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69" r:id="rId7"/>
    <p:sldId id="261" r:id="rId8"/>
    <p:sldId id="262" r:id="rId9"/>
    <p:sldId id="259" r:id="rId10"/>
    <p:sldId id="270" r:id="rId11"/>
    <p:sldId id="271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1594334622@qq.com" TargetMode="External"/><Relationship Id="rId3" Type="http://schemas.openxmlformats.org/officeDocument/2006/relationships/hyperlink" Target="mailto:228684291@qq.com" TargetMode="External"/><Relationship Id="rId7" Type="http://schemas.openxmlformats.org/officeDocument/2006/relationships/hyperlink" Target="mailto:479989077@qq.com" TargetMode="External"/><Relationship Id="rId2" Type="http://schemas.openxmlformats.org/officeDocument/2006/relationships/hyperlink" Target="mailto:492292695@qq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289833376@qq.com" TargetMode="External"/><Relationship Id="rId5" Type="http://schemas.openxmlformats.org/officeDocument/2006/relationships/hyperlink" Target="mailto:1061665112@qq.com" TargetMode="External"/><Relationship Id="rId4" Type="http://schemas.openxmlformats.org/officeDocument/2006/relationships/hyperlink" Target="mailto:1261103513@qq.com" TargetMode="External"/><Relationship Id="rId9" Type="http://schemas.openxmlformats.org/officeDocument/2006/relationships/hyperlink" Target="mailto:631465641@qq.co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380063541@qq.com" TargetMode="External"/><Relationship Id="rId3" Type="http://schemas.openxmlformats.org/officeDocument/2006/relationships/hyperlink" Target="mailto:413978273@qq.com" TargetMode="External"/><Relationship Id="rId7" Type="http://schemas.openxmlformats.org/officeDocument/2006/relationships/hyperlink" Target="mailto:97544234@qq.com" TargetMode="External"/><Relationship Id="rId2" Type="http://schemas.openxmlformats.org/officeDocument/2006/relationships/hyperlink" Target="mailto:1095589028@qq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953252996@qq.com" TargetMode="External"/><Relationship Id="rId11" Type="http://schemas.openxmlformats.org/officeDocument/2006/relationships/hyperlink" Target="mailto:415402322@qq.com" TargetMode="External"/><Relationship Id="rId5" Type="http://schemas.openxmlformats.org/officeDocument/2006/relationships/hyperlink" Target="mailto:553244295@qq.com" TargetMode="External"/><Relationship Id="rId10" Type="http://schemas.openxmlformats.org/officeDocument/2006/relationships/hyperlink" Target="mailto:562399277@qq.com" TargetMode="External"/><Relationship Id="rId4" Type="http://schemas.openxmlformats.org/officeDocument/2006/relationships/hyperlink" Target="mailto:3036085866@qq.com" TargetMode="External"/><Relationship Id="rId9" Type="http://schemas.openxmlformats.org/officeDocument/2006/relationships/hyperlink" Target="mailto:1132479598@qq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50"/>
            <a:ext cx="8825658" cy="1083364"/>
          </a:xfrm>
        </p:spPr>
        <p:txBody>
          <a:bodyPr/>
          <a:lstStyle/>
          <a:p>
            <a:r>
              <a:rPr lang="en-US" altLang="zh-CN" sz="6600" dirty="0"/>
              <a:t>Final Class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Final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刘林林：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492292695@qq.com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林泽程：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228684291@qq.com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1261103513@qq.com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郑铠奇：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1061665112@qq.com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谢子聪：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289833376@qq.com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丁玥：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479989077@qq.com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张亚琛：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1594334622@qq.com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黄俊威：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631465641@qq.com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Final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吴云柯：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1095589028@qq.com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赵扬波：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413978273@qq.com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肖姗姗：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3036085866@qq.com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钟思根：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553244295@qq.com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唐俊生：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953252996@qq.com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王哲：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97544234@qq.com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欧佳玲：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380063541@qq.com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郭晓：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1132479598@qq.com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曹申城：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562399277@qq.com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415402322@qq.com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0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Final Word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天，非常荣幸结识大家，可爱的师弟师妹们给我们留下非常深的印象，我们都是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，而你们是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的最后一届了，所以对大家感情特别深，也非常想念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，希望大家一如既往传承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的精神，中大精神（虽然我也不知道这些精神是什么，但是一般鸡汤的套路都是这样的），追逐自己的梦想！！！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0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Group Photo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由于陈龙老师的档期，今天下午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点半左右我们来一次全体合照，希望大家都能参加，留下最后一次实训的美好回忆！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Our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 for Android: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30" y="1919018"/>
            <a:ext cx="7889284" cy="47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Our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 for Android: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6" y="1897666"/>
            <a:ext cx="7924871" cy="4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Our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 for Android: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8" y="1903116"/>
            <a:ext cx="7915788" cy="47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Our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 for Windows: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864549"/>
            <a:ext cx="8839459" cy="47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Our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 for Windows: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864549"/>
            <a:ext cx="8839459" cy="47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About Backup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桨：每组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电机：每组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电机座：每组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采购老师已经买了，但是今天能否发到大家手上需要看快递的速度，如果今天不能到的话，这些器材都会放在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林泽程那里，大家去领取就行了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请每组务必至少有一位成员进实训飞行器群，后续如果有同学遇到问题以后会通过群公布解决办法，比如遥控器的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接口坏了。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4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QQ Group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Innovation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531309743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各位可以加这个群，这个是爱好者群（有非学生等社会人士），里面可以交流关于无人机的各种问题，可以灌水，分享学习资料，里面也已经有部分学习资料。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级移动飞行器实训：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456233480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里面只有参加实训的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级的同学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7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Final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、实现超声波定高（由于实验室没有超声波模块，所以就不用选这个）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、实现一键起飞以及平稳降落，需要尽量垂直起飞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、实现翻滚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的基础上扩展，比如往前飞一段距离后返回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、实现抛飞后平稳降落，需要根据抛飞的力度实现上升不同高度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选取一个完成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：下学期开学后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个星期（具体日期开学后群上通知）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提交形式：视频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代码工程（请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编译好的文件）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提交邮箱：各组负责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的邮箱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1901</TotalTime>
  <Words>604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Century Gothic</vt:lpstr>
      <vt:lpstr>Wingdings 3</vt:lpstr>
      <vt:lpstr>离子</vt:lpstr>
      <vt:lpstr>Final Class</vt:lpstr>
      <vt:lpstr>Our Result</vt:lpstr>
      <vt:lpstr>Our Result</vt:lpstr>
      <vt:lpstr>Our Result</vt:lpstr>
      <vt:lpstr>Our Result</vt:lpstr>
      <vt:lpstr>Our Result</vt:lpstr>
      <vt:lpstr>About Backup</vt:lpstr>
      <vt:lpstr>QQ Group</vt:lpstr>
      <vt:lpstr>Final Project</vt:lpstr>
      <vt:lpstr>Final Project</vt:lpstr>
      <vt:lpstr>Final Project</vt:lpstr>
      <vt:lpstr>Final Word</vt:lpstr>
      <vt:lpstr>Group Photo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1211</cp:revision>
  <dcterms:created xsi:type="dcterms:W3CDTF">2016-06-17T08:48:09Z</dcterms:created>
  <dcterms:modified xsi:type="dcterms:W3CDTF">2017-07-12T13:00:34Z</dcterms:modified>
</cp:coreProperties>
</file>