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2"/>
  </p:notesMasterIdLst>
  <p:handoutMasterIdLst>
    <p:handoutMasterId r:id="rId43"/>
  </p:handoutMasterIdLst>
  <p:sldIdLst>
    <p:sldId id="264" r:id="rId3"/>
    <p:sldId id="272" r:id="rId4"/>
    <p:sldId id="320" r:id="rId5"/>
    <p:sldId id="273" r:id="rId6"/>
    <p:sldId id="275" r:id="rId7"/>
    <p:sldId id="274" r:id="rId8"/>
    <p:sldId id="276" r:id="rId9"/>
    <p:sldId id="315" r:id="rId10"/>
    <p:sldId id="321" r:id="rId11"/>
    <p:sldId id="316" r:id="rId12"/>
    <p:sldId id="317" r:id="rId13"/>
    <p:sldId id="322" r:id="rId14"/>
    <p:sldId id="348" r:id="rId15"/>
    <p:sldId id="323" r:id="rId16"/>
    <p:sldId id="318" r:id="rId17"/>
    <p:sldId id="324" r:id="rId18"/>
    <p:sldId id="319" r:id="rId19"/>
    <p:sldId id="325" r:id="rId20"/>
    <p:sldId id="326" r:id="rId21"/>
    <p:sldId id="328" r:id="rId22"/>
    <p:sldId id="329" r:id="rId23"/>
    <p:sldId id="330" r:id="rId24"/>
    <p:sldId id="331" r:id="rId25"/>
    <p:sldId id="332" r:id="rId26"/>
    <p:sldId id="333" r:id="rId27"/>
    <p:sldId id="334" r:id="rId28"/>
    <p:sldId id="335" r:id="rId29"/>
    <p:sldId id="336" r:id="rId30"/>
    <p:sldId id="337" r:id="rId31"/>
    <p:sldId id="338" r:id="rId32"/>
    <p:sldId id="339" r:id="rId33"/>
    <p:sldId id="340" r:id="rId34"/>
    <p:sldId id="341" r:id="rId35"/>
    <p:sldId id="342" r:id="rId36"/>
    <p:sldId id="345" r:id="rId37"/>
    <p:sldId id="346" r:id="rId38"/>
    <p:sldId id="347" r:id="rId39"/>
    <p:sldId id="343" r:id="rId40"/>
    <p:sldId id="344" r:id="rId4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945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192">
          <p15:clr>
            <a:srgbClr val="A4A3A4"/>
          </p15:clr>
        </p15:guide>
        <p15:guide id="5" orient="horz" pos="1072">
          <p15:clr>
            <a:srgbClr val="A4A3A4"/>
          </p15:clr>
        </p15:guide>
        <p15:guide id="6" pos="3839">
          <p15:clr>
            <a:srgbClr val="A4A3A4"/>
          </p15:clr>
        </p15:guide>
        <p15:guide id="7" pos="704">
          <p15:clr>
            <a:srgbClr val="A4A3A4"/>
          </p15:clr>
        </p15:guide>
        <p15:guide id="8" pos="71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howGuides="1">
      <p:cViewPr varScale="1">
        <p:scale>
          <a:sx n="72" d="100"/>
          <a:sy n="72" d="100"/>
        </p:scale>
        <p:origin x="456" y="72"/>
      </p:cViewPr>
      <p:guideLst>
        <p:guide orient="horz" pos="2160"/>
        <p:guide orient="horz" pos="945"/>
        <p:guide orient="horz" pos="3888"/>
        <p:guide orient="horz" pos="192"/>
        <p:guide orient="horz" pos="1072"/>
        <p:guide pos="3839"/>
        <p:guide pos="704"/>
        <p:guide pos="71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3072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>
              <a:solidFill>
                <a:schemeClr val="tx2"/>
              </a:solidFill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E973C59C-4E16-4A64-A766-34DB213E11B3}" type="datetimeFigureOut">
              <a:rPr lang="en-US" altLang="zh-TW">
                <a:solidFill>
                  <a:schemeClr val="tx2"/>
                </a:solidFill>
              </a:rPr>
              <a:t>2/23/2021</a:t>
            </a:fld>
            <a:endParaRPr lang="zh-TW">
              <a:solidFill>
                <a:schemeClr val="tx2"/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>
              <a:solidFill>
                <a:schemeClr val="tx2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CFD77566-CD65-4859-9FA1-43956DC85B8C}" type="slidenum">
              <a:rPr lang="zh-TW">
                <a:solidFill>
                  <a:schemeClr val="tx2"/>
                </a:solidFill>
              </a:rPr>
              <a:t>‹#›</a:t>
            </a:fld>
            <a:endParaRPr lang="zh-TW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>
                <a:solidFill>
                  <a:schemeClr val="tx2"/>
                </a:solidFill>
              </a:defRPr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pPr/>
              <a:t>2021/2/23</a:t>
            </a:fld>
            <a:endParaRPr 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備忘錄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>
                <a:solidFill>
                  <a:schemeClr val="tx2"/>
                </a:solidFill>
              </a:defRPr>
            </a:lvl1pPr>
          </a:lstStyle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lang="zh-TW"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lang="zh-TW"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lang="zh-TW"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lang="zh-TW"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lang="zh-TW"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lang="zh-TW"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lang="zh-TW"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lang="zh-TW"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lang="zh-TW"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 latinLnBrk="0">
              <a:lnSpc>
                <a:spcPct val="90000"/>
              </a:lnSpc>
              <a:defRPr lang="zh-TW" sz="5400" cap="none" baseline="0"/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TW" sz="2800" b="0">
                <a:solidFill>
                  <a:schemeClr val="tx1"/>
                </a:solidFill>
              </a:defRPr>
            </a:lvl1pPr>
            <a:lvl2pPr marL="609493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t>2021/2/23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t>2021/2/23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TW"/>
            </a:lvl5pPr>
            <a:lvl6pPr latinLnBrk="0">
              <a:defRPr lang="zh-TW"/>
            </a:lvl6pPr>
            <a:lvl7pPr latinLnBrk="0">
              <a:defRPr lang="zh-TW" baseline="0"/>
            </a:lvl7pPr>
            <a:lvl8pPr latinLnBrk="0">
              <a:defRPr lang="zh-TW" baseline="0"/>
            </a:lvl8pPr>
            <a:lvl9pPr latinLnBrk="0">
              <a:defRPr lang="zh-TW" baseline="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t>2021/2/23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 latinLnBrk="0">
              <a:defRPr lang="zh-TW" sz="5400" b="0" cap="none" baseline="0"/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800">
                <a:solidFill>
                  <a:schemeClr val="tx1"/>
                </a:solidFill>
              </a:defRPr>
            </a:lvl1pPr>
            <a:lvl2pPr marL="609493" indent="0" latinLnBrk="0">
              <a:buNone/>
              <a:defRPr lang="zh-TW"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latinLnBrk="0">
              <a:buNone/>
              <a:defRPr lang="zh-TW"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latinLnBrk="0">
              <a:buNone/>
              <a:defRPr lang="zh-TW"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latinLnBrk="0">
              <a:buNone/>
              <a:defRPr lang="zh-TW"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latinLnBrk="0">
              <a:buNone/>
              <a:defRPr lang="zh-TW"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latinLnBrk="0">
              <a:buNone/>
              <a:defRPr lang="zh-TW"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latinLnBrk="0">
              <a:buNone/>
              <a:defRPr lang="zh-TW"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latinLnBrk="0">
              <a:buNone/>
              <a:defRPr lang="zh-TW"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 latinLnBrk="0">
              <a:defRPr lang="zh-TW" sz="2400"/>
            </a:lvl1pPr>
            <a:lvl2pPr latinLnBrk="0">
              <a:defRPr lang="zh-TW" sz="2000"/>
            </a:lvl2pPr>
            <a:lvl3pPr latinLnBrk="0">
              <a:defRPr lang="zh-TW" sz="1800"/>
            </a:lvl3pPr>
            <a:lvl4pPr latinLnBrk="0">
              <a:defRPr lang="zh-TW" sz="1800"/>
            </a:lvl4pPr>
            <a:lvl5pPr marL="2011328" latinLnBrk="0">
              <a:defRPr lang="zh-TW" sz="1800"/>
            </a:lvl5pPr>
            <a:lvl6pPr marL="2011328" latinLnBrk="0">
              <a:defRPr lang="zh-TW" sz="1800"/>
            </a:lvl6pPr>
            <a:lvl7pPr marL="2011328" latinLnBrk="0">
              <a:defRPr lang="zh-TW" sz="1800"/>
            </a:lvl7pPr>
            <a:lvl8pPr marL="2011328" latinLnBrk="0">
              <a:defRPr lang="zh-TW" sz="1800"/>
            </a:lvl8pPr>
            <a:lvl9pPr marL="2011328" latinLnBrk="0">
              <a:defRPr lang="zh-TW"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 latinLnBrk="0">
              <a:defRPr lang="zh-TW" sz="2400"/>
            </a:lvl1pPr>
            <a:lvl2pPr latinLnBrk="0">
              <a:defRPr lang="zh-TW" sz="2000"/>
            </a:lvl2pPr>
            <a:lvl3pPr latinLnBrk="0">
              <a:defRPr lang="zh-TW" sz="1800"/>
            </a:lvl3pPr>
            <a:lvl4pPr latinLnBrk="0">
              <a:defRPr lang="zh-TW" sz="1800"/>
            </a:lvl4pPr>
            <a:lvl5pPr marL="2011328" latinLnBrk="0">
              <a:defRPr lang="zh-TW" sz="1800"/>
            </a:lvl5pPr>
            <a:lvl6pPr marL="2011328" latinLnBrk="0">
              <a:defRPr lang="zh-TW" sz="1800"/>
            </a:lvl6pPr>
            <a:lvl7pPr marL="2011328" latinLnBrk="0">
              <a:defRPr lang="zh-TW" sz="1800"/>
            </a:lvl7pPr>
            <a:lvl8pPr marL="2011328" latinLnBrk="0">
              <a:defRPr lang="zh-TW" sz="1800"/>
            </a:lvl8pPr>
            <a:lvl9pPr marL="2011328" latinLnBrk="0">
              <a:defRPr lang="zh-TW"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t>2021/2/23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zh-TW"/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 latinLnBrk="0">
              <a:spcBef>
                <a:spcPts val="0"/>
              </a:spcBef>
              <a:buNone/>
              <a:defRPr lang="zh-TW" sz="2400" b="1"/>
            </a:lvl1pPr>
            <a:lvl2pPr marL="609493" indent="0" latinLnBrk="0">
              <a:buNone/>
              <a:defRPr lang="zh-TW" sz="2700" b="1"/>
            </a:lvl2pPr>
            <a:lvl3pPr marL="1218987" indent="0" latinLnBrk="0">
              <a:buNone/>
              <a:defRPr lang="zh-TW" sz="2400" b="1"/>
            </a:lvl3pPr>
            <a:lvl4pPr marL="1828480" indent="0" latinLnBrk="0">
              <a:buNone/>
              <a:defRPr lang="zh-TW" sz="2100" b="1"/>
            </a:lvl4pPr>
            <a:lvl5pPr marL="2437973" indent="0" latinLnBrk="0">
              <a:buNone/>
              <a:defRPr lang="zh-TW" sz="2100" b="1"/>
            </a:lvl5pPr>
            <a:lvl6pPr marL="3047467" indent="0" latinLnBrk="0">
              <a:buNone/>
              <a:defRPr lang="zh-TW" sz="2100" b="1"/>
            </a:lvl6pPr>
            <a:lvl7pPr marL="3656960" indent="0" latinLnBrk="0">
              <a:buNone/>
              <a:defRPr lang="zh-TW" sz="2100" b="1"/>
            </a:lvl7pPr>
            <a:lvl8pPr marL="4266453" indent="0" latinLnBrk="0">
              <a:buNone/>
              <a:defRPr lang="zh-TW" sz="2100" b="1"/>
            </a:lvl8pPr>
            <a:lvl9pPr marL="4875947" indent="0" latinLnBrk="0">
              <a:buNone/>
              <a:defRPr lang="zh-TW" sz="21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800"/>
            </a:lvl3pPr>
            <a:lvl4pPr latinLnBrk="0">
              <a:defRPr lang="zh-TW" sz="1800"/>
            </a:lvl4pPr>
            <a:lvl5pPr marL="2011328" latinLnBrk="0">
              <a:defRPr lang="zh-TW" sz="1800"/>
            </a:lvl5pPr>
            <a:lvl6pPr marL="2011328" latinLnBrk="0">
              <a:defRPr lang="zh-TW" sz="1800"/>
            </a:lvl6pPr>
            <a:lvl7pPr marL="2011328" latinLnBrk="0">
              <a:defRPr lang="zh-TW" sz="1800"/>
            </a:lvl7pPr>
            <a:lvl8pPr marL="2011328" latinLnBrk="0">
              <a:defRPr lang="zh-TW" sz="1800"/>
            </a:lvl8pPr>
            <a:lvl9pPr marL="2011328" latinLnBrk="0">
              <a:defRPr lang="zh-TW"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 latinLnBrk="0">
              <a:spcBef>
                <a:spcPts val="0"/>
              </a:spcBef>
              <a:buNone/>
              <a:defRPr lang="zh-TW" sz="2400" b="1"/>
            </a:lvl1pPr>
            <a:lvl2pPr marL="609493" indent="0" latinLnBrk="0">
              <a:buNone/>
              <a:defRPr lang="zh-TW" sz="2700" b="1"/>
            </a:lvl2pPr>
            <a:lvl3pPr marL="1218987" indent="0" latinLnBrk="0">
              <a:buNone/>
              <a:defRPr lang="zh-TW" sz="2400" b="1"/>
            </a:lvl3pPr>
            <a:lvl4pPr marL="1828480" indent="0" latinLnBrk="0">
              <a:buNone/>
              <a:defRPr lang="zh-TW" sz="2100" b="1"/>
            </a:lvl4pPr>
            <a:lvl5pPr marL="2437973" indent="0" latinLnBrk="0">
              <a:buNone/>
              <a:defRPr lang="zh-TW" sz="2100" b="1"/>
            </a:lvl5pPr>
            <a:lvl6pPr marL="3047467" indent="0" latinLnBrk="0">
              <a:buNone/>
              <a:defRPr lang="zh-TW" sz="2100" b="1"/>
            </a:lvl6pPr>
            <a:lvl7pPr marL="3656960" indent="0" latinLnBrk="0">
              <a:buNone/>
              <a:defRPr lang="zh-TW" sz="2100" b="1"/>
            </a:lvl7pPr>
            <a:lvl8pPr marL="4266453" indent="0" latinLnBrk="0">
              <a:buNone/>
              <a:defRPr lang="zh-TW" sz="2100" b="1"/>
            </a:lvl8pPr>
            <a:lvl9pPr marL="4875947" indent="0" latinLnBrk="0">
              <a:buNone/>
              <a:defRPr lang="zh-TW" sz="21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800"/>
            </a:lvl3pPr>
            <a:lvl4pPr latinLnBrk="0">
              <a:defRPr lang="zh-TW" sz="1800"/>
            </a:lvl4pPr>
            <a:lvl5pPr marL="2011328" latinLnBrk="0">
              <a:defRPr lang="zh-TW" sz="1800"/>
            </a:lvl5pPr>
            <a:lvl6pPr marL="2011328" latinLnBrk="0">
              <a:defRPr lang="zh-TW" sz="1800"/>
            </a:lvl6pPr>
            <a:lvl7pPr marL="2011328" latinLnBrk="0">
              <a:defRPr lang="zh-TW" sz="1800"/>
            </a:lvl7pPr>
            <a:lvl8pPr marL="2011328" latinLnBrk="0">
              <a:defRPr lang="zh-TW" sz="1800"/>
            </a:lvl8pPr>
            <a:lvl9pPr marL="2011328" latinLnBrk="0">
              <a:defRPr lang="zh-TW"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t>2021/2/23</a:t>
            </a:fld>
            <a:endParaRPr 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t>2021/2/23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t>2021/2/23</a:t>
            </a:fld>
            <a:endParaRPr 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TW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 latinLnBrk="0">
              <a:defRPr lang="zh-TW" sz="2000" b="1"/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 latinLnBrk="0">
              <a:defRPr lang="zh-TW" sz="2400"/>
            </a:lvl1pPr>
            <a:lvl2pPr latinLnBrk="0">
              <a:defRPr lang="zh-TW" sz="2000"/>
            </a:lvl2pPr>
            <a:lvl3pPr latinLnBrk="0">
              <a:defRPr lang="zh-TW" sz="1800"/>
            </a:lvl3pPr>
            <a:lvl4pPr latinLnBrk="0">
              <a:defRPr lang="zh-TW" sz="1800"/>
            </a:lvl4pPr>
            <a:lvl5pPr latinLnBrk="0">
              <a:defRPr lang="zh-TW" sz="1800"/>
            </a:lvl5pPr>
            <a:lvl6pPr latinLnBrk="0">
              <a:defRPr lang="zh-TW" sz="1800"/>
            </a:lvl6pPr>
            <a:lvl7pPr latinLnBrk="0">
              <a:defRPr lang="zh-TW" sz="1800"/>
            </a:lvl7pPr>
            <a:lvl8pPr latinLnBrk="0">
              <a:defRPr lang="zh-TW" sz="1800"/>
            </a:lvl8pPr>
            <a:lvl9pPr latinLnBrk="0">
              <a:defRPr lang="zh-TW"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TW" sz="1600"/>
            </a:lvl1pPr>
            <a:lvl2pPr marL="609493" indent="0" latinLnBrk="0">
              <a:buNone/>
              <a:defRPr lang="zh-TW" sz="1600"/>
            </a:lvl2pPr>
            <a:lvl3pPr marL="1218987" indent="0" latinLnBrk="0">
              <a:buNone/>
              <a:defRPr lang="zh-TW" sz="1300"/>
            </a:lvl3pPr>
            <a:lvl4pPr marL="1828480" indent="0" latinLnBrk="0">
              <a:buNone/>
              <a:defRPr lang="zh-TW" sz="1200"/>
            </a:lvl4pPr>
            <a:lvl5pPr marL="2437973" indent="0" latinLnBrk="0">
              <a:buNone/>
              <a:defRPr lang="zh-TW" sz="1200"/>
            </a:lvl5pPr>
            <a:lvl6pPr marL="3047467" indent="0" latinLnBrk="0">
              <a:buNone/>
              <a:defRPr lang="zh-TW" sz="1200"/>
            </a:lvl6pPr>
            <a:lvl7pPr marL="3656960" indent="0" latinLnBrk="0">
              <a:buNone/>
              <a:defRPr lang="zh-TW" sz="1200"/>
            </a:lvl7pPr>
            <a:lvl8pPr marL="4266453" indent="0" latinLnBrk="0">
              <a:buNone/>
              <a:defRPr lang="zh-TW" sz="1200"/>
            </a:lvl8pPr>
            <a:lvl9pPr marL="4875947" indent="0" latinLnBrk="0">
              <a:buNone/>
              <a:defRPr lang="zh-TW"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t>2021/2/23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TW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 latinLnBrk="0">
              <a:defRPr lang="zh-TW" sz="2000" b="1"/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 latinLnBrk="0">
              <a:buNone/>
              <a:defRPr lang="zh-TW" sz="2800"/>
            </a:lvl1pPr>
            <a:lvl2pPr marL="609493" indent="0" latinLnBrk="0">
              <a:buNone/>
              <a:defRPr lang="zh-TW" sz="3700"/>
            </a:lvl2pPr>
            <a:lvl3pPr marL="1218987" indent="0" latinLnBrk="0">
              <a:buNone/>
              <a:defRPr lang="zh-TW" sz="3200"/>
            </a:lvl3pPr>
            <a:lvl4pPr marL="1828480" indent="0" latinLnBrk="0">
              <a:buNone/>
              <a:defRPr lang="zh-TW" sz="2700"/>
            </a:lvl4pPr>
            <a:lvl5pPr marL="2437973" indent="0" latinLnBrk="0">
              <a:buNone/>
              <a:defRPr lang="zh-TW" sz="2700"/>
            </a:lvl5pPr>
            <a:lvl6pPr marL="3047467" indent="0" latinLnBrk="0">
              <a:buNone/>
              <a:defRPr lang="zh-TW" sz="2700"/>
            </a:lvl6pPr>
            <a:lvl7pPr marL="3656960" indent="0" latinLnBrk="0">
              <a:buNone/>
              <a:defRPr lang="zh-TW" sz="2700"/>
            </a:lvl7pPr>
            <a:lvl8pPr marL="4266453" indent="0" latinLnBrk="0">
              <a:buNone/>
              <a:defRPr lang="zh-TW" sz="2700"/>
            </a:lvl8pPr>
            <a:lvl9pPr marL="4875947" indent="0" latinLnBrk="0">
              <a:buNone/>
              <a:defRPr lang="zh-TW" sz="2700"/>
            </a:lvl9pPr>
          </a:lstStyle>
          <a:p>
            <a:r>
              <a:rPr lang="zh-TW" altLang="en-US"/>
              <a:t>按一下圖示以新增圖片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1600"/>
            </a:lvl1pPr>
            <a:lvl2pPr marL="609493" indent="0" latinLnBrk="0">
              <a:buNone/>
              <a:defRPr lang="zh-TW" sz="1600"/>
            </a:lvl2pPr>
            <a:lvl3pPr marL="1218987" indent="0" latinLnBrk="0">
              <a:buNone/>
              <a:defRPr lang="zh-TW" sz="1300"/>
            </a:lvl3pPr>
            <a:lvl4pPr marL="1828480" indent="0" latinLnBrk="0">
              <a:buNone/>
              <a:defRPr lang="zh-TW" sz="1200"/>
            </a:lvl4pPr>
            <a:lvl5pPr marL="2437973" indent="0" latinLnBrk="0">
              <a:buNone/>
              <a:defRPr lang="zh-TW" sz="1200"/>
            </a:lvl5pPr>
            <a:lvl6pPr marL="3047467" indent="0" latinLnBrk="0">
              <a:buNone/>
              <a:defRPr lang="zh-TW" sz="1200"/>
            </a:lvl6pPr>
            <a:lvl7pPr marL="3656960" indent="0" latinLnBrk="0">
              <a:buNone/>
              <a:defRPr lang="zh-TW" sz="1200"/>
            </a:lvl7pPr>
            <a:lvl8pPr marL="4266453" indent="0" latinLnBrk="0">
              <a:buNone/>
              <a:defRPr lang="zh-TW" sz="1200"/>
            </a:lvl8pPr>
            <a:lvl9pPr marL="4875947" indent="0" latinLnBrk="0">
              <a:buNone/>
              <a:defRPr lang="zh-TW"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t>2021/2/23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04721" y="-17756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TW">
              <a:latin typeface="+mj-ea"/>
              <a:ea typeface="+mj-ea"/>
            </a:endParaRP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zh-TW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zh-TW" dirty="0"/>
              <a:t>按一下以編輯母片文字樣式</a:t>
            </a:r>
          </a:p>
          <a:p>
            <a:pPr lvl="1"/>
            <a:r>
              <a:rPr lang="zh-TW" dirty="0"/>
              <a:t>第二層</a:t>
            </a:r>
          </a:p>
          <a:p>
            <a:pPr lvl="2"/>
            <a:r>
              <a:rPr lang="zh-TW" dirty="0"/>
              <a:t>第三層</a:t>
            </a:r>
          </a:p>
          <a:p>
            <a:pPr lvl="3"/>
            <a:r>
              <a:rPr lang="zh-TW" dirty="0"/>
              <a:t>第四層</a:t>
            </a:r>
          </a:p>
          <a:p>
            <a:pPr lvl="4"/>
            <a:r>
              <a:rPr lang="zh-TW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 latinLnBrk="0">
              <a:defRPr lang="zh-TW" sz="1200">
                <a:solidFill>
                  <a:schemeClr val="tx2">
                    <a:lumMod val="50000"/>
                    <a:lumOff val="50000"/>
                  </a:schemeClr>
                </a:solidFill>
                <a:latin typeface="+mj-ea"/>
                <a:ea typeface="+mj-ea"/>
              </a:defRPr>
            </a:lvl1pPr>
          </a:lstStyle>
          <a:p>
            <a:fld id="{2DD204D1-F9BD-4643-8480-6EA41EB484F1}" type="datetimeFigureOut">
              <a:rPr lang="en-US" altLang="zh-TW" smtClean="0"/>
              <a:pPr/>
              <a:t>2/23/2021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 latinLnBrk="0">
              <a:defRPr lang="zh-TW" sz="1200">
                <a:solidFill>
                  <a:schemeClr val="tx2">
                    <a:lumMod val="50000"/>
                    <a:lumOff val="50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 latinLnBrk="0">
              <a:defRPr lang="zh-TW" sz="1200">
                <a:solidFill>
                  <a:schemeClr val="tx2">
                    <a:lumMod val="50000"/>
                    <a:lumOff val="50000"/>
                  </a:schemeClr>
                </a:solidFill>
                <a:latin typeface="+mj-ea"/>
                <a:ea typeface="+mj-ea"/>
              </a:defRPr>
            </a:lvl1pPr>
          </a:lstStyle>
          <a:p>
            <a:fld id="{EB37DED6-D4C7-42EE-AB49-D2E39E64FDE4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lang="zh-TW" sz="4400" kern="1200" cap="none" baseline="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lang="zh-TW" sz="2400" kern="1200">
          <a:solidFill>
            <a:schemeClr val="tx1"/>
          </a:solidFill>
          <a:latin typeface="+mj-ea"/>
          <a:ea typeface="+mj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lang="zh-TW" sz="2000" kern="1200">
          <a:solidFill>
            <a:schemeClr val="tx1"/>
          </a:solidFill>
          <a:latin typeface="+mj-ea"/>
          <a:ea typeface="+mj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lang="zh-TW" sz="1800" kern="1200">
          <a:solidFill>
            <a:schemeClr val="tx1"/>
          </a:solidFill>
          <a:latin typeface="+mj-ea"/>
          <a:ea typeface="+mj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lang="zh-TW" sz="1800" kern="1200">
          <a:solidFill>
            <a:schemeClr val="tx1"/>
          </a:solidFill>
          <a:latin typeface="+mj-ea"/>
          <a:ea typeface="+mj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lang="zh-TW" sz="1800" kern="1200">
          <a:solidFill>
            <a:schemeClr val="tx1"/>
          </a:solidFill>
          <a:latin typeface="+mj-ea"/>
          <a:ea typeface="+mj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8987" rtl="0" eaLnBrk="1" latinLnBrk="0" hangingPunct="1">
        <a:defRPr lang="zh-TW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lang="zh-TW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lang="zh-TW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lang="zh-TW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lang="zh-TW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lang="zh-TW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lang="zh-TW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lang="zh-TW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lang="zh-TW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GitHub</a:t>
            </a:r>
            <a:r>
              <a:rPr lang="zh-TW" altLang="en-US" dirty="0"/>
              <a:t>上的個人網站</a:t>
            </a:r>
            <a:endParaRPr 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資訊傳播學系</a:t>
            </a:r>
            <a:br>
              <a:rPr lang="en-US" altLang="zh-TW" dirty="0"/>
            </a:br>
            <a:r>
              <a:rPr lang="zh-TW" altLang="en-US" dirty="0"/>
              <a:t>林頌堅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搜尋 </a:t>
            </a:r>
            <a:r>
              <a:rPr lang="en-US" altLang="zh-TW" dirty="0" err="1"/>
              <a:t>startbootstrap</a:t>
            </a:r>
            <a:r>
              <a:rPr lang="en-US" altLang="zh-TW" dirty="0"/>
              <a:t>-resume</a:t>
            </a:r>
            <a:endParaRPr lang="zh-TW" altLang="en-US" dirty="0"/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1473200"/>
            <a:ext cx="9228620" cy="546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308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進入</a:t>
            </a:r>
            <a:r>
              <a:rPr lang="en-US" altLang="zh-TW" dirty="0" err="1"/>
              <a:t>startbootstrap</a:t>
            </a:r>
            <a:r>
              <a:rPr lang="en-US" altLang="zh-TW" dirty="0"/>
              <a:t>-resume</a:t>
            </a:r>
            <a:r>
              <a:rPr lang="zh-TW" altLang="en-US" dirty="0"/>
              <a:t>的</a:t>
            </a:r>
            <a:r>
              <a:rPr lang="en-US" altLang="zh-TW" dirty="0"/>
              <a:t>GitHub</a:t>
            </a:r>
            <a:br>
              <a:rPr lang="en-US" altLang="zh-TW" dirty="0"/>
            </a:br>
            <a:r>
              <a:rPr lang="en-US" altLang="zh-TW" dirty="0"/>
              <a:t>(View Source Code)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E9B92B6-9581-48B3-A338-45F436643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432" y="1473200"/>
            <a:ext cx="9241108" cy="497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81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進入</a:t>
            </a:r>
            <a:r>
              <a:rPr lang="en-US" altLang="zh-TW" dirty="0" err="1"/>
              <a:t>startbootstrap</a:t>
            </a:r>
            <a:r>
              <a:rPr lang="en-US" altLang="zh-TW" dirty="0"/>
              <a:t>-resume</a:t>
            </a:r>
            <a:r>
              <a:rPr lang="zh-TW" altLang="en-US" dirty="0"/>
              <a:t>的</a:t>
            </a:r>
            <a:r>
              <a:rPr lang="en-US" altLang="zh-TW" dirty="0" err="1"/>
              <a:t>Github</a:t>
            </a:r>
            <a:r>
              <a:rPr lang="zh-TW" altLang="en-US" dirty="0"/>
              <a:t> </a:t>
            </a:r>
            <a:r>
              <a:rPr lang="en-US" altLang="zh-TW" dirty="0"/>
              <a:t>Repository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E700B75-1CCE-40F7-99F9-541753F45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99" y="1772816"/>
            <a:ext cx="11228225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9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674E67-3CAF-488B-8FF5-48E52AF29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點擊</a:t>
            </a:r>
            <a:r>
              <a:rPr lang="en-US" altLang="zh-TW" dirty="0"/>
              <a:t>Code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E5E688A-A48A-4117-B11A-B7AD9BD28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88" y="1700808"/>
            <a:ext cx="10932493" cy="4752528"/>
          </a:xfrm>
          <a:prstGeom prst="rect">
            <a:avLst/>
          </a:prstGeom>
        </p:spPr>
      </p:pic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985FBCEB-7FF5-4855-976A-069F23EBCC6F}"/>
              </a:ext>
            </a:extLst>
          </p:cNvPr>
          <p:cNvCxnSpPr/>
          <p:nvPr/>
        </p:nvCxnSpPr>
        <p:spPr>
          <a:xfrm flipH="1">
            <a:off x="8182644" y="2060848"/>
            <a:ext cx="288032" cy="360040"/>
          </a:xfrm>
          <a:prstGeom prst="straightConnector1">
            <a:avLst/>
          </a:prstGeom>
          <a:ln w="76200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434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複製</a:t>
            </a:r>
            <a:r>
              <a:rPr lang="en-US" altLang="zh-TW" dirty="0" err="1"/>
              <a:t>startbootstrap</a:t>
            </a:r>
            <a:r>
              <a:rPr lang="en-US" altLang="zh-TW" dirty="0"/>
              <a:t>-resume</a:t>
            </a:r>
            <a:r>
              <a:rPr lang="zh-TW" altLang="en-US" dirty="0"/>
              <a:t>的網址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點擊網址旁的複製按鈕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EDD8699-F9CA-4F6C-A850-F04076D3A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204" y="2509709"/>
            <a:ext cx="3324689" cy="1838582"/>
          </a:xfrm>
          <a:prstGeom prst="rect">
            <a:avLst/>
          </a:prstGeom>
        </p:spPr>
      </p:pic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7975E1C4-E72E-4D3B-9940-88EC79893EB7}"/>
              </a:ext>
            </a:extLst>
          </p:cNvPr>
          <p:cNvCxnSpPr/>
          <p:nvPr/>
        </p:nvCxnSpPr>
        <p:spPr>
          <a:xfrm flipH="1">
            <a:off x="7402877" y="2924944"/>
            <a:ext cx="288032" cy="360040"/>
          </a:xfrm>
          <a:prstGeom prst="straightConnector1">
            <a:avLst/>
          </a:prstGeom>
          <a:ln w="76200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87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/>
              <a:t>GitHub</a:t>
            </a:r>
            <a:r>
              <a:rPr lang="zh-TW" altLang="en-US" dirty="0"/>
              <a:t>上建立個人網站資料夾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664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回到自己的</a:t>
            </a:r>
            <a:r>
              <a:rPr lang="en-US" altLang="zh-TW" dirty="0"/>
              <a:t>GitHub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6A8F793-2FDD-4F20-AADD-ED879D08D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12" y="1700808"/>
            <a:ext cx="11036697" cy="461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64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新增</a:t>
            </a:r>
            <a:r>
              <a:rPr lang="en-US" altLang="zh-TW" dirty="0" err="1"/>
              <a:t>Respository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點擊右上方的</a:t>
            </a:r>
            <a:r>
              <a:rPr lang="en-US" altLang="zh-TW" dirty="0"/>
              <a:t>+)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0C10CDC-EDA8-43B2-9D81-FD96D44FB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88" y="2348880"/>
            <a:ext cx="9659698" cy="3105583"/>
          </a:xfrm>
          <a:prstGeom prst="rect">
            <a:avLst/>
          </a:prstGeom>
        </p:spPr>
      </p:pic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B9277C4A-EC9A-4A8B-984F-36E181206924}"/>
              </a:ext>
            </a:extLst>
          </p:cNvPr>
          <p:cNvCxnSpPr/>
          <p:nvPr/>
        </p:nvCxnSpPr>
        <p:spPr>
          <a:xfrm flipH="1">
            <a:off x="9406780" y="2168860"/>
            <a:ext cx="288032" cy="360040"/>
          </a:xfrm>
          <a:prstGeom prst="straightConnector1">
            <a:avLst/>
          </a:prstGeom>
          <a:ln w="76200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921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選取</a:t>
            </a:r>
            <a:r>
              <a:rPr lang="en-US" altLang="zh-TW" dirty="0"/>
              <a:t>Import Repository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FEB3D98-669B-42BB-B39C-0D82F6BF11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309" y="1628800"/>
            <a:ext cx="9554908" cy="5010849"/>
          </a:xfrm>
          <a:prstGeom prst="rect">
            <a:avLst/>
          </a:prstGeom>
        </p:spPr>
      </p:pic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8C49BCA-7C39-4FC7-BDDC-BA1849234E62}"/>
              </a:ext>
            </a:extLst>
          </p:cNvPr>
          <p:cNvCxnSpPr/>
          <p:nvPr/>
        </p:nvCxnSpPr>
        <p:spPr>
          <a:xfrm flipH="1">
            <a:off x="9982844" y="2132856"/>
            <a:ext cx="288032" cy="360040"/>
          </a:xfrm>
          <a:prstGeom prst="straightConnector1">
            <a:avLst/>
          </a:prstGeom>
          <a:ln w="76200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38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將剛複製的網址貼上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25B4C6E-2408-41B6-BBF8-D6C0EB87D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980" y="1473200"/>
            <a:ext cx="6887536" cy="5287113"/>
          </a:xfrm>
          <a:prstGeom prst="rect">
            <a:avLst/>
          </a:prstGeom>
        </p:spPr>
      </p:pic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58EBD9D4-22A0-437A-B99F-2C9B03D3616E}"/>
              </a:ext>
            </a:extLst>
          </p:cNvPr>
          <p:cNvCxnSpPr/>
          <p:nvPr/>
        </p:nvCxnSpPr>
        <p:spPr>
          <a:xfrm flipH="1">
            <a:off x="8542684" y="3429000"/>
            <a:ext cx="288032" cy="360040"/>
          </a:xfrm>
          <a:prstGeom prst="straightConnector1">
            <a:avLst/>
          </a:prstGeom>
          <a:ln w="76200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80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建立</a:t>
            </a:r>
            <a:r>
              <a:rPr lang="en-US" altLang="zh-TW" dirty="0"/>
              <a:t>GitHub</a:t>
            </a:r>
            <a:r>
              <a:rPr lang="zh-TW" altLang="en-US" dirty="0"/>
              <a:t>上的帳號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184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8AA7BA7A-C544-494D-973B-FA9CFBCF00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768" y="1700808"/>
            <a:ext cx="6363588" cy="480127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輸入</a:t>
            </a:r>
            <a:r>
              <a:rPr lang="en-US" altLang="zh-TW" dirty="0"/>
              <a:t>Name</a:t>
            </a:r>
            <a:br>
              <a:rPr lang="en-US" altLang="zh-TW" dirty="0"/>
            </a:br>
            <a:r>
              <a:rPr lang="en-US" altLang="zh-TW" dirty="0"/>
              <a:t>(XXX.github.io, XXX</a:t>
            </a:r>
            <a:r>
              <a:rPr lang="zh-TW" altLang="en-US" dirty="0"/>
              <a:t>表示帳號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05780" y="2420888"/>
            <a:ext cx="3262432" cy="7940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5000"/>
              </a:lnSpc>
            </a:pPr>
            <a:r>
              <a:rPr lang="zh-TW" altLang="en-US" dirty="0"/>
              <a:t>一定要使用這種格式</a:t>
            </a:r>
            <a:endParaRPr lang="en-US" altLang="zh-TW" dirty="0"/>
          </a:p>
          <a:p>
            <a:pPr>
              <a:lnSpc>
                <a:spcPct val="95000"/>
              </a:lnSpc>
            </a:pPr>
            <a:r>
              <a:rPr lang="zh-TW" altLang="en-US" dirty="0"/>
              <a:t>否則無法建立個人網站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405780" y="3377061"/>
            <a:ext cx="3671198" cy="11449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5000"/>
              </a:lnSpc>
            </a:pPr>
            <a:r>
              <a:rPr lang="zh-TW" altLang="en-US" dirty="0"/>
              <a:t>常見錯誤：</a:t>
            </a:r>
            <a:endParaRPr lang="en-US" altLang="zh-TW" dirty="0"/>
          </a:p>
          <a:p>
            <a:pPr marL="457200" indent="-457200">
              <a:lnSpc>
                <a:spcPct val="95000"/>
              </a:lnSpc>
              <a:buAutoNum type="arabicPeriod"/>
            </a:pPr>
            <a:r>
              <a:rPr lang="en-US" altLang="zh-TW" dirty="0"/>
              <a:t>XXX</a:t>
            </a:r>
            <a:r>
              <a:rPr lang="zh-TW" altLang="en-US" dirty="0"/>
              <a:t>沒有使用帳號名稱</a:t>
            </a:r>
            <a:endParaRPr lang="en-US" altLang="zh-TW" dirty="0"/>
          </a:p>
          <a:p>
            <a:pPr marL="457200" indent="-457200">
              <a:lnSpc>
                <a:spcPct val="95000"/>
              </a:lnSpc>
              <a:buAutoNum type="arabicPeriod"/>
            </a:pPr>
            <a:r>
              <a:rPr lang="zh-TW" altLang="en-US" dirty="0"/>
              <a:t>結尾不是</a:t>
            </a:r>
            <a:r>
              <a:rPr lang="en-US" altLang="zh-TW" dirty="0"/>
              <a:t>github.io</a:t>
            </a:r>
            <a:endParaRPr lang="zh-TW" alt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95899AB3-1AD8-454A-9B87-0178034889DE}"/>
              </a:ext>
            </a:extLst>
          </p:cNvPr>
          <p:cNvCxnSpPr/>
          <p:nvPr/>
        </p:nvCxnSpPr>
        <p:spPr>
          <a:xfrm flipH="1">
            <a:off x="8470676" y="4521990"/>
            <a:ext cx="288032" cy="360040"/>
          </a:xfrm>
          <a:prstGeom prst="straightConnector1">
            <a:avLst/>
          </a:prstGeom>
          <a:ln w="76200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96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點擊</a:t>
            </a:r>
            <a:r>
              <a:rPr lang="en-US" altLang="zh-TW" dirty="0"/>
              <a:t>Begin import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78CF7F1-95D0-4320-B28E-F8DF555F3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004" y="2060848"/>
            <a:ext cx="6944694" cy="3791479"/>
          </a:xfrm>
          <a:prstGeom prst="rect">
            <a:avLst/>
          </a:prstGeom>
        </p:spPr>
      </p:pic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A942CAE9-E923-4E92-A53E-CDBE088765FD}"/>
              </a:ext>
            </a:extLst>
          </p:cNvPr>
          <p:cNvCxnSpPr/>
          <p:nvPr/>
        </p:nvCxnSpPr>
        <p:spPr>
          <a:xfrm flipH="1">
            <a:off x="8470676" y="4521990"/>
            <a:ext cx="288032" cy="360040"/>
          </a:xfrm>
          <a:prstGeom prst="straightConnector1">
            <a:avLst/>
          </a:prstGeom>
          <a:ln w="76200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990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等待複製完成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99FC6D1-F16D-44D9-ADDE-F204A006DB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052" y="1990524"/>
            <a:ext cx="5925377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851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複製完成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69A424A-7D12-49A7-ABEF-579C65451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044" y="1900024"/>
            <a:ext cx="5801535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82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點選帳戶</a:t>
            </a:r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309" y="1700808"/>
            <a:ext cx="9670618" cy="468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912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點選</a:t>
            </a:r>
            <a:r>
              <a:rPr lang="en-US" altLang="zh-TW" dirty="0"/>
              <a:t>Your profile</a:t>
            </a:r>
            <a:endParaRPr lang="zh-TW" altLang="en-US" dirty="0"/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435" y="1628800"/>
            <a:ext cx="9662997" cy="471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45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已經新增個人網站資料夾</a:t>
            </a:r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876" y="2204864"/>
            <a:ext cx="9563929" cy="407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92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開啟個人網站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938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新增一個瀏覽器分頁</a:t>
            </a:r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908" y="2276872"/>
            <a:ext cx="9129551" cy="314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23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在網址上輸入妳</a:t>
            </a:r>
            <a:r>
              <a:rPr lang="en-US" altLang="zh-TW" dirty="0"/>
              <a:t>/</a:t>
            </a:r>
            <a:r>
              <a:rPr lang="zh-TW" altLang="en-US" dirty="0"/>
              <a:t>你的個人網站網址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即先前輸入之</a:t>
            </a:r>
            <a:r>
              <a:rPr lang="en-US" altLang="zh-TW" dirty="0"/>
              <a:t>XXX.github.io)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6B503CE-B2B2-450A-A980-57A952EC0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628" y="1489697"/>
            <a:ext cx="8348715" cy="514782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FD5A6A9-F0A0-4A74-931B-740D66C299CB}"/>
              </a:ext>
            </a:extLst>
          </p:cNvPr>
          <p:cNvSpPr txBox="1"/>
          <p:nvPr/>
        </p:nvSpPr>
        <p:spPr>
          <a:xfrm>
            <a:off x="405780" y="3933056"/>
            <a:ext cx="1723549" cy="7940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5000"/>
              </a:lnSpc>
            </a:pPr>
            <a:r>
              <a:rPr lang="zh-TW" altLang="en-US" dirty="0"/>
              <a:t>目前還不是</a:t>
            </a:r>
            <a:br>
              <a:rPr lang="en-US" altLang="zh-TW" dirty="0"/>
            </a:br>
            <a:r>
              <a:rPr lang="zh-TW" altLang="en-US" dirty="0"/>
              <a:t>正確的結果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56B4639-E906-4238-A319-5CCF7D87DB48}"/>
              </a:ext>
            </a:extLst>
          </p:cNvPr>
          <p:cNvSpPr txBox="1"/>
          <p:nvPr/>
        </p:nvSpPr>
        <p:spPr>
          <a:xfrm>
            <a:off x="405780" y="4971271"/>
            <a:ext cx="1723549" cy="7940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5000"/>
              </a:lnSpc>
            </a:pPr>
            <a:r>
              <a:rPr lang="zh-TW" altLang="en-US" dirty="0"/>
              <a:t>請見下一個</a:t>
            </a:r>
            <a:br>
              <a:rPr lang="en-US" altLang="zh-TW" dirty="0"/>
            </a:br>
            <a:r>
              <a:rPr lang="zh-TW" altLang="en-US" dirty="0"/>
              <a:t>投影片</a:t>
            </a:r>
          </a:p>
        </p:txBody>
      </p:sp>
    </p:spTree>
    <p:extLst>
      <p:ext uri="{BB962C8B-B14F-4D97-AF65-F5344CB8AC3E}">
        <p14:creationId xmlns:p14="http://schemas.microsoft.com/office/powerpoint/2010/main" val="290789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搜尋</a:t>
            </a:r>
            <a:r>
              <a:rPr lang="en-US" altLang="zh-TW" dirty="0"/>
              <a:t>github.com</a:t>
            </a:r>
            <a:endParaRPr lang="zh-TW" altLang="en-US" dirty="0"/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211" y="1473200"/>
            <a:ext cx="7957549" cy="490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269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問題排除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935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如果無法看到網頁，請回到</a:t>
            </a:r>
            <a:r>
              <a:rPr lang="en-US" altLang="zh-TW" dirty="0"/>
              <a:t>github.com</a:t>
            </a:r>
            <a:endParaRPr lang="zh-TW" altLang="en-US" dirty="0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17" y="1565184"/>
            <a:ext cx="12188825" cy="529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25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點選剛才建立的個人網站資料夾</a:t>
            </a:r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276" y="1933233"/>
            <a:ext cx="12188825" cy="490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87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點選</a:t>
            </a:r>
            <a:r>
              <a:rPr lang="en-US" altLang="zh-TW" dirty="0"/>
              <a:t>Settings</a:t>
            </a:r>
            <a:endParaRPr lang="zh-TW" altLang="en-US" dirty="0"/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64" y="1473200"/>
            <a:ext cx="11668594" cy="530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551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往下拉，找到</a:t>
            </a:r>
            <a:r>
              <a:rPr lang="en-US" altLang="zh-TW" dirty="0"/>
              <a:t>GitHub Pages</a:t>
            </a:r>
            <a:endParaRPr lang="zh-TW" altLang="en-US" dirty="0"/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892" y="1700808"/>
            <a:ext cx="9002381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13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往下拉，找到</a:t>
            </a:r>
            <a:r>
              <a:rPr lang="en-US" altLang="zh-TW" dirty="0"/>
              <a:t>GitHub Pages</a:t>
            </a:r>
            <a:endParaRPr lang="zh-TW" altLang="en-US" dirty="0"/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892" y="1700808"/>
            <a:ext cx="9002381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717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檢查網址是否正確</a:t>
            </a:r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940" y="1506306"/>
            <a:ext cx="8040222" cy="506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81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如果網址不正確，請回前面的</a:t>
            </a:r>
            <a:r>
              <a:rPr lang="en-US" altLang="zh-TW" dirty="0"/>
              <a:t>Rename</a:t>
            </a:r>
            <a:r>
              <a:rPr lang="zh-TW" altLang="en-US" dirty="0"/>
              <a:t>修改</a:t>
            </a:r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95" y="1340768"/>
            <a:ext cx="12188825" cy="496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06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檢查</a:t>
            </a:r>
            <a:r>
              <a:rPr lang="en-US" altLang="zh-TW" dirty="0"/>
              <a:t>Source</a:t>
            </a:r>
            <a:r>
              <a:rPr lang="zh-TW" altLang="en-US" dirty="0"/>
              <a:t>的</a:t>
            </a:r>
            <a:r>
              <a:rPr lang="en-US" altLang="zh-TW" dirty="0"/>
              <a:t>Branch</a:t>
            </a:r>
            <a:r>
              <a:rPr lang="zh-TW" altLang="en-US" dirty="0"/>
              <a:t>是否為</a:t>
            </a:r>
            <a:r>
              <a:rPr lang="en-US" altLang="zh-TW" dirty="0"/>
              <a:t>master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916" y="1465889"/>
            <a:ext cx="8783276" cy="537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48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如果不是的話，請改成</a:t>
            </a:r>
            <a:r>
              <a:rPr lang="en-US" altLang="zh-TW" dirty="0"/>
              <a:t>master</a:t>
            </a:r>
            <a:endParaRPr lang="zh-TW" altLang="en-US" dirty="0"/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190" y="1556792"/>
            <a:ext cx="8897592" cy="546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344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進入</a:t>
            </a:r>
            <a:r>
              <a:rPr lang="en-US" altLang="zh-TW" dirty="0"/>
              <a:t>GitHub</a:t>
            </a:r>
            <a:r>
              <a:rPr lang="zh-TW" altLang="en-US" dirty="0"/>
              <a:t>網站</a:t>
            </a:r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32" y="1556792"/>
            <a:ext cx="7889740" cy="488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794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註冊申請帳號</a:t>
            </a:r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760" y="1587100"/>
            <a:ext cx="7088451" cy="527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6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以</a:t>
            </a:r>
            <a:r>
              <a:rPr lang="en-US" altLang="zh-TW" dirty="0"/>
              <a:t>e-mail</a:t>
            </a:r>
            <a:r>
              <a:rPr lang="zh-TW" altLang="en-US" dirty="0"/>
              <a:t>確認後，登入</a:t>
            </a:r>
            <a:r>
              <a:rPr lang="en-US" altLang="zh-TW" dirty="0"/>
              <a:t>GitHub</a:t>
            </a:r>
            <a:r>
              <a:rPr lang="zh-TW" altLang="en-US" dirty="0"/>
              <a:t>網站</a:t>
            </a:r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140" y="1464172"/>
            <a:ext cx="4900085" cy="541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082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開始使用</a:t>
            </a:r>
            <a:r>
              <a:rPr lang="en-US" altLang="zh-TW" dirty="0"/>
              <a:t>GitHub</a:t>
            </a:r>
            <a:endParaRPr lang="zh-TW" altLang="en-US" dirty="0"/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876" y="1628800"/>
            <a:ext cx="9647756" cy="469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82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取得個人網站的模板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4745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另外新增一個瀏覽器分頁</a:t>
            </a:r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055" y="2492896"/>
            <a:ext cx="9243861" cy="275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846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_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Books_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5000"/>
          </a:lnSpc>
          <a:defRPr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Books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Books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6D69424-34CA-416D-8659-0C355AFC805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藍色書架簡報 (寬螢幕)</Template>
  <TotalTime>0</TotalTime>
  <Words>278</Words>
  <Application>Microsoft Office PowerPoint</Application>
  <PresentationFormat>自訂</PresentationFormat>
  <Paragraphs>47</Paragraphs>
  <Slides>39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39</vt:i4>
      </vt:variant>
    </vt:vector>
  </HeadingPairs>
  <TitlesOfParts>
    <vt:vector size="43" baseType="lpstr">
      <vt:lpstr>微軟正黑體</vt:lpstr>
      <vt:lpstr>Arial</vt:lpstr>
      <vt:lpstr>Century Gothic</vt:lpstr>
      <vt:lpstr>Books_16x9</vt:lpstr>
      <vt:lpstr>GitHub上的個人網站</vt:lpstr>
      <vt:lpstr>建立GitHub上的帳號</vt:lpstr>
      <vt:lpstr>搜尋github.com</vt:lpstr>
      <vt:lpstr>進入GitHub網站</vt:lpstr>
      <vt:lpstr>註冊申請帳號</vt:lpstr>
      <vt:lpstr>以e-mail確認後，登入GitHub網站</vt:lpstr>
      <vt:lpstr>開始使用GitHub</vt:lpstr>
      <vt:lpstr>取得個人網站的模板</vt:lpstr>
      <vt:lpstr>另外新增一個瀏覽器分頁</vt:lpstr>
      <vt:lpstr>搜尋 startbootstrap-resume</vt:lpstr>
      <vt:lpstr>進入startbootstrap-resume的GitHub (View Source Code)</vt:lpstr>
      <vt:lpstr>進入startbootstrap-resume的Github Repository</vt:lpstr>
      <vt:lpstr>點擊Code</vt:lpstr>
      <vt:lpstr>複製startbootstrap-resume的網址 (點擊網址旁的複製按鈕)</vt:lpstr>
      <vt:lpstr>在GitHub上建立個人網站資料夾</vt:lpstr>
      <vt:lpstr>回到自己的GitHub</vt:lpstr>
      <vt:lpstr>新增Respository (點擊右上方的+)</vt:lpstr>
      <vt:lpstr>選取Import Repository</vt:lpstr>
      <vt:lpstr>將剛複製的網址貼上</vt:lpstr>
      <vt:lpstr>輸入Name (XXX.github.io, XXX表示帳號)</vt:lpstr>
      <vt:lpstr>點擊Begin import</vt:lpstr>
      <vt:lpstr>等待複製完成</vt:lpstr>
      <vt:lpstr>複製完成</vt:lpstr>
      <vt:lpstr>點選帳戶</vt:lpstr>
      <vt:lpstr>點選Your profile</vt:lpstr>
      <vt:lpstr>已經新增個人網站資料夾</vt:lpstr>
      <vt:lpstr>開啟個人網站</vt:lpstr>
      <vt:lpstr>新增一個瀏覽器分頁</vt:lpstr>
      <vt:lpstr>在網址上輸入妳/你的個人網站網址 (即先前輸入之XXX.github.io)</vt:lpstr>
      <vt:lpstr>問題排除</vt:lpstr>
      <vt:lpstr>如果無法看到網頁，請回到github.com</vt:lpstr>
      <vt:lpstr>點選剛才建立的個人網站資料夾</vt:lpstr>
      <vt:lpstr>點選Settings</vt:lpstr>
      <vt:lpstr>往下拉，找到GitHub Pages</vt:lpstr>
      <vt:lpstr>往下拉，找到GitHub Pages</vt:lpstr>
      <vt:lpstr>檢查網址是否正確</vt:lpstr>
      <vt:lpstr>如果網址不正確，請回前面的Rename修改</vt:lpstr>
      <vt:lpstr>檢查Source的Branch是否為master</vt:lpstr>
      <vt:lpstr>如果不是的話，請改成master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2018-03-10T02:33:25Z</dcterms:created>
  <dcterms:modified xsi:type="dcterms:W3CDTF">2021-02-23T03:28:38Z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TC027879409991</vt:lpwstr>
  </property>
</Properties>
</file>