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12192000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673600" y="1498602"/>
            <a:ext cx="7010400" cy="3298825"/>
          </a:xfrm>
        </p:spPr>
        <p:txBody>
          <a:bodyPr>
            <a:normAutofit/>
          </a:bodyPr>
          <a:lstStyle>
            <a:lvl1pPr latinLnBrk="0">
              <a:lnSpc>
                <a:spcPct val="90000"/>
              </a:lnSpc>
              <a:defRPr lang="zh-TW" sz="5400" cap="none" baseline="0"/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3600" y="4927600"/>
            <a:ext cx="7010400" cy="1244600"/>
          </a:xfrm>
        </p:spPr>
        <p:txBody>
          <a:bodyPr>
            <a:normAutofit/>
          </a:bodyPr>
          <a:lstStyle>
            <a:lvl1pPr marL="0" indent="0" algn="l" latinLnBrk="0">
              <a:spcBef>
                <a:spcPts val="0"/>
              </a:spcBef>
              <a:buNone/>
              <a:defRPr lang="zh-TW" sz="2800" b="0">
                <a:solidFill>
                  <a:schemeClr val="tx1"/>
                </a:solidFill>
              </a:defRPr>
            </a:lvl1pPr>
            <a:lvl2pPr marL="609493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2764440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5EF07-B83F-4BAB-81E9-7DB1EE17B22C}" type="datetimeFigureOut">
              <a:rPr lang="zh-TW" altLang="en-US" smtClean="0"/>
              <a:t>2021/2/23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38E20-4F09-4135-A2A2-2FDD3C3ED8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3880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855200" y="274639"/>
            <a:ext cx="1422400" cy="589756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17600" y="274639"/>
            <a:ext cx="8534401" cy="5897561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5EF07-B83F-4BAB-81E9-7DB1EE17B22C}" type="datetimeFigureOut">
              <a:rPr lang="zh-TW" altLang="en-US" smtClean="0"/>
              <a:t>2021/2/23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38E20-4F09-4135-A2A2-2FDD3C3ED8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214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5pPr latinLnBrk="0">
              <a:defRPr lang="zh-TW"/>
            </a:lvl5pPr>
            <a:lvl6pPr latinLnBrk="0">
              <a:defRPr lang="zh-TW"/>
            </a:lvl6pPr>
            <a:lvl7pPr latinLnBrk="0">
              <a:defRPr lang="zh-TW" baseline="0"/>
            </a:lvl7pPr>
            <a:lvl8pPr latinLnBrk="0">
              <a:defRPr lang="zh-TW" baseline="0"/>
            </a:lvl8pPr>
            <a:lvl9pPr latinLnBrk="0">
              <a:defRPr lang="zh-TW" baseline="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5EF07-B83F-4BAB-81E9-7DB1EE17B22C}" type="datetimeFigureOut">
              <a:rPr lang="zh-TW" altLang="en-US" smtClean="0"/>
              <a:t>2021/2/23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38E20-4F09-4135-A2A2-2FDD3C3ED8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3281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12800" y="4445000"/>
            <a:ext cx="7010400" cy="1930400"/>
          </a:xfrm>
        </p:spPr>
        <p:txBody>
          <a:bodyPr anchor="t">
            <a:normAutofit/>
          </a:bodyPr>
          <a:lstStyle>
            <a:lvl1pPr algn="l" latinLnBrk="0">
              <a:defRPr lang="zh-TW" sz="5400" b="0" cap="none" baseline="0"/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12800" y="3124201"/>
            <a:ext cx="7010400" cy="1296987"/>
          </a:xfrm>
        </p:spPr>
        <p:txBody>
          <a:bodyPr anchor="b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TW" sz="2800">
                <a:solidFill>
                  <a:schemeClr val="tx1"/>
                </a:solidFill>
              </a:defRPr>
            </a:lvl1pPr>
            <a:lvl2pPr marL="609493" indent="0" latinLnBrk="0">
              <a:buNone/>
              <a:defRPr lang="zh-TW"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latinLnBrk="0">
              <a:buNone/>
              <a:defRPr lang="zh-TW"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latinLnBrk="0">
              <a:buNone/>
              <a:defRPr lang="zh-TW"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latinLnBrk="0">
              <a:buNone/>
              <a:defRPr lang="zh-TW"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latinLnBrk="0">
              <a:buNone/>
              <a:defRPr lang="zh-TW"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latinLnBrk="0">
              <a:buNone/>
              <a:defRPr lang="zh-TW"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latinLnBrk="0">
              <a:buNone/>
              <a:defRPr lang="zh-TW"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latinLnBrk="0">
              <a:buNone/>
              <a:defRPr lang="zh-TW"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5126567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17600" y="1701800"/>
            <a:ext cx="4978400" cy="4470400"/>
          </a:xfrm>
        </p:spPr>
        <p:txBody>
          <a:bodyPr>
            <a:normAutofit/>
          </a:bodyPr>
          <a:lstStyle>
            <a:lvl1pPr latinLnBrk="0">
              <a:defRPr lang="zh-TW" sz="2400"/>
            </a:lvl1pPr>
            <a:lvl2pPr latinLnBrk="0">
              <a:defRPr lang="zh-TW" sz="2000"/>
            </a:lvl2pPr>
            <a:lvl3pPr latinLnBrk="0">
              <a:defRPr lang="zh-TW" sz="1800"/>
            </a:lvl3pPr>
            <a:lvl4pPr latinLnBrk="0">
              <a:defRPr lang="zh-TW" sz="1800"/>
            </a:lvl4pPr>
            <a:lvl5pPr marL="2011328" latinLnBrk="0">
              <a:defRPr lang="zh-TW" sz="1800"/>
            </a:lvl5pPr>
            <a:lvl6pPr marL="2011328" latinLnBrk="0">
              <a:defRPr lang="zh-TW" sz="1800"/>
            </a:lvl6pPr>
            <a:lvl7pPr marL="2011328" latinLnBrk="0">
              <a:defRPr lang="zh-TW" sz="1800"/>
            </a:lvl7pPr>
            <a:lvl8pPr marL="2011328" latinLnBrk="0">
              <a:defRPr lang="zh-TW" sz="1800"/>
            </a:lvl8pPr>
            <a:lvl9pPr marL="2011328" latinLnBrk="0">
              <a:defRPr lang="zh-TW"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99200" y="1701800"/>
            <a:ext cx="4978400" cy="4470400"/>
          </a:xfrm>
        </p:spPr>
        <p:txBody>
          <a:bodyPr>
            <a:normAutofit/>
          </a:bodyPr>
          <a:lstStyle>
            <a:lvl1pPr latinLnBrk="0">
              <a:defRPr lang="zh-TW" sz="2400"/>
            </a:lvl1pPr>
            <a:lvl2pPr latinLnBrk="0">
              <a:defRPr lang="zh-TW" sz="2000"/>
            </a:lvl2pPr>
            <a:lvl3pPr latinLnBrk="0">
              <a:defRPr lang="zh-TW" sz="1800"/>
            </a:lvl3pPr>
            <a:lvl4pPr latinLnBrk="0">
              <a:defRPr lang="zh-TW" sz="1800"/>
            </a:lvl4pPr>
            <a:lvl5pPr marL="2011328" latinLnBrk="0">
              <a:defRPr lang="zh-TW" sz="1800"/>
            </a:lvl5pPr>
            <a:lvl6pPr marL="2011328" latinLnBrk="0">
              <a:defRPr lang="zh-TW" sz="1800"/>
            </a:lvl6pPr>
            <a:lvl7pPr marL="2011328" latinLnBrk="0">
              <a:defRPr lang="zh-TW" sz="1800"/>
            </a:lvl7pPr>
            <a:lvl8pPr marL="2011328" latinLnBrk="0">
              <a:defRPr lang="zh-TW" sz="1800"/>
            </a:lvl8pPr>
            <a:lvl9pPr marL="2011328" latinLnBrk="0">
              <a:defRPr lang="zh-TW"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5EF07-B83F-4BAB-81E9-7DB1EE17B22C}" type="datetimeFigureOut">
              <a:rPr lang="zh-TW" altLang="en-US" smtClean="0"/>
              <a:t>2021/2/23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38E20-4F09-4135-A2A2-2FDD3C3ED8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7444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latinLnBrk="0">
              <a:defRPr lang="zh-TW"/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121665" y="1608836"/>
            <a:ext cx="4974336" cy="512064"/>
          </a:xfrm>
        </p:spPr>
        <p:txBody>
          <a:bodyPr anchor="b">
            <a:noAutofit/>
          </a:bodyPr>
          <a:lstStyle>
            <a:lvl1pPr marL="0" indent="0" latinLnBrk="0">
              <a:spcBef>
                <a:spcPts val="0"/>
              </a:spcBef>
              <a:buNone/>
              <a:defRPr lang="zh-TW" sz="2400" b="1"/>
            </a:lvl1pPr>
            <a:lvl2pPr marL="609493" indent="0" latinLnBrk="0">
              <a:buNone/>
              <a:defRPr lang="zh-TW" sz="2700" b="1"/>
            </a:lvl2pPr>
            <a:lvl3pPr marL="1218987" indent="0" latinLnBrk="0">
              <a:buNone/>
              <a:defRPr lang="zh-TW" sz="2400" b="1"/>
            </a:lvl3pPr>
            <a:lvl4pPr marL="1828480" indent="0" latinLnBrk="0">
              <a:buNone/>
              <a:defRPr lang="zh-TW" sz="2100" b="1"/>
            </a:lvl4pPr>
            <a:lvl5pPr marL="2437973" indent="0" latinLnBrk="0">
              <a:buNone/>
              <a:defRPr lang="zh-TW" sz="2100" b="1"/>
            </a:lvl5pPr>
            <a:lvl6pPr marL="3047467" indent="0" latinLnBrk="0">
              <a:buNone/>
              <a:defRPr lang="zh-TW" sz="2100" b="1"/>
            </a:lvl6pPr>
            <a:lvl7pPr marL="3656960" indent="0" latinLnBrk="0">
              <a:buNone/>
              <a:defRPr lang="zh-TW" sz="2100" b="1"/>
            </a:lvl7pPr>
            <a:lvl8pPr marL="4266453" indent="0" latinLnBrk="0">
              <a:buNone/>
              <a:defRPr lang="zh-TW" sz="2100" b="1"/>
            </a:lvl8pPr>
            <a:lvl9pPr marL="4875947" indent="0" latinLnBrk="0">
              <a:buNone/>
              <a:defRPr lang="zh-TW" sz="21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117600" y="2209800"/>
            <a:ext cx="4978400" cy="3962400"/>
          </a:xfrm>
        </p:spPr>
        <p:txBody>
          <a:bodyPr>
            <a:normAutofit/>
          </a:bodyPr>
          <a:lstStyle>
            <a:lvl1pPr latinLnBrk="0">
              <a:defRPr lang="zh-TW" sz="2000"/>
            </a:lvl1pPr>
            <a:lvl2pPr latinLnBrk="0">
              <a:defRPr lang="zh-TW" sz="1800"/>
            </a:lvl2pPr>
            <a:lvl3pPr latinLnBrk="0">
              <a:defRPr lang="zh-TW" sz="1800"/>
            </a:lvl3pPr>
            <a:lvl4pPr latinLnBrk="0">
              <a:defRPr lang="zh-TW" sz="1800"/>
            </a:lvl4pPr>
            <a:lvl5pPr marL="2011328" latinLnBrk="0">
              <a:defRPr lang="zh-TW" sz="1800"/>
            </a:lvl5pPr>
            <a:lvl6pPr marL="2011328" latinLnBrk="0">
              <a:defRPr lang="zh-TW" sz="1800"/>
            </a:lvl6pPr>
            <a:lvl7pPr marL="2011328" latinLnBrk="0">
              <a:defRPr lang="zh-TW" sz="1800"/>
            </a:lvl7pPr>
            <a:lvl8pPr marL="2011328" latinLnBrk="0">
              <a:defRPr lang="zh-TW" sz="1800"/>
            </a:lvl8pPr>
            <a:lvl9pPr marL="2011328" latinLnBrk="0">
              <a:defRPr lang="zh-TW"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303264" y="1608836"/>
            <a:ext cx="4974336" cy="512064"/>
          </a:xfrm>
        </p:spPr>
        <p:txBody>
          <a:bodyPr anchor="b">
            <a:noAutofit/>
          </a:bodyPr>
          <a:lstStyle>
            <a:lvl1pPr marL="0" indent="0" latinLnBrk="0">
              <a:spcBef>
                <a:spcPts val="0"/>
              </a:spcBef>
              <a:buNone/>
              <a:defRPr lang="zh-TW" sz="2400" b="1"/>
            </a:lvl1pPr>
            <a:lvl2pPr marL="609493" indent="0" latinLnBrk="0">
              <a:buNone/>
              <a:defRPr lang="zh-TW" sz="2700" b="1"/>
            </a:lvl2pPr>
            <a:lvl3pPr marL="1218987" indent="0" latinLnBrk="0">
              <a:buNone/>
              <a:defRPr lang="zh-TW" sz="2400" b="1"/>
            </a:lvl3pPr>
            <a:lvl4pPr marL="1828480" indent="0" latinLnBrk="0">
              <a:buNone/>
              <a:defRPr lang="zh-TW" sz="2100" b="1"/>
            </a:lvl4pPr>
            <a:lvl5pPr marL="2437973" indent="0" latinLnBrk="0">
              <a:buNone/>
              <a:defRPr lang="zh-TW" sz="2100" b="1"/>
            </a:lvl5pPr>
            <a:lvl6pPr marL="3047467" indent="0" latinLnBrk="0">
              <a:buNone/>
              <a:defRPr lang="zh-TW" sz="2100" b="1"/>
            </a:lvl6pPr>
            <a:lvl7pPr marL="3656960" indent="0" latinLnBrk="0">
              <a:buNone/>
              <a:defRPr lang="zh-TW" sz="2100" b="1"/>
            </a:lvl7pPr>
            <a:lvl8pPr marL="4266453" indent="0" latinLnBrk="0">
              <a:buNone/>
              <a:defRPr lang="zh-TW" sz="2100" b="1"/>
            </a:lvl8pPr>
            <a:lvl9pPr marL="4875947" indent="0" latinLnBrk="0">
              <a:buNone/>
              <a:defRPr lang="zh-TW" sz="21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299200" y="2209800"/>
            <a:ext cx="4978400" cy="3962400"/>
          </a:xfrm>
        </p:spPr>
        <p:txBody>
          <a:bodyPr>
            <a:normAutofit/>
          </a:bodyPr>
          <a:lstStyle>
            <a:lvl1pPr latinLnBrk="0">
              <a:defRPr lang="zh-TW" sz="2000"/>
            </a:lvl1pPr>
            <a:lvl2pPr latinLnBrk="0">
              <a:defRPr lang="zh-TW" sz="1800"/>
            </a:lvl2pPr>
            <a:lvl3pPr latinLnBrk="0">
              <a:defRPr lang="zh-TW" sz="1800"/>
            </a:lvl3pPr>
            <a:lvl4pPr latinLnBrk="0">
              <a:defRPr lang="zh-TW" sz="1800"/>
            </a:lvl4pPr>
            <a:lvl5pPr marL="2011328" latinLnBrk="0">
              <a:defRPr lang="zh-TW" sz="1800"/>
            </a:lvl5pPr>
            <a:lvl6pPr marL="2011328" latinLnBrk="0">
              <a:defRPr lang="zh-TW" sz="1800"/>
            </a:lvl6pPr>
            <a:lvl7pPr marL="2011328" latinLnBrk="0">
              <a:defRPr lang="zh-TW" sz="1800"/>
            </a:lvl7pPr>
            <a:lvl8pPr marL="2011328" latinLnBrk="0">
              <a:defRPr lang="zh-TW" sz="1800"/>
            </a:lvl8pPr>
            <a:lvl9pPr marL="2011328" latinLnBrk="0">
              <a:defRPr lang="zh-TW"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5EF07-B83F-4BAB-81E9-7DB1EE17B22C}" type="datetimeFigureOut">
              <a:rPr lang="zh-TW" altLang="en-US" smtClean="0"/>
              <a:t>2021/2/23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38E20-4F09-4135-A2A2-2FDD3C3ED8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6309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5EF07-B83F-4BAB-81E9-7DB1EE17B22C}" type="datetimeFigureOut">
              <a:rPr lang="zh-TW" altLang="en-US" smtClean="0"/>
              <a:t>2021/2/23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38E20-4F09-4135-A2A2-2FDD3C3ED8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7925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5EF07-B83F-4BAB-81E9-7DB1EE17B22C}" type="datetimeFigureOut">
              <a:rPr lang="zh-TW" altLang="en-US" smtClean="0"/>
              <a:t>2021/2/23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38E20-4F09-4135-A2A2-2FDD3C3ED8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1151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962400" y="0"/>
            <a:ext cx="79248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TW" altLang="en-US" sz="180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4801" y="1701800"/>
            <a:ext cx="3352800" cy="2844800"/>
          </a:xfrm>
        </p:spPr>
        <p:txBody>
          <a:bodyPr anchor="b">
            <a:normAutofit/>
          </a:bodyPr>
          <a:lstStyle>
            <a:lvl1pPr algn="l" latinLnBrk="0">
              <a:defRPr lang="zh-TW" sz="2000" b="1"/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470401" y="482600"/>
            <a:ext cx="6807200" cy="5892800"/>
          </a:xfrm>
        </p:spPr>
        <p:txBody>
          <a:bodyPr>
            <a:normAutofit/>
          </a:bodyPr>
          <a:lstStyle>
            <a:lvl1pPr latinLnBrk="0">
              <a:defRPr lang="zh-TW" sz="2400"/>
            </a:lvl1pPr>
            <a:lvl2pPr latinLnBrk="0">
              <a:defRPr lang="zh-TW" sz="2000"/>
            </a:lvl2pPr>
            <a:lvl3pPr latinLnBrk="0">
              <a:defRPr lang="zh-TW" sz="1800"/>
            </a:lvl3pPr>
            <a:lvl4pPr latinLnBrk="0">
              <a:defRPr lang="zh-TW" sz="1800"/>
            </a:lvl4pPr>
            <a:lvl5pPr latinLnBrk="0">
              <a:defRPr lang="zh-TW" sz="1800"/>
            </a:lvl5pPr>
            <a:lvl6pPr latinLnBrk="0">
              <a:defRPr lang="zh-TW" sz="1800"/>
            </a:lvl6pPr>
            <a:lvl7pPr latinLnBrk="0">
              <a:defRPr lang="zh-TW" sz="1800"/>
            </a:lvl7pPr>
            <a:lvl8pPr latinLnBrk="0">
              <a:defRPr lang="zh-TW" sz="1800"/>
            </a:lvl8pPr>
            <a:lvl9pPr latinLnBrk="0">
              <a:defRPr lang="zh-TW"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04801" y="4648200"/>
            <a:ext cx="3352800" cy="1727200"/>
          </a:xfrm>
        </p:spPr>
        <p:txBody>
          <a:bodyPr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TW" sz="1600"/>
            </a:lvl1pPr>
            <a:lvl2pPr marL="609493" indent="0" latinLnBrk="0">
              <a:buNone/>
              <a:defRPr lang="zh-TW" sz="1600"/>
            </a:lvl2pPr>
            <a:lvl3pPr marL="1218987" indent="0" latinLnBrk="0">
              <a:buNone/>
              <a:defRPr lang="zh-TW" sz="1300"/>
            </a:lvl3pPr>
            <a:lvl4pPr marL="1828480" indent="0" latinLnBrk="0">
              <a:buNone/>
              <a:defRPr lang="zh-TW" sz="1200"/>
            </a:lvl4pPr>
            <a:lvl5pPr marL="2437973" indent="0" latinLnBrk="0">
              <a:buNone/>
              <a:defRPr lang="zh-TW" sz="1200"/>
            </a:lvl5pPr>
            <a:lvl6pPr marL="3047467" indent="0" latinLnBrk="0">
              <a:buNone/>
              <a:defRPr lang="zh-TW" sz="1200"/>
            </a:lvl6pPr>
            <a:lvl7pPr marL="3656960" indent="0" latinLnBrk="0">
              <a:buNone/>
              <a:defRPr lang="zh-TW" sz="1200"/>
            </a:lvl7pPr>
            <a:lvl8pPr marL="4266453" indent="0" latinLnBrk="0">
              <a:buNone/>
              <a:defRPr lang="zh-TW" sz="1200"/>
            </a:lvl8pPr>
            <a:lvl9pPr marL="4875947" indent="0" latinLnBrk="0">
              <a:buNone/>
              <a:defRPr lang="zh-TW" sz="12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5EF07-B83F-4BAB-81E9-7DB1EE17B22C}" type="datetimeFigureOut">
              <a:rPr lang="zh-TW" altLang="en-US" smtClean="0"/>
              <a:t>2021/2/23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38E20-4F09-4135-A2A2-2FDD3C3ED8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1542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082801" y="0"/>
            <a:ext cx="80264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TW" altLang="en-US" sz="180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438401" y="4800600"/>
            <a:ext cx="7315200" cy="762000"/>
          </a:xfrm>
        </p:spPr>
        <p:txBody>
          <a:bodyPr anchor="b">
            <a:normAutofit/>
          </a:bodyPr>
          <a:lstStyle>
            <a:lvl1pPr algn="l" latinLnBrk="0">
              <a:defRPr lang="zh-TW" sz="2000" b="1"/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438401" y="279402"/>
            <a:ext cx="7315200" cy="4448175"/>
          </a:xfrm>
        </p:spPr>
        <p:txBody>
          <a:bodyPr>
            <a:normAutofit/>
          </a:bodyPr>
          <a:lstStyle>
            <a:lvl1pPr marL="0" indent="0" latinLnBrk="0">
              <a:buNone/>
              <a:defRPr lang="zh-TW" sz="2800"/>
            </a:lvl1pPr>
            <a:lvl2pPr marL="609493" indent="0" latinLnBrk="0">
              <a:buNone/>
              <a:defRPr lang="zh-TW" sz="3700"/>
            </a:lvl2pPr>
            <a:lvl3pPr marL="1218987" indent="0" latinLnBrk="0">
              <a:buNone/>
              <a:defRPr lang="zh-TW" sz="3200"/>
            </a:lvl3pPr>
            <a:lvl4pPr marL="1828480" indent="0" latinLnBrk="0">
              <a:buNone/>
              <a:defRPr lang="zh-TW" sz="2700"/>
            </a:lvl4pPr>
            <a:lvl5pPr marL="2437973" indent="0" latinLnBrk="0">
              <a:buNone/>
              <a:defRPr lang="zh-TW" sz="2700"/>
            </a:lvl5pPr>
            <a:lvl6pPr marL="3047467" indent="0" latinLnBrk="0">
              <a:buNone/>
              <a:defRPr lang="zh-TW" sz="2700"/>
            </a:lvl6pPr>
            <a:lvl7pPr marL="3656960" indent="0" latinLnBrk="0">
              <a:buNone/>
              <a:defRPr lang="zh-TW" sz="2700"/>
            </a:lvl7pPr>
            <a:lvl8pPr marL="4266453" indent="0" latinLnBrk="0">
              <a:buNone/>
              <a:defRPr lang="zh-TW" sz="2700"/>
            </a:lvl8pPr>
            <a:lvl9pPr marL="4875947" indent="0" latinLnBrk="0">
              <a:buNone/>
              <a:defRPr lang="zh-TW" sz="2700"/>
            </a:lvl9pPr>
          </a:lstStyle>
          <a:p>
            <a:r>
              <a:rPr lang="zh-TW" altLang="en-US"/>
              <a:t>按一下圖示以新增圖片</a:t>
            </a:r>
            <a:endParaRPr lang="zh-TW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438401" y="5562600"/>
            <a:ext cx="7315200" cy="812800"/>
          </a:xfrm>
        </p:spPr>
        <p:txBody>
          <a:bodyPr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TW" sz="1600"/>
            </a:lvl1pPr>
            <a:lvl2pPr marL="609493" indent="0" latinLnBrk="0">
              <a:buNone/>
              <a:defRPr lang="zh-TW" sz="1600"/>
            </a:lvl2pPr>
            <a:lvl3pPr marL="1218987" indent="0" latinLnBrk="0">
              <a:buNone/>
              <a:defRPr lang="zh-TW" sz="1300"/>
            </a:lvl3pPr>
            <a:lvl4pPr marL="1828480" indent="0" latinLnBrk="0">
              <a:buNone/>
              <a:defRPr lang="zh-TW" sz="1200"/>
            </a:lvl4pPr>
            <a:lvl5pPr marL="2437973" indent="0" latinLnBrk="0">
              <a:buNone/>
              <a:defRPr lang="zh-TW" sz="1200"/>
            </a:lvl5pPr>
            <a:lvl6pPr marL="3047467" indent="0" latinLnBrk="0">
              <a:buNone/>
              <a:defRPr lang="zh-TW" sz="1200"/>
            </a:lvl6pPr>
            <a:lvl7pPr marL="3656960" indent="0" latinLnBrk="0">
              <a:buNone/>
              <a:defRPr lang="zh-TW" sz="1200"/>
            </a:lvl7pPr>
            <a:lvl8pPr marL="4266453" indent="0" latinLnBrk="0">
              <a:buNone/>
              <a:defRPr lang="zh-TW" sz="1200"/>
            </a:lvl8pPr>
            <a:lvl9pPr marL="4875947" indent="0" latinLnBrk="0">
              <a:buNone/>
              <a:defRPr lang="zh-TW" sz="12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5EF07-B83F-4BAB-81E9-7DB1EE17B22C}" type="datetimeFigureOut">
              <a:rPr lang="zh-TW" altLang="en-US" smtClean="0"/>
              <a:t>2021/2/23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38E20-4F09-4135-A2A2-2FDD3C3ED8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3789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04801" y="-17756"/>
            <a:ext cx="115824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TW" altLang="en-US" sz="1800">
              <a:latin typeface="+mj-ea"/>
              <a:ea typeface="+mj-ea"/>
            </a:endParaRP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117600" y="76200"/>
            <a:ext cx="10160000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zh-TW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117600" y="1701800"/>
            <a:ext cx="10160000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zh-TW" dirty="0"/>
              <a:t>按一下以編輯母片文字樣式</a:t>
            </a:r>
          </a:p>
          <a:p>
            <a:pPr lvl="1"/>
            <a:r>
              <a:rPr lang="zh-TW" dirty="0"/>
              <a:t>第二層</a:t>
            </a:r>
          </a:p>
          <a:p>
            <a:pPr lvl="2"/>
            <a:r>
              <a:rPr lang="zh-TW" dirty="0"/>
              <a:t>第三層</a:t>
            </a:r>
          </a:p>
          <a:p>
            <a:pPr lvl="3"/>
            <a:r>
              <a:rPr lang="zh-TW" dirty="0"/>
              <a:t>第四層</a:t>
            </a:r>
          </a:p>
          <a:p>
            <a:pPr lvl="4"/>
            <a:r>
              <a:rPr lang="zh-TW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1117600" y="6400802"/>
            <a:ext cx="2743200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 latinLnBrk="0">
              <a:defRPr lang="zh-TW" sz="1200">
                <a:solidFill>
                  <a:schemeClr val="tx2">
                    <a:lumMod val="50000"/>
                    <a:lumOff val="50000"/>
                  </a:schemeClr>
                </a:solidFill>
                <a:latin typeface="+mj-ea"/>
                <a:ea typeface="+mj-ea"/>
              </a:defRPr>
            </a:lvl1pPr>
          </a:lstStyle>
          <a:p>
            <a:fld id="{6E05EF07-B83F-4BAB-81E9-7DB1EE17B22C}" type="datetimeFigureOut">
              <a:rPr lang="zh-TW" altLang="en-US" smtClean="0"/>
              <a:t>2021/2/23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908861" y="6400802"/>
            <a:ext cx="6217920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 latinLnBrk="0">
              <a:defRPr lang="zh-TW" sz="1200">
                <a:solidFill>
                  <a:schemeClr val="tx2">
                    <a:lumMod val="50000"/>
                    <a:lumOff val="50000"/>
                  </a:schemeClr>
                </a:solidFill>
                <a:latin typeface="+mj-ea"/>
                <a:ea typeface="+mj-ea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0169795" y="6400802"/>
            <a:ext cx="110780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 latinLnBrk="0">
              <a:defRPr lang="zh-TW" sz="1200">
                <a:solidFill>
                  <a:schemeClr val="tx2">
                    <a:lumMod val="50000"/>
                    <a:lumOff val="50000"/>
                  </a:schemeClr>
                </a:solidFill>
                <a:latin typeface="+mj-ea"/>
                <a:ea typeface="+mj-ea"/>
              </a:defRPr>
            </a:lvl1pPr>
          </a:lstStyle>
          <a:p>
            <a:fld id="{12638E20-4F09-4135-A2A2-2FDD3C3ED8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9547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lang="zh-TW" sz="4400" kern="1200" cap="none" baseline="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lang="zh-TW" sz="2400" kern="1200">
          <a:solidFill>
            <a:schemeClr val="tx1"/>
          </a:solidFill>
          <a:latin typeface="+mj-ea"/>
          <a:ea typeface="+mj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lang="zh-TW" sz="2000" kern="1200">
          <a:solidFill>
            <a:schemeClr val="tx1"/>
          </a:solidFill>
          <a:latin typeface="+mj-ea"/>
          <a:ea typeface="+mj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lang="zh-TW" sz="1800" kern="1200">
          <a:solidFill>
            <a:schemeClr val="tx1"/>
          </a:solidFill>
          <a:latin typeface="+mj-ea"/>
          <a:ea typeface="+mj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lang="zh-TW" sz="1800" kern="1200">
          <a:solidFill>
            <a:schemeClr val="tx1"/>
          </a:solidFill>
          <a:latin typeface="+mj-ea"/>
          <a:ea typeface="+mj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lang="zh-TW" sz="1800" kern="1200">
          <a:solidFill>
            <a:schemeClr val="tx1"/>
          </a:solidFill>
          <a:latin typeface="+mj-ea"/>
          <a:ea typeface="+mj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8987" rtl="0" eaLnBrk="1" latinLnBrk="0" hangingPunct="1">
        <a:defRPr lang="zh-TW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lang="zh-TW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lang="zh-TW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lang="zh-TW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lang="zh-TW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lang="zh-TW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lang="zh-TW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lang="zh-TW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lang="zh-TW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690776-8E92-4B84-B463-77076E70FE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在電腦上修改</a:t>
            </a:r>
            <a:r>
              <a:rPr lang="en-US" altLang="zh-TW" dirty="0"/>
              <a:t>GitHub.com</a:t>
            </a:r>
            <a:r>
              <a:rPr lang="zh-TW" altLang="en-US" dirty="0"/>
              <a:t>上的檔案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222DD52-587A-4B17-904D-2DBEF79946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資訊傳播學系</a:t>
            </a:r>
            <a:br>
              <a:rPr lang="en-US" altLang="zh-TW" dirty="0"/>
            </a:br>
            <a:r>
              <a:rPr lang="zh-TW" altLang="en-US" dirty="0"/>
              <a:t>林頌堅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1237959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DAEDDE-7559-4E72-AFF4-72ADA9178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在</a:t>
            </a:r>
            <a:r>
              <a:rPr lang="en-US" altLang="zh-TW" dirty="0"/>
              <a:t>GitHub Desktop</a:t>
            </a:r>
            <a:r>
              <a:rPr lang="zh-TW" altLang="en-US" dirty="0"/>
              <a:t>上登入</a:t>
            </a:r>
            <a:r>
              <a:rPr lang="en-US" altLang="zh-TW" dirty="0"/>
              <a:t>GitHub.com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F359F44-0FC2-4C50-BD60-D3BED12F8F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4957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8D78E0-9DE1-453A-8CD5-D401F6250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進入</a:t>
            </a:r>
            <a:r>
              <a:rPr lang="en-US" altLang="zh-TW" dirty="0"/>
              <a:t>GitHub Desktop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DF71C31-F626-4FEB-A2CB-6E9ABCCAC9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034" y="1547768"/>
            <a:ext cx="7565555" cy="5234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819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3C14A3-2D05-46E6-B50C-BD0348423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點選</a:t>
            </a:r>
            <a:r>
              <a:rPr lang="en-US" altLang="zh-TW" dirty="0"/>
              <a:t>GitHub.com</a:t>
            </a:r>
            <a:r>
              <a:rPr lang="zh-TW" altLang="en-US" dirty="0"/>
              <a:t>的</a:t>
            </a:r>
            <a:r>
              <a:rPr lang="en-US" altLang="zh-TW" dirty="0"/>
              <a:t>Sign In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B65A111-82AA-4E02-AA96-9DE93EAD4A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034" y="1547768"/>
            <a:ext cx="7565555" cy="5234032"/>
          </a:xfrm>
          <a:prstGeom prst="rect">
            <a:avLst/>
          </a:prstGeom>
        </p:spPr>
      </p:pic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A411FE30-8728-4FDA-86A7-1BEE329DED60}"/>
              </a:ext>
            </a:extLst>
          </p:cNvPr>
          <p:cNvCxnSpPr/>
          <p:nvPr/>
        </p:nvCxnSpPr>
        <p:spPr>
          <a:xfrm flipH="1">
            <a:off x="7832033" y="3299790"/>
            <a:ext cx="583096" cy="468243"/>
          </a:xfrm>
          <a:prstGeom prst="straightConnector1">
            <a:avLst/>
          </a:prstGeom>
          <a:ln w="76200">
            <a:solidFill>
              <a:srgbClr val="FF000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8120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F8A970-C690-468E-A0AE-DB4E8A293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點選</a:t>
            </a:r>
            <a:r>
              <a:rPr lang="en-US" altLang="zh-TW" dirty="0"/>
              <a:t>Continue with browser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CA96A28-2292-4ECF-9BE2-5A8BAA9F40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640" y="1693767"/>
            <a:ext cx="7496719" cy="5164233"/>
          </a:xfrm>
          <a:prstGeom prst="rect">
            <a:avLst/>
          </a:prstGeom>
        </p:spPr>
      </p:pic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A5032524-8FBA-4914-BAE2-2947AD6C63E7}"/>
              </a:ext>
            </a:extLst>
          </p:cNvPr>
          <p:cNvCxnSpPr/>
          <p:nvPr/>
        </p:nvCxnSpPr>
        <p:spPr>
          <a:xfrm flipH="1">
            <a:off x="6480311" y="4426225"/>
            <a:ext cx="583096" cy="468243"/>
          </a:xfrm>
          <a:prstGeom prst="straightConnector1">
            <a:avLst/>
          </a:prstGeom>
          <a:ln w="76200">
            <a:solidFill>
              <a:srgbClr val="FF000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2403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10ECD9-CD12-406A-8DE9-7897FAEA7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點選瀏覽器上的開啟「</a:t>
            </a:r>
            <a:r>
              <a:rPr lang="en-US" altLang="zh-TW" dirty="0" err="1"/>
              <a:t>GitHubDesktop</a:t>
            </a:r>
            <a:r>
              <a:rPr lang="zh-TW" altLang="en-US" dirty="0"/>
              <a:t>」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8445F71-5EC7-434E-8BCD-1A7FD7525E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339" y="2695472"/>
            <a:ext cx="4277322" cy="1467055"/>
          </a:xfrm>
          <a:prstGeom prst="rect">
            <a:avLst/>
          </a:prstGeom>
        </p:spPr>
      </p:pic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359BB814-B71C-4D38-9561-090FF23ED15A}"/>
              </a:ext>
            </a:extLst>
          </p:cNvPr>
          <p:cNvCxnSpPr/>
          <p:nvPr/>
        </p:nvCxnSpPr>
        <p:spPr>
          <a:xfrm flipH="1">
            <a:off x="6824867" y="3194877"/>
            <a:ext cx="583096" cy="468243"/>
          </a:xfrm>
          <a:prstGeom prst="straightConnector1">
            <a:avLst/>
          </a:prstGeom>
          <a:ln w="76200">
            <a:solidFill>
              <a:srgbClr val="FF000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5136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8BD8A6-21A9-4FC9-AEF4-CE7445633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點選 </a:t>
            </a:r>
            <a:r>
              <a:rPr lang="en-US" altLang="zh-TW" dirty="0"/>
              <a:t>XXX/XXX.github.io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CED8F4C-1F87-43A8-868D-AD91F1620E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375" y="1677972"/>
            <a:ext cx="7258066" cy="5010260"/>
          </a:xfrm>
          <a:prstGeom prst="rect">
            <a:avLst/>
          </a:prstGeom>
        </p:spPr>
      </p:pic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837B0363-383C-4B31-8A7A-A49472644FC2}"/>
              </a:ext>
            </a:extLst>
          </p:cNvPr>
          <p:cNvCxnSpPr/>
          <p:nvPr/>
        </p:nvCxnSpPr>
        <p:spPr>
          <a:xfrm flipH="1">
            <a:off x="8030815" y="3830981"/>
            <a:ext cx="583096" cy="468243"/>
          </a:xfrm>
          <a:prstGeom prst="straightConnector1">
            <a:avLst/>
          </a:prstGeom>
          <a:ln w="76200">
            <a:solidFill>
              <a:srgbClr val="FF000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9802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C19356-8B3B-44DA-AAB5-2A9E21E94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點選 </a:t>
            </a:r>
            <a:r>
              <a:rPr lang="en-US" altLang="zh-TW" dirty="0"/>
              <a:t>Clone XXX/XXX.github.io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127D155-0339-4917-8376-1F141C5908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296" y="1418244"/>
            <a:ext cx="7712365" cy="5439756"/>
          </a:xfrm>
          <a:prstGeom prst="rect">
            <a:avLst/>
          </a:prstGeom>
        </p:spPr>
      </p:pic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967D1013-28B8-4E5E-BB2F-5412A822C87A}"/>
              </a:ext>
            </a:extLst>
          </p:cNvPr>
          <p:cNvCxnSpPr/>
          <p:nvPr/>
        </p:nvCxnSpPr>
        <p:spPr>
          <a:xfrm flipH="1">
            <a:off x="8706675" y="5567015"/>
            <a:ext cx="583096" cy="468243"/>
          </a:xfrm>
          <a:prstGeom prst="straightConnector1">
            <a:avLst/>
          </a:prstGeom>
          <a:ln w="76200">
            <a:solidFill>
              <a:srgbClr val="FF000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4815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32EA2E-9ECA-4478-8E2C-731FADF86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點選 </a:t>
            </a:r>
            <a:r>
              <a:rPr lang="en-US" altLang="zh-TW" dirty="0"/>
              <a:t>Clone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18ADBF9-FDE3-446F-859B-CC0A8B430E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891" y="1952419"/>
            <a:ext cx="4782217" cy="2953162"/>
          </a:xfrm>
          <a:prstGeom prst="rect">
            <a:avLst/>
          </a:prstGeom>
        </p:spPr>
      </p:pic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93DE644E-2915-419B-80AF-93E84635CE94}"/>
              </a:ext>
            </a:extLst>
          </p:cNvPr>
          <p:cNvCxnSpPr/>
          <p:nvPr/>
        </p:nvCxnSpPr>
        <p:spPr>
          <a:xfrm flipH="1">
            <a:off x="6705597" y="3870736"/>
            <a:ext cx="583096" cy="468243"/>
          </a:xfrm>
          <a:prstGeom prst="straightConnector1">
            <a:avLst/>
          </a:prstGeom>
          <a:ln w="76200">
            <a:solidFill>
              <a:srgbClr val="FF000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4594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1652C3-8905-4473-94FE-C110700FF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等待</a:t>
            </a:r>
            <a:r>
              <a:rPr lang="en-US" altLang="zh-TW" dirty="0"/>
              <a:t>Clone</a:t>
            </a:r>
            <a:r>
              <a:rPr lang="zh-TW" altLang="en-US" dirty="0"/>
              <a:t>到電腦上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64578DB-B1DF-4B2B-A33B-BAC564597D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5718" y="1663899"/>
            <a:ext cx="7020564" cy="4853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73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35EA88-4FB0-4F94-8DE1-C4A592405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在電腦上查看檔案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727E561-9908-4BAB-9E75-92206C7FA2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5725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BB0965-6803-443B-BFBE-266824294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下載</a:t>
            </a:r>
            <a:r>
              <a:rPr lang="en-US" altLang="zh-TW" dirty="0"/>
              <a:t>GitHub Desktop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4C6E2BB-B868-443A-A05F-36A743E14C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0100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B01EB7-E415-4E63-B8FB-7D6B6DE42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在檔案總管找到文件</a:t>
            </a:r>
          </a:p>
        </p:txBody>
      </p:sp>
      <p:pic>
        <p:nvPicPr>
          <p:cNvPr id="4" name="圖片 3" descr="文件">
            <a:extLst>
              <a:ext uri="{FF2B5EF4-FFF2-40B4-BE49-F238E27FC236}">
                <a16:creationId xmlns:a16="http://schemas.microsoft.com/office/drawing/2014/main" id="{CB9EEA81-3768-4631-918C-2F45AEAB0F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204" y="1721272"/>
            <a:ext cx="9069592" cy="4777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049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B01EB7-E415-4E63-B8FB-7D6B6DE42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點選文件下的</a:t>
            </a:r>
            <a:r>
              <a:rPr lang="en-US" altLang="zh-TW" dirty="0"/>
              <a:t>GitHub</a:t>
            </a:r>
            <a:r>
              <a:rPr lang="zh-TW" altLang="en-US" dirty="0"/>
              <a:t>資料夾</a:t>
            </a:r>
          </a:p>
        </p:txBody>
      </p:sp>
      <p:pic>
        <p:nvPicPr>
          <p:cNvPr id="4" name="圖片 3" descr="文件">
            <a:extLst>
              <a:ext uri="{FF2B5EF4-FFF2-40B4-BE49-F238E27FC236}">
                <a16:creationId xmlns:a16="http://schemas.microsoft.com/office/drawing/2014/main" id="{CB9EEA81-3768-4631-918C-2F45AEAB0F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204" y="1721272"/>
            <a:ext cx="9069592" cy="4777661"/>
          </a:xfrm>
          <a:prstGeom prst="rect">
            <a:avLst/>
          </a:prstGeom>
        </p:spPr>
      </p:pic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116F2C14-BA73-4847-B05D-2129E4A950CD}"/>
              </a:ext>
            </a:extLst>
          </p:cNvPr>
          <p:cNvCxnSpPr/>
          <p:nvPr/>
        </p:nvCxnSpPr>
        <p:spPr>
          <a:xfrm flipH="1">
            <a:off x="4015406" y="2532266"/>
            <a:ext cx="583096" cy="468243"/>
          </a:xfrm>
          <a:prstGeom prst="straightConnector1">
            <a:avLst/>
          </a:prstGeom>
          <a:ln w="76200">
            <a:solidFill>
              <a:srgbClr val="FF000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950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2DD772-CC05-4948-86E6-D9502D193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文件下的</a:t>
            </a:r>
            <a:r>
              <a:rPr lang="en-US" altLang="zh-TW" dirty="0"/>
              <a:t>XXX.github.io</a:t>
            </a:r>
            <a:r>
              <a:rPr lang="zh-TW" altLang="en-US" dirty="0"/>
              <a:t>資料夾內的檔案與</a:t>
            </a:r>
            <a:r>
              <a:rPr lang="en-US" altLang="zh-TW" dirty="0"/>
              <a:t>GitHub.com</a:t>
            </a:r>
            <a:r>
              <a:rPr lang="zh-TW" altLang="en-US" dirty="0"/>
              <a:t>上的</a:t>
            </a:r>
            <a:r>
              <a:rPr lang="en-US" altLang="zh-TW" dirty="0"/>
              <a:t>XXX.github.io</a:t>
            </a:r>
            <a:r>
              <a:rPr lang="zh-TW" altLang="en-US" dirty="0"/>
              <a:t>相同</a:t>
            </a:r>
          </a:p>
        </p:txBody>
      </p:sp>
      <p:pic>
        <p:nvPicPr>
          <p:cNvPr id="4" name="圖片 3" descr="GitHub">
            <a:extLst>
              <a:ext uri="{FF2B5EF4-FFF2-40B4-BE49-F238E27FC236}">
                <a16:creationId xmlns:a16="http://schemas.microsoft.com/office/drawing/2014/main" id="{1173228B-ADBA-49D3-A4F7-91CD7B24CC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021" y="1634149"/>
            <a:ext cx="9771957" cy="5147651"/>
          </a:xfrm>
          <a:prstGeom prst="rect">
            <a:avLst/>
          </a:prstGeom>
        </p:spPr>
      </p:pic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0AC66FD5-94D6-46AA-9121-86D9C62F2D6E}"/>
              </a:ext>
            </a:extLst>
          </p:cNvPr>
          <p:cNvCxnSpPr/>
          <p:nvPr/>
        </p:nvCxnSpPr>
        <p:spPr>
          <a:xfrm flipH="1">
            <a:off x="4280449" y="2306979"/>
            <a:ext cx="583096" cy="468243"/>
          </a:xfrm>
          <a:prstGeom prst="straightConnector1">
            <a:avLst/>
          </a:prstGeom>
          <a:ln w="76200">
            <a:solidFill>
              <a:srgbClr val="FF000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86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9CE544-AE11-47D1-86A7-4A744D200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GitHub.com</a:t>
            </a:r>
            <a:r>
              <a:rPr lang="zh-TW" altLang="en-US" dirty="0"/>
              <a:t>上的</a:t>
            </a:r>
            <a:r>
              <a:rPr lang="en-US" altLang="zh-TW" dirty="0"/>
              <a:t>XXX.github.io</a:t>
            </a:r>
            <a:r>
              <a:rPr lang="zh-TW" altLang="en-US" dirty="0"/>
              <a:t>在電腦上的檔案</a:t>
            </a:r>
          </a:p>
        </p:txBody>
      </p:sp>
      <p:pic>
        <p:nvPicPr>
          <p:cNvPr id="4" name="圖片 3" descr="webdesign-106.github.io">
            <a:extLst>
              <a:ext uri="{FF2B5EF4-FFF2-40B4-BE49-F238E27FC236}">
                <a16:creationId xmlns:a16="http://schemas.microsoft.com/office/drawing/2014/main" id="{5C2DD26D-4DCB-4D69-BF13-50313C4F4A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913" y="1691160"/>
            <a:ext cx="10160000" cy="535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290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757063-8B6C-412E-BE79-28A014E5B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在電腦上修改</a:t>
            </a:r>
            <a:r>
              <a:rPr lang="en-US" altLang="zh-TW" dirty="0"/>
              <a:t>GitHub.com</a:t>
            </a:r>
            <a:r>
              <a:rPr lang="zh-TW" altLang="en-US" dirty="0"/>
              <a:t>上的檔案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39DDBD5-F5E2-4AE9-A8D9-4B4260D8E7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1552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1D82F3-0AA5-4372-98AD-0F0139A90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dist</a:t>
            </a:r>
            <a:r>
              <a:rPr lang="zh-TW" altLang="en-US" dirty="0"/>
              <a:t>資料夾內的所有檔案便是履歷表網頁</a:t>
            </a:r>
          </a:p>
        </p:txBody>
      </p:sp>
      <p:pic>
        <p:nvPicPr>
          <p:cNvPr id="3" name="圖片 2" descr="webdesign-106.github.io">
            <a:extLst>
              <a:ext uri="{FF2B5EF4-FFF2-40B4-BE49-F238E27FC236}">
                <a16:creationId xmlns:a16="http://schemas.microsoft.com/office/drawing/2014/main" id="{73933B2E-7013-4710-895B-2D4D36AEBF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913" y="1691160"/>
            <a:ext cx="10160000" cy="5352064"/>
          </a:xfrm>
          <a:prstGeom prst="rect">
            <a:avLst/>
          </a:prstGeom>
        </p:spPr>
      </p:pic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E6721F68-399B-4B8F-AA26-41ACD73F5EAE}"/>
              </a:ext>
            </a:extLst>
          </p:cNvPr>
          <p:cNvCxnSpPr/>
          <p:nvPr/>
        </p:nvCxnSpPr>
        <p:spPr>
          <a:xfrm flipH="1">
            <a:off x="2941980" y="2492509"/>
            <a:ext cx="583096" cy="468243"/>
          </a:xfrm>
          <a:prstGeom prst="straightConnector1">
            <a:avLst/>
          </a:prstGeom>
          <a:ln w="76200">
            <a:solidFill>
              <a:srgbClr val="FF000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091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977BB7-9B10-465B-ABB4-626E3B06A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點選</a:t>
            </a:r>
            <a:r>
              <a:rPr lang="en-US" altLang="zh-TW" dirty="0" err="1"/>
              <a:t>dist</a:t>
            </a:r>
            <a:r>
              <a:rPr lang="zh-TW" altLang="en-US" dirty="0"/>
              <a:t>資料夾</a:t>
            </a:r>
          </a:p>
        </p:txBody>
      </p:sp>
      <p:pic>
        <p:nvPicPr>
          <p:cNvPr id="4" name="圖片 3" descr="dist">
            <a:extLst>
              <a:ext uri="{FF2B5EF4-FFF2-40B4-BE49-F238E27FC236}">
                <a16:creationId xmlns:a16="http://schemas.microsoft.com/office/drawing/2014/main" id="{79820C5A-105B-4EAF-BD6E-8185B2EF92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00" y="1473200"/>
            <a:ext cx="10160000" cy="535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298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177049-24ED-42C9-9BBC-4EE36CF56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回到上一層的</a:t>
            </a:r>
            <a:r>
              <a:rPr lang="en-US" altLang="zh-TW" dirty="0"/>
              <a:t>XXX.github.io</a:t>
            </a:r>
            <a:r>
              <a:rPr lang="zh-TW" altLang="en-US" dirty="0"/>
              <a:t>資料夾</a:t>
            </a:r>
          </a:p>
        </p:txBody>
      </p:sp>
      <p:pic>
        <p:nvPicPr>
          <p:cNvPr id="4" name="圖片 3" descr="webdesign-106.github.io">
            <a:extLst>
              <a:ext uri="{FF2B5EF4-FFF2-40B4-BE49-F238E27FC236}">
                <a16:creationId xmlns:a16="http://schemas.microsoft.com/office/drawing/2014/main" id="{16EB9CCC-327B-41E2-AF58-A6F258D35E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473200"/>
            <a:ext cx="10077492" cy="530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345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FA61F0-7361-4B62-B150-42CAEC3DE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選取所有其他的資料夾與檔案</a:t>
            </a:r>
          </a:p>
        </p:txBody>
      </p:sp>
      <p:pic>
        <p:nvPicPr>
          <p:cNvPr id="4" name="圖片 3" descr="webdesign-106.github.io">
            <a:extLst>
              <a:ext uri="{FF2B5EF4-FFF2-40B4-BE49-F238E27FC236}">
                <a16:creationId xmlns:a16="http://schemas.microsoft.com/office/drawing/2014/main" id="{0BD23D58-27F9-4DAA-A43B-50F445C00F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09" y="1473200"/>
            <a:ext cx="9851470" cy="5189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420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01489A-A42D-4911-B21A-99F971A59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刪除這些檔案</a:t>
            </a:r>
          </a:p>
        </p:txBody>
      </p:sp>
      <p:pic>
        <p:nvPicPr>
          <p:cNvPr id="4" name="圖片 3" descr="webdesign-106.github.io">
            <a:extLst>
              <a:ext uri="{FF2B5EF4-FFF2-40B4-BE49-F238E27FC236}">
                <a16:creationId xmlns:a16="http://schemas.microsoft.com/office/drawing/2014/main" id="{A49EC510-CF5A-4DAC-8834-55136378DD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656" y="1473200"/>
            <a:ext cx="9652687" cy="5084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726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4A91D1-29D6-400B-89D5-DF5FF65E4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搜尋</a:t>
            </a:r>
            <a:r>
              <a:rPr lang="en-US" altLang="zh-TW" dirty="0" err="1"/>
              <a:t>github</a:t>
            </a:r>
            <a:r>
              <a:rPr lang="en-US" altLang="zh-TW" dirty="0"/>
              <a:t> desktop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7B3D789-DE41-423D-ADA2-681AE043B8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125" y="1513740"/>
            <a:ext cx="9497750" cy="526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111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C6620B-01C8-4AFD-A5C1-E251AE66E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移出</a:t>
            </a:r>
            <a:r>
              <a:rPr lang="en-US" altLang="zh-TW" dirty="0" err="1"/>
              <a:t>dist</a:t>
            </a:r>
            <a:r>
              <a:rPr lang="zh-TW" altLang="en-US" dirty="0"/>
              <a:t>資料夾內所有資料夾與檔案</a:t>
            </a:r>
          </a:p>
        </p:txBody>
      </p:sp>
      <p:pic>
        <p:nvPicPr>
          <p:cNvPr id="4" name="圖片 3" descr="webdesign-106.github.io">
            <a:extLst>
              <a:ext uri="{FF2B5EF4-FFF2-40B4-BE49-F238E27FC236}">
                <a16:creationId xmlns:a16="http://schemas.microsoft.com/office/drawing/2014/main" id="{EB42888F-6C1A-4280-A33D-E8D9DF2C34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00" y="1473200"/>
            <a:ext cx="10077492" cy="530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635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6E7D85-D539-4E09-AE80-3B9CFEA65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刪除</a:t>
            </a:r>
            <a:r>
              <a:rPr lang="en-US" altLang="zh-TW" dirty="0" err="1"/>
              <a:t>dist</a:t>
            </a:r>
            <a:r>
              <a:rPr lang="zh-TW" altLang="en-US" dirty="0"/>
              <a:t>資料夾</a:t>
            </a:r>
          </a:p>
        </p:txBody>
      </p:sp>
      <p:pic>
        <p:nvPicPr>
          <p:cNvPr id="4" name="圖片 3" descr="webdesign-106.github.io">
            <a:extLst>
              <a:ext uri="{FF2B5EF4-FFF2-40B4-BE49-F238E27FC236}">
                <a16:creationId xmlns:a16="http://schemas.microsoft.com/office/drawing/2014/main" id="{4E5878CB-B767-4FC0-9F41-5C4CAB5178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534" y="1473200"/>
            <a:ext cx="9882525" cy="520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90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147B0B-DA1D-4B62-9A66-41E617CD8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回到</a:t>
            </a:r>
            <a:r>
              <a:rPr lang="en-US" altLang="zh-TW" dirty="0"/>
              <a:t>GitHub Desktop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4FEAD59-6DB5-4F45-B409-8BA55834F8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647" y="1570940"/>
            <a:ext cx="7651905" cy="5287060"/>
          </a:xfrm>
          <a:prstGeom prst="rect">
            <a:avLst/>
          </a:prstGeom>
        </p:spPr>
      </p:pic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D40D317A-DF1B-4E7D-858B-0B94EBEE08E6}"/>
              </a:ext>
            </a:extLst>
          </p:cNvPr>
          <p:cNvCxnSpPr/>
          <p:nvPr/>
        </p:nvCxnSpPr>
        <p:spPr>
          <a:xfrm flipV="1">
            <a:off x="1868557" y="3429000"/>
            <a:ext cx="424069" cy="665922"/>
          </a:xfrm>
          <a:prstGeom prst="straightConnector1">
            <a:avLst/>
          </a:prstGeom>
          <a:ln w="127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89E4CF1D-18A1-4D04-95FA-72158314B955}"/>
              </a:ext>
            </a:extLst>
          </p:cNvPr>
          <p:cNvSpPr txBox="1"/>
          <p:nvPr/>
        </p:nvSpPr>
        <p:spPr>
          <a:xfrm>
            <a:off x="742122" y="4094922"/>
            <a:ext cx="1415772" cy="7940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5000"/>
              </a:lnSpc>
            </a:pPr>
            <a:r>
              <a:rPr lang="zh-TW" altLang="en-US" dirty="0"/>
              <a:t>檔案修改</a:t>
            </a:r>
            <a:br>
              <a:rPr lang="en-US" altLang="zh-TW" dirty="0"/>
            </a:br>
            <a:r>
              <a:rPr lang="zh-TW" altLang="en-US" dirty="0"/>
              <a:t>的情形</a:t>
            </a:r>
          </a:p>
        </p:txBody>
      </p:sp>
    </p:spTree>
    <p:extLst>
      <p:ext uri="{BB962C8B-B14F-4D97-AF65-F5344CB8AC3E}">
        <p14:creationId xmlns:p14="http://schemas.microsoft.com/office/powerpoint/2010/main" val="820622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72C618-BC06-429C-A25D-984923D2C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在修改紀錄上輸入初始設定</a:t>
            </a:r>
            <a:r>
              <a:rPr lang="en-US" altLang="zh-TW" dirty="0"/>
              <a:t>(</a:t>
            </a:r>
            <a:r>
              <a:rPr lang="zh-TW" altLang="en-US" dirty="0"/>
              <a:t>也可以是其他文字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DCC5022-37C7-40B8-8D43-A77A3CA07B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7684" y="1623525"/>
            <a:ext cx="7356631" cy="5041928"/>
          </a:xfrm>
          <a:prstGeom prst="rect">
            <a:avLst/>
          </a:prstGeom>
        </p:spPr>
      </p:pic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3EE8AB51-4837-4374-AD5C-EEDE3709A28D}"/>
              </a:ext>
            </a:extLst>
          </p:cNvPr>
          <p:cNvCxnSpPr/>
          <p:nvPr/>
        </p:nvCxnSpPr>
        <p:spPr>
          <a:xfrm flipH="1">
            <a:off x="3445563" y="4891152"/>
            <a:ext cx="583096" cy="468243"/>
          </a:xfrm>
          <a:prstGeom prst="straightConnector1">
            <a:avLst/>
          </a:prstGeom>
          <a:ln w="76200">
            <a:solidFill>
              <a:srgbClr val="FF000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0454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72C618-BC06-429C-A25D-984923D2C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點選</a:t>
            </a:r>
            <a:r>
              <a:rPr lang="en-US" altLang="zh-TW" dirty="0"/>
              <a:t>Commit to master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DCC5022-37C7-40B8-8D43-A77A3CA07B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7684" y="1623525"/>
            <a:ext cx="7356631" cy="5041928"/>
          </a:xfrm>
          <a:prstGeom prst="rect">
            <a:avLst/>
          </a:prstGeom>
        </p:spPr>
      </p:pic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3EE8AB51-4837-4374-AD5C-EEDE3709A28D}"/>
              </a:ext>
            </a:extLst>
          </p:cNvPr>
          <p:cNvCxnSpPr/>
          <p:nvPr/>
        </p:nvCxnSpPr>
        <p:spPr>
          <a:xfrm flipH="1">
            <a:off x="3829876" y="5911570"/>
            <a:ext cx="583096" cy="468243"/>
          </a:xfrm>
          <a:prstGeom prst="straightConnector1">
            <a:avLst/>
          </a:prstGeom>
          <a:ln w="76200">
            <a:solidFill>
              <a:srgbClr val="FF000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381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79803D-5B14-49CE-A08D-428EA4740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點選</a:t>
            </a:r>
            <a:r>
              <a:rPr lang="en-US" altLang="zh-TW" dirty="0"/>
              <a:t>Push origin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951BD4B-CFD5-458B-8F21-C1A8E97315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338" y="1698917"/>
            <a:ext cx="7382099" cy="5082883"/>
          </a:xfrm>
          <a:prstGeom prst="rect">
            <a:avLst/>
          </a:prstGeom>
        </p:spPr>
      </p:pic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A4E8CD9A-6491-43D8-BFE0-377AFF3B3398}"/>
              </a:ext>
            </a:extLst>
          </p:cNvPr>
          <p:cNvCxnSpPr/>
          <p:nvPr/>
        </p:nvCxnSpPr>
        <p:spPr>
          <a:xfrm flipH="1">
            <a:off x="8733180" y="3194878"/>
            <a:ext cx="583096" cy="468243"/>
          </a:xfrm>
          <a:prstGeom prst="straightConnector1">
            <a:avLst/>
          </a:prstGeom>
          <a:ln w="76200">
            <a:solidFill>
              <a:srgbClr val="FF000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1740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F7716C-0ABA-4146-A6C4-4F1743C11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網站已修改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D3094BA-8E1B-4061-99BC-C8EF436384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339" y="1649780"/>
            <a:ext cx="10800522" cy="5027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194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5A2297-D3FC-4A20-8BF3-3EF0C9DBE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點選</a:t>
            </a:r>
            <a:r>
              <a:rPr lang="en-US" altLang="zh-TW" dirty="0"/>
              <a:t>Installing GitHub </a:t>
            </a:r>
            <a:r>
              <a:rPr lang="en-US" altLang="zh-TW" dirty="0" err="1"/>
              <a:t>DeskTop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2878372-4BD4-4428-9570-3993A846C0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156" y="1602177"/>
            <a:ext cx="10018643" cy="4665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55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CF2623-70D0-444E-8B62-DE97F1011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下拉到</a:t>
            </a:r>
            <a:r>
              <a:rPr lang="en-US" altLang="zh-TW" dirty="0"/>
              <a:t>Downloading and installing GitHub Desktop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6483C72-93B5-4C71-A423-034F41BB99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702453"/>
            <a:ext cx="10880035" cy="4408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723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68A7A2-189F-4478-A1EF-497509D2A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點選</a:t>
            </a:r>
            <a:r>
              <a:rPr lang="en-US" altLang="zh-TW" dirty="0"/>
              <a:t>download page for GitHub Desktop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EC5F43D-BFFB-4F78-9F29-DA015EC9FF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572" y="1473200"/>
            <a:ext cx="9354856" cy="525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978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68A7A2-189F-4478-A1EF-497509D2A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點選</a:t>
            </a:r>
            <a:r>
              <a:rPr lang="en-US" altLang="zh-TW" dirty="0"/>
              <a:t>Download for Windows (64bit)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EC5F43D-BFFB-4F78-9F29-DA015EC9FF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572" y="1473200"/>
            <a:ext cx="9354856" cy="5258534"/>
          </a:xfrm>
          <a:prstGeom prst="rect">
            <a:avLst/>
          </a:prstGeom>
        </p:spPr>
      </p:pic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15E7B385-323E-436D-A53E-077C1F958F51}"/>
              </a:ext>
            </a:extLst>
          </p:cNvPr>
          <p:cNvCxnSpPr/>
          <p:nvPr/>
        </p:nvCxnSpPr>
        <p:spPr>
          <a:xfrm flipH="1">
            <a:off x="8110330" y="4916557"/>
            <a:ext cx="583096" cy="468243"/>
          </a:xfrm>
          <a:prstGeom prst="straightConnector1">
            <a:avLst/>
          </a:prstGeom>
          <a:ln w="76200">
            <a:solidFill>
              <a:srgbClr val="FF000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5717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B8E984-2BF5-4071-9265-7D0C278DC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安裝</a:t>
            </a:r>
            <a:r>
              <a:rPr lang="en-US" altLang="zh-TW" dirty="0" err="1"/>
              <a:t>Github</a:t>
            </a:r>
            <a:r>
              <a:rPr lang="en-US" altLang="zh-TW" dirty="0"/>
              <a:t> Desktop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D2B438B-4EE7-41D5-94C2-5933873E83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2160" y="1473200"/>
            <a:ext cx="5992061" cy="5220429"/>
          </a:xfrm>
          <a:prstGeom prst="rect">
            <a:avLst/>
          </a:prstGeom>
        </p:spPr>
      </p:pic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E3B72FF7-6D63-42D8-8E25-156787D7E916}"/>
              </a:ext>
            </a:extLst>
          </p:cNvPr>
          <p:cNvCxnSpPr/>
          <p:nvPr/>
        </p:nvCxnSpPr>
        <p:spPr>
          <a:xfrm flipH="1">
            <a:off x="7222434" y="3737113"/>
            <a:ext cx="583096" cy="468243"/>
          </a:xfrm>
          <a:prstGeom prst="straightConnector1">
            <a:avLst/>
          </a:prstGeom>
          <a:ln w="76200">
            <a:solidFill>
              <a:srgbClr val="FF000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8922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9D681F-9CA7-48B6-94FF-218F95957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安裝成功，點選圖示開啟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95DEA10-4090-449F-88E6-91C50788D4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435" y="1638410"/>
            <a:ext cx="4600347" cy="5143390"/>
          </a:xfrm>
          <a:prstGeom prst="rect">
            <a:avLst/>
          </a:prstGeom>
        </p:spPr>
      </p:pic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24C25A79-4555-4733-9E2B-30D7A5EA744C}"/>
              </a:ext>
            </a:extLst>
          </p:cNvPr>
          <p:cNvCxnSpPr/>
          <p:nvPr/>
        </p:nvCxnSpPr>
        <p:spPr>
          <a:xfrm flipH="1">
            <a:off x="5287616" y="2862469"/>
            <a:ext cx="583096" cy="468243"/>
          </a:xfrm>
          <a:prstGeom prst="straightConnector1">
            <a:avLst/>
          </a:prstGeom>
          <a:ln w="76200">
            <a:solidFill>
              <a:srgbClr val="FF000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9681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ooks_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Books_16x9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5000"/>
          </a:lnSpc>
          <a:defRPr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109_01_2_網頁設計</Template>
  <TotalTime>0</TotalTime>
  <Words>252</Words>
  <Application>Microsoft Office PowerPoint</Application>
  <PresentationFormat>寬螢幕</PresentationFormat>
  <Paragraphs>38</Paragraphs>
  <Slides>36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36</vt:i4>
      </vt:variant>
    </vt:vector>
  </HeadingPairs>
  <TitlesOfParts>
    <vt:vector size="40" baseType="lpstr">
      <vt:lpstr>微軟正黑體</vt:lpstr>
      <vt:lpstr>Arial</vt:lpstr>
      <vt:lpstr>Century Gothic</vt:lpstr>
      <vt:lpstr>Books_16x9</vt:lpstr>
      <vt:lpstr>在電腦上修改GitHub.com上的檔案</vt:lpstr>
      <vt:lpstr>下載GitHub Desktop</vt:lpstr>
      <vt:lpstr>搜尋github desktop</vt:lpstr>
      <vt:lpstr>點選Installing GitHub DeskTop</vt:lpstr>
      <vt:lpstr>下拉到Downloading and installing GitHub Desktop</vt:lpstr>
      <vt:lpstr>點選download page for GitHub Desktop</vt:lpstr>
      <vt:lpstr>點選Download for Windows (64bit)</vt:lpstr>
      <vt:lpstr>安裝Github Desktop</vt:lpstr>
      <vt:lpstr>安裝成功，點選圖示開啟</vt:lpstr>
      <vt:lpstr>在GitHub Desktop上登入GitHub.com</vt:lpstr>
      <vt:lpstr>進入GitHub Desktop</vt:lpstr>
      <vt:lpstr>點選GitHub.com的Sign In</vt:lpstr>
      <vt:lpstr>點選Continue with browser</vt:lpstr>
      <vt:lpstr>點選瀏覽器上的開啟「GitHubDesktop」</vt:lpstr>
      <vt:lpstr>點選 XXX/XXX.github.io</vt:lpstr>
      <vt:lpstr>點選 Clone XXX/XXX.github.io</vt:lpstr>
      <vt:lpstr>點選 Clone</vt:lpstr>
      <vt:lpstr>等待Clone到電腦上</vt:lpstr>
      <vt:lpstr>在電腦上查看檔案</vt:lpstr>
      <vt:lpstr>在檔案總管找到文件</vt:lpstr>
      <vt:lpstr>點選文件下的GitHub資料夾</vt:lpstr>
      <vt:lpstr>文件下的XXX.github.io資料夾內的檔案與GitHub.com上的XXX.github.io相同</vt:lpstr>
      <vt:lpstr>GitHub.com上的XXX.github.io在電腦上的檔案</vt:lpstr>
      <vt:lpstr>在電腦上修改GitHub.com上的檔案</vt:lpstr>
      <vt:lpstr>dist資料夾內的所有檔案便是履歷表網頁</vt:lpstr>
      <vt:lpstr>點選dist資料夾</vt:lpstr>
      <vt:lpstr>回到上一層的XXX.github.io資料夾</vt:lpstr>
      <vt:lpstr>選取所有其他的資料夾與檔案</vt:lpstr>
      <vt:lpstr>刪除這些檔案</vt:lpstr>
      <vt:lpstr>移出dist資料夾內所有資料夾與檔案</vt:lpstr>
      <vt:lpstr>刪除dist資料夾</vt:lpstr>
      <vt:lpstr>回到GitHub Desktop</vt:lpstr>
      <vt:lpstr>在修改紀錄上輸入初始設定(也可以是其他文字)</vt:lpstr>
      <vt:lpstr>點選Commit to master</vt:lpstr>
      <vt:lpstr>點選Push origin</vt:lpstr>
      <vt:lpstr>網站已修改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在電腦上修改github.com上的檔案</dc:title>
  <dc:creator>SHU</dc:creator>
  <cp:lastModifiedBy>SHU</cp:lastModifiedBy>
  <cp:revision>13</cp:revision>
  <dcterms:created xsi:type="dcterms:W3CDTF">2021-02-23T03:32:00Z</dcterms:created>
  <dcterms:modified xsi:type="dcterms:W3CDTF">2021-02-23T07:30:15Z</dcterms:modified>
</cp:coreProperties>
</file>