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9" r:id="rId1"/>
  </p:sldMasterIdLst>
  <p:notesMasterIdLst>
    <p:notesMasterId r:id="rId34"/>
  </p:notesMasterIdLst>
  <p:sldIdLst>
    <p:sldId id="256" r:id="rId2"/>
    <p:sldId id="392" r:id="rId3"/>
    <p:sldId id="394" r:id="rId4"/>
    <p:sldId id="395" r:id="rId5"/>
    <p:sldId id="393" r:id="rId6"/>
    <p:sldId id="288" r:id="rId7"/>
    <p:sldId id="264" r:id="rId8"/>
    <p:sldId id="265" r:id="rId9"/>
    <p:sldId id="375" r:id="rId10"/>
    <p:sldId id="376" r:id="rId11"/>
    <p:sldId id="377" r:id="rId12"/>
    <p:sldId id="378" r:id="rId13"/>
    <p:sldId id="383" r:id="rId14"/>
    <p:sldId id="379" r:id="rId15"/>
    <p:sldId id="384" r:id="rId16"/>
    <p:sldId id="391" r:id="rId17"/>
    <p:sldId id="381" r:id="rId18"/>
    <p:sldId id="385" r:id="rId19"/>
    <p:sldId id="380" r:id="rId20"/>
    <p:sldId id="289" r:id="rId21"/>
    <p:sldId id="382" r:id="rId22"/>
    <p:sldId id="386" r:id="rId23"/>
    <p:sldId id="387" r:id="rId24"/>
    <p:sldId id="388" r:id="rId25"/>
    <p:sldId id="259" r:id="rId26"/>
    <p:sldId id="290" r:id="rId27"/>
    <p:sldId id="390" r:id="rId28"/>
    <p:sldId id="292" r:id="rId29"/>
    <p:sldId id="293" r:id="rId30"/>
    <p:sldId id="294" r:id="rId31"/>
    <p:sldId id="295" r:id="rId32"/>
    <p:sldId id="374" r:id="rId33"/>
  </p:sldIdLst>
  <p:sldSz cx="12192000" cy="6858000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sz="4800" kern="1200">
        <a:solidFill>
          <a:schemeClr val="tx1"/>
        </a:solidFill>
        <a:latin typeface="Arial" charset="0"/>
        <a:ea typeface="標楷體" pitchFamily="65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4800" kern="1200">
        <a:solidFill>
          <a:schemeClr val="tx1"/>
        </a:solidFill>
        <a:latin typeface="Arial" charset="0"/>
        <a:ea typeface="標楷體" pitchFamily="65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4800" kern="1200">
        <a:solidFill>
          <a:schemeClr val="tx1"/>
        </a:solidFill>
        <a:latin typeface="Arial" charset="0"/>
        <a:ea typeface="標楷體" pitchFamily="65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4800" kern="1200">
        <a:solidFill>
          <a:schemeClr val="tx1"/>
        </a:solidFill>
        <a:latin typeface="Arial" charset="0"/>
        <a:ea typeface="標楷體" pitchFamily="65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4800" kern="1200">
        <a:solidFill>
          <a:schemeClr val="tx1"/>
        </a:solidFill>
        <a:latin typeface="Arial" charset="0"/>
        <a:ea typeface="標楷體" pitchFamily="65" charset="-120"/>
        <a:cs typeface="+mn-cs"/>
      </a:defRPr>
    </a:lvl5pPr>
    <a:lvl6pPr marL="2286000" algn="l" defTabSz="914400" rtl="0" eaLnBrk="1" latinLnBrk="0" hangingPunct="1">
      <a:defRPr kumimoji="1" sz="4800" kern="1200">
        <a:solidFill>
          <a:schemeClr val="tx1"/>
        </a:solidFill>
        <a:latin typeface="Arial" charset="0"/>
        <a:ea typeface="標楷體" pitchFamily="65" charset="-120"/>
        <a:cs typeface="+mn-cs"/>
      </a:defRPr>
    </a:lvl6pPr>
    <a:lvl7pPr marL="2743200" algn="l" defTabSz="914400" rtl="0" eaLnBrk="1" latinLnBrk="0" hangingPunct="1">
      <a:defRPr kumimoji="1" sz="4800" kern="1200">
        <a:solidFill>
          <a:schemeClr val="tx1"/>
        </a:solidFill>
        <a:latin typeface="Arial" charset="0"/>
        <a:ea typeface="標楷體" pitchFamily="65" charset="-120"/>
        <a:cs typeface="+mn-cs"/>
      </a:defRPr>
    </a:lvl7pPr>
    <a:lvl8pPr marL="3200400" algn="l" defTabSz="914400" rtl="0" eaLnBrk="1" latinLnBrk="0" hangingPunct="1">
      <a:defRPr kumimoji="1" sz="4800" kern="1200">
        <a:solidFill>
          <a:schemeClr val="tx1"/>
        </a:solidFill>
        <a:latin typeface="Arial" charset="0"/>
        <a:ea typeface="標楷體" pitchFamily="65" charset="-120"/>
        <a:cs typeface="+mn-cs"/>
      </a:defRPr>
    </a:lvl8pPr>
    <a:lvl9pPr marL="3657600" algn="l" defTabSz="914400" rtl="0" eaLnBrk="1" latinLnBrk="0" hangingPunct="1">
      <a:defRPr kumimoji="1" sz="4800" kern="1200">
        <a:solidFill>
          <a:schemeClr val="tx1"/>
        </a:solidFill>
        <a:latin typeface="Arial" charset="0"/>
        <a:ea typeface="標楷體" pitchFamily="65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CC"/>
    <a:srgbClr val="00B050"/>
    <a:srgbClr val="0000FF"/>
    <a:srgbClr val="FFFFFF"/>
    <a:srgbClr val="3333FF"/>
    <a:srgbClr val="000066"/>
    <a:srgbClr val="663300"/>
    <a:srgbClr val="CC9900"/>
    <a:srgbClr val="660066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714" y="6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D92472E-73D0-4090-836F-774DE06F25E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BF3E806A-4F46-4C6D-862F-8302653A1B0F}">
      <dgm:prSet/>
      <dgm:spPr>
        <a:solidFill>
          <a:srgbClr val="00B050"/>
        </a:solidFill>
      </dgm:spPr>
      <dgm:t>
        <a:bodyPr/>
        <a:lstStyle/>
        <a:p>
          <a:pPr rtl="0"/>
          <a:r>
            <a:rPr lang="zh-TW" dirty="0" smtClean="0"/>
            <a:t>新的</a:t>
          </a:r>
          <a:r>
            <a:rPr lang="zh-TW" altLang="en-US" dirty="0" smtClean="0"/>
            <a:t>元</a:t>
          </a:r>
          <a:r>
            <a:rPr lang="zh-TW" dirty="0" smtClean="0"/>
            <a:t>件開始於</a:t>
          </a:r>
          <a:r>
            <a:rPr lang="zh-TW" altLang="en-US" dirty="0" smtClean="0"/>
            <a:t>前一</a:t>
          </a:r>
          <a:r>
            <a:rPr lang="zh-TW" dirty="0" smtClean="0"/>
            <a:t>元件的左下</a:t>
          </a:r>
          <a:endParaRPr lang="zh-TW" dirty="0"/>
        </a:p>
      </dgm:t>
    </dgm:pt>
    <dgm:pt modelId="{4FFF9493-6A76-412D-BAB4-40E71EDD5142}" type="parTrans" cxnId="{C571EAF2-EBEF-471C-8C48-D9971402BF3C}">
      <dgm:prSet/>
      <dgm:spPr/>
      <dgm:t>
        <a:bodyPr/>
        <a:lstStyle/>
        <a:p>
          <a:endParaRPr lang="zh-TW" altLang="en-US"/>
        </a:p>
      </dgm:t>
    </dgm:pt>
    <dgm:pt modelId="{88EE927A-19F1-4AA2-BD90-C038BF901866}" type="sibTrans" cxnId="{C571EAF2-EBEF-471C-8C48-D9971402BF3C}">
      <dgm:prSet/>
      <dgm:spPr/>
      <dgm:t>
        <a:bodyPr/>
        <a:lstStyle/>
        <a:p>
          <a:endParaRPr lang="zh-TW" altLang="en-US"/>
        </a:p>
      </dgm:t>
    </dgm:pt>
    <dgm:pt modelId="{0B27B476-640E-40A5-B3D9-BC595337FFAB}">
      <dgm:prSet/>
      <dgm:spPr>
        <a:solidFill>
          <a:srgbClr val="00B050"/>
        </a:solidFill>
      </dgm:spPr>
      <dgm:t>
        <a:bodyPr/>
        <a:lstStyle/>
        <a:p>
          <a:pPr rtl="0"/>
          <a:r>
            <a:rPr lang="zh-TW" dirty="0" smtClean="0"/>
            <a:t>子元件可以是區塊元件或行內元件</a:t>
          </a:r>
          <a:endParaRPr lang="zh-TW" dirty="0"/>
        </a:p>
      </dgm:t>
    </dgm:pt>
    <dgm:pt modelId="{0E47B81B-FEB6-4907-997C-29959899565A}" type="parTrans" cxnId="{BA97BB92-27AD-4B86-8823-0652EB8545B5}">
      <dgm:prSet/>
      <dgm:spPr/>
      <dgm:t>
        <a:bodyPr/>
        <a:lstStyle/>
        <a:p>
          <a:endParaRPr lang="zh-TW" altLang="en-US"/>
        </a:p>
      </dgm:t>
    </dgm:pt>
    <dgm:pt modelId="{3F21EB58-CEF2-4509-B42C-B81CE0AD29E4}" type="sibTrans" cxnId="{BA97BB92-27AD-4B86-8823-0652EB8545B5}">
      <dgm:prSet/>
      <dgm:spPr/>
      <dgm:t>
        <a:bodyPr/>
        <a:lstStyle/>
        <a:p>
          <a:endParaRPr lang="zh-TW" altLang="en-US"/>
        </a:p>
      </dgm:t>
    </dgm:pt>
    <dgm:pt modelId="{5E838A46-8E60-4F45-8457-054897458F0E}" type="pres">
      <dgm:prSet presAssocID="{1D92472E-73D0-4090-836F-774DE06F25E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AAC04909-3EE2-4FDB-A7F6-DECBB85CCC4B}" type="pres">
      <dgm:prSet presAssocID="{BF3E806A-4F46-4C6D-862F-8302653A1B0F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8BA7F782-8E3B-4D1C-AF8B-E1BA1F751178}" type="pres">
      <dgm:prSet presAssocID="{88EE927A-19F1-4AA2-BD90-C038BF901866}" presName="spacer" presStyleCnt="0"/>
      <dgm:spPr/>
    </dgm:pt>
    <dgm:pt modelId="{2545018B-2C9B-473C-A1C7-1EB171F67AD2}" type="pres">
      <dgm:prSet presAssocID="{0B27B476-640E-40A5-B3D9-BC595337FFAB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3D07DD39-3726-47F9-98A9-C656B6B7C38B}" type="presOf" srcId="{BF3E806A-4F46-4C6D-862F-8302653A1B0F}" destId="{AAC04909-3EE2-4FDB-A7F6-DECBB85CCC4B}" srcOrd="0" destOrd="0" presId="urn:microsoft.com/office/officeart/2005/8/layout/vList2"/>
    <dgm:cxn modelId="{68B6ADB2-2762-4856-8D8C-6C2FE968F4FC}" type="presOf" srcId="{0B27B476-640E-40A5-B3D9-BC595337FFAB}" destId="{2545018B-2C9B-473C-A1C7-1EB171F67AD2}" srcOrd="0" destOrd="0" presId="urn:microsoft.com/office/officeart/2005/8/layout/vList2"/>
    <dgm:cxn modelId="{BA97BB92-27AD-4B86-8823-0652EB8545B5}" srcId="{1D92472E-73D0-4090-836F-774DE06F25EA}" destId="{0B27B476-640E-40A5-B3D9-BC595337FFAB}" srcOrd="1" destOrd="0" parTransId="{0E47B81B-FEB6-4907-997C-29959899565A}" sibTransId="{3F21EB58-CEF2-4509-B42C-B81CE0AD29E4}"/>
    <dgm:cxn modelId="{F338ED88-779A-4CEC-8A84-BA0CAC6A348A}" type="presOf" srcId="{1D92472E-73D0-4090-836F-774DE06F25EA}" destId="{5E838A46-8E60-4F45-8457-054897458F0E}" srcOrd="0" destOrd="0" presId="urn:microsoft.com/office/officeart/2005/8/layout/vList2"/>
    <dgm:cxn modelId="{C571EAF2-EBEF-471C-8C48-D9971402BF3C}" srcId="{1D92472E-73D0-4090-836F-774DE06F25EA}" destId="{BF3E806A-4F46-4C6D-862F-8302653A1B0F}" srcOrd="0" destOrd="0" parTransId="{4FFF9493-6A76-412D-BAB4-40E71EDD5142}" sibTransId="{88EE927A-19F1-4AA2-BD90-C038BF901866}"/>
    <dgm:cxn modelId="{4C54264E-2C55-4356-A22C-D80A4E7E1939}" type="presParOf" srcId="{5E838A46-8E60-4F45-8457-054897458F0E}" destId="{AAC04909-3EE2-4FDB-A7F6-DECBB85CCC4B}" srcOrd="0" destOrd="0" presId="urn:microsoft.com/office/officeart/2005/8/layout/vList2"/>
    <dgm:cxn modelId="{4AC07099-5F7D-4C9E-BB5C-DD9E1F934AC5}" type="presParOf" srcId="{5E838A46-8E60-4F45-8457-054897458F0E}" destId="{8BA7F782-8E3B-4D1C-AF8B-E1BA1F751178}" srcOrd="1" destOrd="0" presId="urn:microsoft.com/office/officeart/2005/8/layout/vList2"/>
    <dgm:cxn modelId="{822B2AB5-A17B-42FE-B2BF-97D6FDEE413E}" type="presParOf" srcId="{5E838A46-8E60-4F45-8457-054897458F0E}" destId="{2545018B-2C9B-473C-A1C7-1EB171F67AD2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D92472E-73D0-4090-836F-774DE06F25E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BF3E806A-4F46-4C6D-862F-8302653A1B0F}">
      <dgm:prSet/>
      <dgm:spPr>
        <a:solidFill>
          <a:srgbClr val="00B050"/>
        </a:solidFill>
      </dgm:spPr>
      <dgm:t>
        <a:bodyPr/>
        <a:lstStyle/>
        <a:p>
          <a:pPr rtl="0"/>
          <a:r>
            <a:rPr lang="zh-TW" altLang="en-US" dirty="0" smtClean="0"/>
            <a:t>元</a:t>
          </a:r>
          <a:r>
            <a:rPr lang="zh-TW" dirty="0" smtClean="0"/>
            <a:t>件</a:t>
          </a:r>
          <a:r>
            <a:rPr lang="zh-TW" altLang="en-US" dirty="0" smtClean="0"/>
            <a:t>接續在文字</a:t>
          </a:r>
          <a:r>
            <a:rPr lang="zh-TW" dirty="0" smtClean="0"/>
            <a:t>的</a:t>
          </a:r>
          <a:r>
            <a:rPr lang="zh-TW" altLang="en-US" dirty="0" smtClean="0"/>
            <a:t>行內之間</a:t>
          </a:r>
          <a:endParaRPr lang="zh-TW" dirty="0"/>
        </a:p>
      </dgm:t>
    </dgm:pt>
    <dgm:pt modelId="{4FFF9493-6A76-412D-BAB4-40E71EDD5142}" type="parTrans" cxnId="{C571EAF2-EBEF-471C-8C48-D9971402BF3C}">
      <dgm:prSet/>
      <dgm:spPr/>
      <dgm:t>
        <a:bodyPr/>
        <a:lstStyle/>
        <a:p>
          <a:endParaRPr lang="zh-TW" altLang="en-US"/>
        </a:p>
      </dgm:t>
    </dgm:pt>
    <dgm:pt modelId="{88EE927A-19F1-4AA2-BD90-C038BF901866}" type="sibTrans" cxnId="{C571EAF2-EBEF-471C-8C48-D9971402BF3C}">
      <dgm:prSet/>
      <dgm:spPr/>
      <dgm:t>
        <a:bodyPr/>
        <a:lstStyle/>
        <a:p>
          <a:endParaRPr lang="zh-TW" altLang="en-US"/>
        </a:p>
      </dgm:t>
    </dgm:pt>
    <dgm:pt modelId="{0B27B476-640E-40A5-B3D9-BC595337FFAB}">
      <dgm:prSet/>
      <dgm:spPr>
        <a:solidFill>
          <a:srgbClr val="00B050"/>
        </a:solidFill>
      </dgm:spPr>
      <dgm:t>
        <a:bodyPr/>
        <a:lstStyle/>
        <a:p>
          <a:pPr rtl="0"/>
          <a:r>
            <a:rPr lang="zh-TW" dirty="0" smtClean="0"/>
            <a:t>子元件</a:t>
          </a:r>
          <a:r>
            <a:rPr lang="zh-TW" altLang="en-US" dirty="0" smtClean="0"/>
            <a:t>只能</a:t>
          </a:r>
          <a:r>
            <a:rPr lang="zh-TW" dirty="0" smtClean="0"/>
            <a:t>是行內元件</a:t>
          </a:r>
          <a:endParaRPr lang="zh-TW" dirty="0"/>
        </a:p>
      </dgm:t>
    </dgm:pt>
    <dgm:pt modelId="{0E47B81B-FEB6-4907-997C-29959899565A}" type="parTrans" cxnId="{BA97BB92-27AD-4B86-8823-0652EB8545B5}">
      <dgm:prSet/>
      <dgm:spPr/>
      <dgm:t>
        <a:bodyPr/>
        <a:lstStyle/>
        <a:p>
          <a:endParaRPr lang="zh-TW" altLang="en-US"/>
        </a:p>
      </dgm:t>
    </dgm:pt>
    <dgm:pt modelId="{3F21EB58-CEF2-4509-B42C-B81CE0AD29E4}" type="sibTrans" cxnId="{BA97BB92-27AD-4B86-8823-0652EB8545B5}">
      <dgm:prSet/>
      <dgm:spPr/>
      <dgm:t>
        <a:bodyPr/>
        <a:lstStyle/>
        <a:p>
          <a:endParaRPr lang="zh-TW" altLang="en-US"/>
        </a:p>
      </dgm:t>
    </dgm:pt>
    <dgm:pt modelId="{5E838A46-8E60-4F45-8457-054897458F0E}" type="pres">
      <dgm:prSet presAssocID="{1D92472E-73D0-4090-836F-774DE06F25E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AAC04909-3EE2-4FDB-A7F6-DECBB85CCC4B}" type="pres">
      <dgm:prSet presAssocID="{BF3E806A-4F46-4C6D-862F-8302653A1B0F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8BA7F782-8E3B-4D1C-AF8B-E1BA1F751178}" type="pres">
      <dgm:prSet presAssocID="{88EE927A-19F1-4AA2-BD90-C038BF901866}" presName="spacer" presStyleCnt="0"/>
      <dgm:spPr/>
    </dgm:pt>
    <dgm:pt modelId="{2545018B-2C9B-473C-A1C7-1EB171F67AD2}" type="pres">
      <dgm:prSet presAssocID="{0B27B476-640E-40A5-B3D9-BC595337FFAB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BA97BB92-27AD-4B86-8823-0652EB8545B5}" srcId="{1D92472E-73D0-4090-836F-774DE06F25EA}" destId="{0B27B476-640E-40A5-B3D9-BC595337FFAB}" srcOrd="1" destOrd="0" parTransId="{0E47B81B-FEB6-4907-997C-29959899565A}" sibTransId="{3F21EB58-CEF2-4509-B42C-B81CE0AD29E4}"/>
    <dgm:cxn modelId="{724242EB-798F-4483-8EC8-6402EC972613}" type="presOf" srcId="{0B27B476-640E-40A5-B3D9-BC595337FFAB}" destId="{2545018B-2C9B-473C-A1C7-1EB171F67AD2}" srcOrd="0" destOrd="0" presId="urn:microsoft.com/office/officeart/2005/8/layout/vList2"/>
    <dgm:cxn modelId="{6B987872-5BD8-4044-B002-39C63F8DFB58}" type="presOf" srcId="{1D92472E-73D0-4090-836F-774DE06F25EA}" destId="{5E838A46-8E60-4F45-8457-054897458F0E}" srcOrd="0" destOrd="0" presId="urn:microsoft.com/office/officeart/2005/8/layout/vList2"/>
    <dgm:cxn modelId="{C571EAF2-EBEF-471C-8C48-D9971402BF3C}" srcId="{1D92472E-73D0-4090-836F-774DE06F25EA}" destId="{BF3E806A-4F46-4C6D-862F-8302653A1B0F}" srcOrd="0" destOrd="0" parTransId="{4FFF9493-6A76-412D-BAB4-40E71EDD5142}" sibTransId="{88EE927A-19F1-4AA2-BD90-C038BF901866}"/>
    <dgm:cxn modelId="{7EEBB556-4A4E-40D5-9274-A8579E560020}" type="presOf" srcId="{BF3E806A-4F46-4C6D-862F-8302653A1B0F}" destId="{AAC04909-3EE2-4FDB-A7F6-DECBB85CCC4B}" srcOrd="0" destOrd="0" presId="urn:microsoft.com/office/officeart/2005/8/layout/vList2"/>
    <dgm:cxn modelId="{F06C09A2-3B1A-4F73-929F-47C498243B3B}" type="presParOf" srcId="{5E838A46-8E60-4F45-8457-054897458F0E}" destId="{AAC04909-3EE2-4FDB-A7F6-DECBB85CCC4B}" srcOrd="0" destOrd="0" presId="urn:microsoft.com/office/officeart/2005/8/layout/vList2"/>
    <dgm:cxn modelId="{38FE52DE-A685-44E0-A194-AF06043832BF}" type="presParOf" srcId="{5E838A46-8E60-4F45-8457-054897458F0E}" destId="{8BA7F782-8E3B-4D1C-AF8B-E1BA1F751178}" srcOrd="1" destOrd="0" presId="urn:microsoft.com/office/officeart/2005/8/layout/vList2"/>
    <dgm:cxn modelId="{279772F7-A8BA-4EF1-A636-B4FC845D75BA}" type="presParOf" srcId="{5E838A46-8E60-4F45-8457-054897458F0E}" destId="{2545018B-2C9B-473C-A1C7-1EB171F67AD2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A66A435-0DB2-48BD-A107-4CF16ADECA8D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F465EA84-F1B5-4EDD-8858-4F90FB2A6765}">
      <dgm:prSet/>
      <dgm:spPr>
        <a:solidFill>
          <a:srgbClr val="00B050"/>
        </a:solidFill>
      </dgm:spPr>
      <dgm:t>
        <a:bodyPr/>
        <a:lstStyle/>
        <a:p>
          <a:pPr rtl="0"/>
          <a:r>
            <a:rPr lang="zh-TW" dirty="0" smtClean="0"/>
            <a:t>區塊元件</a:t>
          </a:r>
          <a:endParaRPr lang="zh-TW" dirty="0"/>
        </a:p>
      </dgm:t>
    </dgm:pt>
    <dgm:pt modelId="{8A5B4593-CBD4-45B3-83AF-3F7A21359684}" type="parTrans" cxnId="{EA47272B-6C51-4DBE-BF32-BE3DC35E4BA3}">
      <dgm:prSet/>
      <dgm:spPr/>
      <dgm:t>
        <a:bodyPr/>
        <a:lstStyle/>
        <a:p>
          <a:endParaRPr lang="zh-TW" altLang="en-US"/>
        </a:p>
      </dgm:t>
    </dgm:pt>
    <dgm:pt modelId="{9C8742A5-5BFC-49C9-B576-A2E89131AEC5}" type="sibTrans" cxnId="{EA47272B-6C51-4DBE-BF32-BE3DC35E4BA3}">
      <dgm:prSet/>
      <dgm:spPr/>
      <dgm:t>
        <a:bodyPr/>
        <a:lstStyle/>
        <a:p>
          <a:endParaRPr lang="zh-TW" altLang="en-US"/>
        </a:p>
      </dgm:t>
    </dgm:pt>
    <dgm:pt modelId="{CCBCBB32-FCBE-43E3-9CC0-78F814A1A4CD}">
      <dgm:prSet/>
      <dgm:spPr>
        <a:solidFill>
          <a:srgbClr val="CCFFCC">
            <a:alpha val="89804"/>
          </a:srgbClr>
        </a:solidFill>
      </dgm:spPr>
      <dgm:t>
        <a:bodyPr/>
        <a:lstStyle/>
        <a:p>
          <a:pPr rtl="0"/>
          <a:r>
            <a:rPr lang="en-US" dirty="0" smtClean="0"/>
            <a:t>div, p, h1…</a:t>
          </a:r>
          <a:endParaRPr lang="zh-TW" dirty="0"/>
        </a:p>
      </dgm:t>
    </dgm:pt>
    <dgm:pt modelId="{A81D5131-1ED5-4B33-B135-4524E25AD8CC}" type="parTrans" cxnId="{5E8EC599-14D7-4600-A235-0901E1F25100}">
      <dgm:prSet/>
      <dgm:spPr/>
      <dgm:t>
        <a:bodyPr/>
        <a:lstStyle/>
        <a:p>
          <a:endParaRPr lang="zh-TW" altLang="en-US"/>
        </a:p>
      </dgm:t>
    </dgm:pt>
    <dgm:pt modelId="{23CA49DA-22B6-4A91-8E61-062B71095B16}" type="sibTrans" cxnId="{5E8EC599-14D7-4600-A235-0901E1F25100}">
      <dgm:prSet/>
      <dgm:spPr/>
      <dgm:t>
        <a:bodyPr/>
        <a:lstStyle/>
        <a:p>
          <a:endParaRPr lang="zh-TW" altLang="en-US"/>
        </a:p>
      </dgm:t>
    </dgm:pt>
    <dgm:pt modelId="{CCB4314B-0CFB-4EFF-88D8-A7343680E310}">
      <dgm:prSet/>
      <dgm:spPr>
        <a:solidFill>
          <a:srgbClr val="00B050"/>
        </a:solidFill>
      </dgm:spPr>
      <dgm:t>
        <a:bodyPr/>
        <a:lstStyle/>
        <a:p>
          <a:pPr rtl="0"/>
          <a:r>
            <a:rPr lang="zh-TW" dirty="0" smtClean="0"/>
            <a:t>行內元件</a:t>
          </a:r>
          <a:endParaRPr lang="zh-TW" dirty="0"/>
        </a:p>
      </dgm:t>
    </dgm:pt>
    <dgm:pt modelId="{C1AEC2D4-6323-4925-8A66-ECC9E460FAF6}" type="parTrans" cxnId="{16D0AF06-5270-4F9A-A5BE-CF54FBE442E8}">
      <dgm:prSet/>
      <dgm:spPr/>
      <dgm:t>
        <a:bodyPr/>
        <a:lstStyle/>
        <a:p>
          <a:endParaRPr lang="zh-TW" altLang="en-US"/>
        </a:p>
      </dgm:t>
    </dgm:pt>
    <dgm:pt modelId="{FC4B952B-2FED-48DF-B90F-0952C273F0A1}" type="sibTrans" cxnId="{16D0AF06-5270-4F9A-A5BE-CF54FBE442E8}">
      <dgm:prSet/>
      <dgm:spPr/>
      <dgm:t>
        <a:bodyPr/>
        <a:lstStyle/>
        <a:p>
          <a:endParaRPr lang="zh-TW" altLang="en-US"/>
        </a:p>
      </dgm:t>
    </dgm:pt>
    <dgm:pt modelId="{EC76EB5E-F5F9-4A08-A84B-E45C1C4AA48C}">
      <dgm:prSet/>
      <dgm:spPr>
        <a:solidFill>
          <a:srgbClr val="CCFFCC">
            <a:alpha val="90000"/>
          </a:srgbClr>
        </a:solidFill>
      </dgm:spPr>
      <dgm:t>
        <a:bodyPr/>
        <a:lstStyle/>
        <a:p>
          <a:pPr rtl="0"/>
          <a:r>
            <a:rPr lang="en-US" dirty="0" smtClean="0"/>
            <a:t>span, </a:t>
          </a:r>
          <a:r>
            <a:rPr lang="en-US" dirty="0" err="1" smtClean="0"/>
            <a:t>em</a:t>
          </a:r>
          <a:r>
            <a:rPr lang="en-US" dirty="0" smtClean="0"/>
            <a:t>, strong</a:t>
          </a:r>
          <a:endParaRPr lang="zh-TW" dirty="0"/>
        </a:p>
      </dgm:t>
    </dgm:pt>
    <dgm:pt modelId="{216DB289-F030-42D8-9ACF-DF204D21D34D}" type="parTrans" cxnId="{8577EB8B-6FAB-4229-ADBB-B182CC91C050}">
      <dgm:prSet/>
      <dgm:spPr/>
      <dgm:t>
        <a:bodyPr/>
        <a:lstStyle/>
        <a:p>
          <a:endParaRPr lang="zh-TW" altLang="en-US"/>
        </a:p>
      </dgm:t>
    </dgm:pt>
    <dgm:pt modelId="{2998B73D-27D4-4917-B5DB-E13224AD5001}" type="sibTrans" cxnId="{8577EB8B-6FAB-4229-ADBB-B182CC91C050}">
      <dgm:prSet/>
      <dgm:spPr/>
      <dgm:t>
        <a:bodyPr/>
        <a:lstStyle/>
        <a:p>
          <a:endParaRPr lang="zh-TW" altLang="en-US"/>
        </a:p>
      </dgm:t>
    </dgm:pt>
    <dgm:pt modelId="{0136BFC0-3E4E-4ACA-A5C1-17A1A6818FC9}" type="pres">
      <dgm:prSet presAssocID="{3A66A435-0DB2-48BD-A107-4CF16ADECA8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28A0F0E4-097A-406D-AE63-7C741E2F6312}" type="pres">
      <dgm:prSet presAssocID="{F465EA84-F1B5-4EDD-8858-4F90FB2A6765}" presName="linNode" presStyleCnt="0"/>
      <dgm:spPr/>
    </dgm:pt>
    <dgm:pt modelId="{7C11CDA2-6FC4-4A70-A6FE-86346BED74F9}" type="pres">
      <dgm:prSet presAssocID="{F465EA84-F1B5-4EDD-8858-4F90FB2A6765}" presName="parentText" presStyleLbl="node1" presStyleIdx="0" presStyleCnt="2" custScaleX="77724">
        <dgm:presLayoutVars>
          <dgm:chMax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5774E474-1EA3-4217-AD72-26158533FFF7}" type="pres">
      <dgm:prSet presAssocID="{F465EA84-F1B5-4EDD-8858-4F90FB2A6765}" presName="descendantText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284A364C-21D0-45C3-A3CA-2A7EE1A7D8CF}" type="pres">
      <dgm:prSet presAssocID="{9C8742A5-5BFC-49C9-B576-A2E89131AEC5}" presName="sp" presStyleCnt="0"/>
      <dgm:spPr/>
    </dgm:pt>
    <dgm:pt modelId="{204B5B3A-DC61-4331-BD10-072A338D06A7}" type="pres">
      <dgm:prSet presAssocID="{CCB4314B-0CFB-4EFF-88D8-A7343680E310}" presName="linNode" presStyleCnt="0"/>
      <dgm:spPr/>
    </dgm:pt>
    <dgm:pt modelId="{D4165CEC-94C3-4C26-902D-F14B55A32A66}" type="pres">
      <dgm:prSet presAssocID="{CCB4314B-0CFB-4EFF-88D8-A7343680E310}" presName="parentText" presStyleLbl="node1" presStyleIdx="1" presStyleCnt="2" custScaleX="77724">
        <dgm:presLayoutVars>
          <dgm:chMax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19D8CC4C-73DB-4C8F-B6EA-F0E9A64511C5}" type="pres">
      <dgm:prSet presAssocID="{CCB4314B-0CFB-4EFF-88D8-A7343680E310}" presName="descendantText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C2D961E4-7992-4449-A7FD-D0E424549139}" type="presOf" srcId="{3A66A435-0DB2-48BD-A107-4CF16ADECA8D}" destId="{0136BFC0-3E4E-4ACA-A5C1-17A1A6818FC9}" srcOrd="0" destOrd="0" presId="urn:microsoft.com/office/officeart/2005/8/layout/vList5"/>
    <dgm:cxn modelId="{4733EBFC-7C0C-43D8-840B-B2033CCD7593}" type="presOf" srcId="{F465EA84-F1B5-4EDD-8858-4F90FB2A6765}" destId="{7C11CDA2-6FC4-4A70-A6FE-86346BED74F9}" srcOrd="0" destOrd="0" presId="urn:microsoft.com/office/officeart/2005/8/layout/vList5"/>
    <dgm:cxn modelId="{9A42D9BB-5852-4F5B-AA6D-4BBB3521A2BF}" type="presOf" srcId="{CCB4314B-0CFB-4EFF-88D8-A7343680E310}" destId="{D4165CEC-94C3-4C26-902D-F14B55A32A66}" srcOrd="0" destOrd="0" presId="urn:microsoft.com/office/officeart/2005/8/layout/vList5"/>
    <dgm:cxn modelId="{D48FC0AB-9B35-480F-8130-D3711A5BE53F}" type="presOf" srcId="{CCBCBB32-FCBE-43E3-9CC0-78F814A1A4CD}" destId="{5774E474-1EA3-4217-AD72-26158533FFF7}" srcOrd="0" destOrd="0" presId="urn:microsoft.com/office/officeart/2005/8/layout/vList5"/>
    <dgm:cxn modelId="{EA47272B-6C51-4DBE-BF32-BE3DC35E4BA3}" srcId="{3A66A435-0DB2-48BD-A107-4CF16ADECA8D}" destId="{F465EA84-F1B5-4EDD-8858-4F90FB2A6765}" srcOrd="0" destOrd="0" parTransId="{8A5B4593-CBD4-45B3-83AF-3F7A21359684}" sibTransId="{9C8742A5-5BFC-49C9-B576-A2E89131AEC5}"/>
    <dgm:cxn modelId="{16D0AF06-5270-4F9A-A5BE-CF54FBE442E8}" srcId="{3A66A435-0DB2-48BD-A107-4CF16ADECA8D}" destId="{CCB4314B-0CFB-4EFF-88D8-A7343680E310}" srcOrd="1" destOrd="0" parTransId="{C1AEC2D4-6323-4925-8A66-ECC9E460FAF6}" sibTransId="{FC4B952B-2FED-48DF-B90F-0952C273F0A1}"/>
    <dgm:cxn modelId="{5E8EC599-14D7-4600-A235-0901E1F25100}" srcId="{F465EA84-F1B5-4EDD-8858-4F90FB2A6765}" destId="{CCBCBB32-FCBE-43E3-9CC0-78F814A1A4CD}" srcOrd="0" destOrd="0" parTransId="{A81D5131-1ED5-4B33-B135-4524E25AD8CC}" sibTransId="{23CA49DA-22B6-4A91-8E61-062B71095B16}"/>
    <dgm:cxn modelId="{8577EB8B-6FAB-4229-ADBB-B182CC91C050}" srcId="{CCB4314B-0CFB-4EFF-88D8-A7343680E310}" destId="{EC76EB5E-F5F9-4A08-A84B-E45C1C4AA48C}" srcOrd="0" destOrd="0" parTransId="{216DB289-F030-42D8-9ACF-DF204D21D34D}" sibTransId="{2998B73D-27D4-4917-B5DB-E13224AD5001}"/>
    <dgm:cxn modelId="{98DDF0E1-F5DF-4D99-8EF6-205FF4F9B39E}" type="presOf" srcId="{EC76EB5E-F5F9-4A08-A84B-E45C1C4AA48C}" destId="{19D8CC4C-73DB-4C8F-B6EA-F0E9A64511C5}" srcOrd="0" destOrd="0" presId="urn:microsoft.com/office/officeart/2005/8/layout/vList5"/>
    <dgm:cxn modelId="{31080DC2-049E-46C7-93AA-A658038E50FA}" type="presParOf" srcId="{0136BFC0-3E4E-4ACA-A5C1-17A1A6818FC9}" destId="{28A0F0E4-097A-406D-AE63-7C741E2F6312}" srcOrd="0" destOrd="0" presId="urn:microsoft.com/office/officeart/2005/8/layout/vList5"/>
    <dgm:cxn modelId="{6B83E190-7DED-41F2-A8D4-63A0135AD37B}" type="presParOf" srcId="{28A0F0E4-097A-406D-AE63-7C741E2F6312}" destId="{7C11CDA2-6FC4-4A70-A6FE-86346BED74F9}" srcOrd="0" destOrd="0" presId="urn:microsoft.com/office/officeart/2005/8/layout/vList5"/>
    <dgm:cxn modelId="{01B7BE20-D99D-4784-960E-45A8BFD45031}" type="presParOf" srcId="{28A0F0E4-097A-406D-AE63-7C741E2F6312}" destId="{5774E474-1EA3-4217-AD72-26158533FFF7}" srcOrd="1" destOrd="0" presId="urn:microsoft.com/office/officeart/2005/8/layout/vList5"/>
    <dgm:cxn modelId="{4E9DE6B8-BA5F-451F-B2AF-C8816AA89251}" type="presParOf" srcId="{0136BFC0-3E4E-4ACA-A5C1-17A1A6818FC9}" destId="{284A364C-21D0-45C3-A3CA-2A7EE1A7D8CF}" srcOrd="1" destOrd="0" presId="urn:microsoft.com/office/officeart/2005/8/layout/vList5"/>
    <dgm:cxn modelId="{B0E06575-F9CF-4D51-87DB-A217864E5FF4}" type="presParOf" srcId="{0136BFC0-3E4E-4ACA-A5C1-17A1A6818FC9}" destId="{204B5B3A-DC61-4331-BD10-072A338D06A7}" srcOrd="2" destOrd="0" presId="urn:microsoft.com/office/officeart/2005/8/layout/vList5"/>
    <dgm:cxn modelId="{19203D67-3C91-4E72-AE69-87942B97DCE5}" type="presParOf" srcId="{204B5B3A-DC61-4331-BD10-072A338D06A7}" destId="{D4165CEC-94C3-4C26-902D-F14B55A32A66}" srcOrd="0" destOrd="0" presId="urn:microsoft.com/office/officeart/2005/8/layout/vList5"/>
    <dgm:cxn modelId="{487452F8-C886-4E8F-9BCA-38F1D2BB19FB}" type="presParOf" srcId="{204B5B3A-DC61-4331-BD10-072A338D06A7}" destId="{19D8CC4C-73DB-4C8F-B6EA-F0E9A64511C5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A66A435-0DB2-48BD-A107-4CF16ADECA8D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F465EA84-F1B5-4EDD-8858-4F90FB2A6765}">
      <dgm:prSet/>
      <dgm:spPr>
        <a:solidFill>
          <a:srgbClr val="00B050"/>
        </a:solidFill>
      </dgm:spPr>
      <dgm:t>
        <a:bodyPr/>
        <a:lstStyle/>
        <a:p>
          <a:pPr rtl="0"/>
          <a:r>
            <a:rPr lang="zh-TW" altLang="en-US" dirty="0" smtClean="0"/>
            <a:t>語意相關的</a:t>
          </a:r>
          <a:r>
            <a:rPr lang="zh-TW" dirty="0" smtClean="0"/>
            <a:t>元件</a:t>
          </a:r>
          <a:endParaRPr lang="zh-TW" dirty="0"/>
        </a:p>
      </dgm:t>
    </dgm:pt>
    <dgm:pt modelId="{8A5B4593-CBD4-45B3-83AF-3F7A21359684}" type="parTrans" cxnId="{EA47272B-6C51-4DBE-BF32-BE3DC35E4BA3}">
      <dgm:prSet/>
      <dgm:spPr/>
      <dgm:t>
        <a:bodyPr/>
        <a:lstStyle/>
        <a:p>
          <a:endParaRPr lang="zh-TW" altLang="en-US"/>
        </a:p>
      </dgm:t>
    </dgm:pt>
    <dgm:pt modelId="{9C8742A5-5BFC-49C9-B576-A2E89131AEC5}" type="sibTrans" cxnId="{EA47272B-6C51-4DBE-BF32-BE3DC35E4BA3}">
      <dgm:prSet/>
      <dgm:spPr/>
      <dgm:t>
        <a:bodyPr/>
        <a:lstStyle/>
        <a:p>
          <a:endParaRPr lang="zh-TW" altLang="en-US"/>
        </a:p>
      </dgm:t>
    </dgm:pt>
    <dgm:pt modelId="{CCBCBB32-FCBE-43E3-9CC0-78F814A1A4CD}">
      <dgm:prSet/>
      <dgm:spPr>
        <a:solidFill>
          <a:srgbClr val="CCFFCC">
            <a:alpha val="89804"/>
          </a:srgbClr>
        </a:solidFill>
      </dgm:spPr>
      <dgm:t>
        <a:bodyPr/>
        <a:lstStyle/>
        <a:p>
          <a:pPr rtl="0"/>
          <a:r>
            <a:rPr lang="en-US" dirty="0" smtClean="0"/>
            <a:t>article, section, header, footer, p, h1…</a:t>
          </a:r>
          <a:endParaRPr lang="zh-TW" dirty="0"/>
        </a:p>
      </dgm:t>
    </dgm:pt>
    <dgm:pt modelId="{A81D5131-1ED5-4B33-B135-4524E25AD8CC}" type="parTrans" cxnId="{5E8EC599-14D7-4600-A235-0901E1F25100}">
      <dgm:prSet/>
      <dgm:spPr/>
      <dgm:t>
        <a:bodyPr/>
        <a:lstStyle/>
        <a:p>
          <a:endParaRPr lang="zh-TW" altLang="en-US"/>
        </a:p>
      </dgm:t>
    </dgm:pt>
    <dgm:pt modelId="{23CA49DA-22B6-4A91-8E61-062B71095B16}" type="sibTrans" cxnId="{5E8EC599-14D7-4600-A235-0901E1F25100}">
      <dgm:prSet/>
      <dgm:spPr/>
      <dgm:t>
        <a:bodyPr/>
        <a:lstStyle/>
        <a:p>
          <a:endParaRPr lang="zh-TW" altLang="en-US"/>
        </a:p>
      </dgm:t>
    </dgm:pt>
    <dgm:pt modelId="{CCB4314B-0CFB-4EFF-88D8-A7343680E310}">
      <dgm:prSet/>
      <dgm:spPr>
        <a:solidFill>
          <a:srgbClr val="00B050"/>
        </a:solidFill>
      </dgm:spPr>
      <dgm:t>
        <a:bodyPr/>
        <a:lstStyle/>
        <a:p>
          <a:pPr rtl="0"/>
          <a:r>
            <a:rPr lang="zh-TW" altLang="en-US" dirty="0" smtClean="0"/>
            <a:t>語意無關的</a:t>
          </a:r>
          <a:r>
            <a:rPr lang="zh-TW" dirty="0" smtClean="0"/>
            <a:t>元件</a:t>
          </a:r>
          <a:endParaRPr lang="zh-TW" dirty="0"/>
        </a:p>
      </dgm:t>
    </dgm:pt>
    <dgm:pt modelId="{C1AEC2D4-6323-4925-8A66-ECC9E460FAF6}" type="parTrans" cxnId="{16D0AF06-5270-4F9A-A5BE-CF54FBE442E8}">
      <dgm:prSet/>
      <dgm:spPr/>
      <dgm:t>
        <a:bodyPr/>
        <a:lstStyle/>
        <a:p>
          <a:endParaRPr lang="zh-TW" altLang="en-US"/>
        </a:p>
      </dgm:t>
    </dgm:pt>
    <dgm:pt modelId="{FC4B952B-2FED-48DF-B90F-0952C273F0A1}" type="sibTrans" cxnId="{16D0AF06-5270-4F9A-A5BE-CF54FBE442E8}">
      <dgm:prSet/>
      <dgm:spPr/>
      <dgm:t>
        <a:bodyPr/>
        <a:lstStyle/>
        <a:p>
          <a:endParaRPr lang="zh-TW" altLang="en-US"/>
        </a:p>
      </dgm:t>
    </dgm:pt>
    <dgm:pt modelId="{EC76EB5E-F5F9-4A08-A84B-E45C1C4AA48C}">
      <dgm:prSet/>
      <dgm:spPr>
        <a:solidFill>
          <a:srgbClr val="CCFFCC">
            <a:alpha val="90000"/>
          </a:srgbClr>
        </a:solidFill>
      </dgm:spPr>
      <dgm:t>
        <a:bodyPr/>
        <a:lstStyle/>
        <a:p>
          <a:pPr rtl="0"/>
          <a:r>
            <a:rPr lang="en-US" dirty="0" smtClean="0"/>
            <a:t>div</a:t>
          </a:r>
          <a:endParaRPr lang="zh-TW" dirty="0"/>
        </a:p>
      </dgm:t>
    </dgm:pt>
    <dgm:pt modelId="{216DB289-F030-42D8-9ACF-DF204D21D34D}" type="parTrans" cxnId="{8577EB8B-6FAB-4229-ADBB-B182CC91C050}">
      <dgm:prSet/>
      <dgm:spPr/>
      <dgm:t>
        <a:bodyPr/>
        <a:lstStyle/>
        <a:p>
          <a:endParaRPr lang="zh-TW" altLang="en-US"/>
        </a:p>
      </dgm:t>
    </dgm:pt>
    <dgm:pt modelId="{2998B73D-27D4-4917-B5DB-E13224AD5001}" type="sibTrans" cxnId="{8577EB8B-6FAB-4229-ADBB-B182CC91C050}">
      <dgm:prSet/>
      <dgm:spPr/>
      <dgm:t>
        <a:bodyPr/>
        <a:lstStyle/>
        <a:p>
          <a:endParaRPr lang="zh-TW" altLang="en-US"/>
        </a:p>
      </dgm:t>
    </dgm:pt>
    <dgm:pt modelId="{0136BFC0-3E4E-4ACA-A5C1-17A1A6818FC9}" type="pres">
      <dgm:prSet presAssocID="{3A66A435-0DB2-48BD-A107-4CF16ADECA8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28A0F0E4-097A-406D-AE63-7C741E2F6312}" type="pres">
      <dgm:prSet presAssocID="{F465EA84-F1B5-4EDD-8858-4F90FB2A6765}" presName="linNode" presStyleCnt="0"/>
      <dgm:spPr/>
    </dgm:pt>
    <dgm:pt modelId="{7C11CDA2-6FC4-4A70-A6FE-86346BED74F9}" type="pres">
      <dgm:prSet presAssocID="{F465EA84-F1B5-4EDD-8858-4F90FB2A6765}" presName="parentText" presStyleLbl="node1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5774E474-1EA3-4217-AD72-26158533FFF7}" type="pres">
      <dgm:prSet presAssocID="{F465EA84-F1B5-4EDD-8858-4F90FB2A6765}" presName="descendantText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284A364C-21D0-45C3-A3CA-2A7EE1A7D8CF}" type="pres">
      <dgm:prSet presAssocID="{9C8742A5-5BFC-49C9-B576-A2E89131AEC5}" presName="sp" presStyleCnt="0"/>
      <dgm:spPr/>
    </dgm:pt>
    <dgm:pt modelId="{204B5B3A-DC61-4331-BD10-072A338D06A7}" type="pres">
      <dgm:prSet presAssocID="{CCB4314B-0CFB-4EFF-88D8-A7343680E310}" presName="linNode" presStyleCnt="0"/>
      <dgm:spPr/>
    </dgm:pt>
    <dgm:pt modelId="{D4165CEC-94C3-4C26-902D-F14B55A32A66}" type="pres">
      <dgm:prSet presAssocID="{CCB4314B-0CFB-4EFF-88D8-A7343680E310}" presName="parentText" presStyleLbl="node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19D8CC4C-73DB-4C8F-B6EA-F0E9A64511C5}" type="pres">
      <dgm:prSet presAssocID="{CCB4314B-0CFB-4EFF-88D8-A7343680E310}" presName="descendantText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A4A83C67-21C7-4307-AEB2-0DD661CA1B1A}" type="presOf" srcId="{EC76EB5E-F5F9-4A08-A84B-E45C1C4AA48C}" destId="{19D8CC4C-73DB-4C8F-B6EA-F0E9A64511C5}" srcOrd="0" destOrd="0" presId="urn:microsoft.com/office/officeart/2005/8/layout/vList5"/>
    <dgm:cxn modelId="{02904FD5-AF41-4346-ADC7-3EF63C7B7C82}" type="presOf" srcId="{3A66A435-0DB2-48BD-A107-4CF16ADECA8D}" destId="{0136BFC0-3E4E-4ACA-A5C1-17A1A6818FC9}" srcOrd="0" destOrd="0" presId="urn:microsoft.com/office/officeart/2005/8/layout/vList5"/>
    <dgm:cxn modelId="{E3A5CFEF-C9C1-4A60-ADD8-7A177F620595}" type="presOf" srcId="{F465EA84-F1B5-4EDD-8858-4F90FB2A6765}" destId="{7C11CDA2-6FC4-4A70-A6FE-86346BED74F9}" srcOrd="0" destOrd="0" presId="urn:microsoft.com/office/officeart/2005/8/layout/vList5"/>
    <dgm:cxn modelId="{EA47272B-6C51-4DBE-BF32-BE3DC35E4BA3}" srcId="{3A66A435-0DB2-48BD-A107-4CF16ADECA8D}" destId="{F465EA84-F1B5-4EDD-8858-4F90FB2A6765}" srcOrd="0" destOrd="0" parTransId="{8A5B4593-CBD4-45B3-83AF-3F7A21359684}" sibTransId="{9C8742A5-5BFC-49C9-B576-A2E89131AEC5}"/>
    <dgm:cxn modelId="{16D0AF06-5270-4F9A-A5BE-CF54FBE442E8}" srcId="{3A66A435-0DB2-48BD-A107-4CF16ADECA8D}" destId="{CCB4314B-0CFB-4EFF-88D8-A7343680E310}" srcOrd="1" destOrd="0" parTransId="{C1AEC2D4-6323-4925-8A66-ECC9E460FAF6}" sibTransId="{FC4B952B-2FED-48DF-B90F-0952C273F0A1}"/>
    <dgm:cxn modelId="{5E8EC599-14D7-4600-A235-0901E1F25100}" srcId="{F465EA84-F1B5-4EDD-8858-4F90FB2A6765}" destId="{CCBCBB32-FCBE-43E3-9CC0-78F814A1A4CD}" srcOrd="0" destOrd="0" parTransId="{A81D5131-1ED5-4B33-B135-4524E25AD8CC}" sibTransId="{23CA49DA-22B6-4A91-8E61-062B71095B16}"/>
    <dgm:cxn modelId="{8577EB8B-6FAB-4229-ADBB-B182CC91C050}" srcId="{CCB4314B-0CFB-4EFF-88D8-A7343680E310}" destId="{EC76EB5E-F5F9-4A08-A84B-E45C1C4AA48C}" srcOrd="0" destOrd="0" parTransId="{216DB289-F030-42D8-9ACF-DF204D21D34D}" sibTransId="{2998B73D-27D4-4917-B5DB-E13224AD5001}"/>
    <dgm:cxn modelId="{FB5A556B-6780-4F1E-9F4F-D460C07D8D41}" type="presOf" srcId="{CCB4314B-0CFB-4EFF-88D8-A7343680E310}" destId="{D4165CEC-94C3-4C26-902D-F14B55A32A66}" srcOrd="0" destOrd="0" presId="urn:microsoft.com/office/officeart/2005/8/layout/vList5"/>
    <dgm:cxn modelId="{165380EC-9723-41FA-81EE-C08F5092AEEA}" type="presOf" srcId="{CCBCBB32-FCBE-43E3-9CC0-78F814A1A4CD}" destId="{5774E474-1EA3-4217-AD72-26158533FFF7}" srcOrd="0" destOrd="0" presId="urn:microsoft.com/office/officeart/2005/8/layout/vList5"/>
    <dgm:cxn modelId="{64E1F444-A29C-4836-AC48-B790D8D57504}" type="presParOf" srcId="{0136BFC0-3E4E-4ACA-A5C1-17A1A6818FC9}" destId="{28A0F0E4-097A-406D-AE63-7C741E2F6312}" srcOrd="0" destOrd="0" presId="urn:microsoft.com/office/officeart/2005/8/layout/vList5"/>
    <dgm:cxn modelId="{BDD2ABF5-735F-4ABB-8809-AD95EEFDCFDB}" type="presParOf" srcId="{28A0F0E4-097A-406D-AE63-7C741E2F6312}" destId="{7C11CDA2-6FC4-4A70-A6FE-86346BED74F9}" srcOrd="0" destOrd="0" presId="urn:microsoft.com/office/officeart/2005/8/layout/vList5"/>
    <dgm:cxn modelId="{6B45F5ED-D9B1-4E43-98F9-B0472F0C72F3}" type="presParOf" srcId="{28A0F0E4-097A-406D-AE63-7C741E2F6312}" destId="{5774E474-1EA3-4217-AD72-26158533FFF7}" srcOrd="1" destOrd="0" presId="urn:microsoft.com/office/officeart/2005/8/layout/vList5"/>
    <dgm:cxn modelId="{B1D40BB0-3C46-4A67-8BA7-BE5875E61AB6}" type="presParOf" srcId="{0136BFC0-3E4E-4ACA-A5C1-17A1A6818FC9}" destId="{284A364C-21D0-45C3-A3CA-2A7EE1A7D8CF}" srcOrd="1" destOrd="0" presId="urn:microsoft.com/office/officeart/2005/8/layout/vList5"/>
    <dgm:cxn modelId="{29089263-DB08-4CCE-AD5B-1F877B5453C7}" type="presParOf" srcId="{0136BFC0-3E4E-4ACA-A5C1-17A1A6818FC9}" destId="{204B5B3A-DC61-4331-BD10-072A338D06A7}" srcOrd="2" destOrd="0" presId="urn:microsoft.com/office/officeart/2005/8/layout/vList5"/>
    <dgm:cxn modelId="{994BF657-3BFB-4E58-9E78-BA66AC382B2D}" type="presParOf" srcId="{204B5B3A-DC61-4331-BD10-072A338D06A7}" destId="{D4165CEC-94C3-4C26-902D-F14B55A32A66}" srcOrd="0" destOrd="0" presId="urn:microsoft.com/office/officeart/2005/8/layout/vList5"/>
    <dgm:cxn modelId="{7D6912E3-EB67-4625-850F-7583D352BB03}" type="presParOf" srcId="{204B5B3A-DC61-4331-BD10-072A338D06A7}" destId="{19D8CC4C-73DB-4C8F-B6EA-F0E9A64511C5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C04909-3EE2-4FDB-A7F6-DECBB85CCC4B}">
      <dsp:nvSpPr>
        <dsp:cNvPr id="0" name=""/>
        <dsp:cNvSpPr/>
      </dsp:nvSpPr>
      <dsp:spPr>
        <a:xfrm>
          <a:off x="0" y="857153"/>
          <a:ext cx="8630344" cy="1317566"/>
        </a:xfrm>
        <a:prstGeom prst="roundRect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lvl="0" algn="l" defTabSz="1866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sz="4200" kern="1200" dirty="0" smtClean="0"/>
            <a:t>新的</a:t>
          </a:r>
          <a:r>
            <a:rPr lang="zh-TW" altLang="en-US" sz="4200" kern="1200" dirty="0" smtClean="0"/>
            <a:t>元</a:t>
          </a:r>
          <a:r>
            <a:rPr lang="zh-TW" sz="4200" kern="1200" dirty="0" smtClean="0"/>
            <a:t>件開始於</a:t>
          </a:r>
          <a:r>
            <a:rPr lang="zh-TW" altLang="en-US" sz="4200" kern="1200" dirty="0" smtClean="0"/>
            <a:t>前一</a:t>
          </a:r>
          <a:r>
            <a:rPr lang="zh-TW" sz="4200" kern="1200" dirty="0" smtClean="0"/>
            <a:t>元件的左下</a:t>
          </a:r>
          <a:endParaRPr lang="zh-TW" sz="4200" kern="1200" dirty="0"/>
        </a:p>
      </dsp:txBody>
      <dsp:txXfrm>
        <a:off x="64318" y="921471"/>
        <a:ext cx="8501708" cy="1188930"/>
      </dsp:txXfrm>
    </dsp:sp>
    <dsp:sp modelId="{2545018B-2C9B-473C-A1C7-1EB171F67AD2}">
      <dsp:nvSpPr>
        <dsp:cNvPr id="0" name=""/>
        <dsp:cNvSpPr/>
      </dsp:nvSpPr>
      <dsp:spPr>
        <a:xfrm>
          <a:off x="0" y="2295680"/>
          <a:ext cx="8630344" cy="1317566"/>
        </a:xfrm>
        <a:prstGeom prst="roundRect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lvl="0" algn="l" defTabSz="1866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sz="4200" kern="1200" dirty="0" smtClean="0"/>
            <a:t>子元件可以是區塊元件或行內元件</a:t>
          </a:r>
          <a:endParaRPr lang="zh-TW" sz="4200" kern="1200" dirty="0"/>
        </a:p>
      </dsp:txBody>
      <dsp:txXfrm>
        <a:off x="64318" y="2359998"/>
        <a:ext cx="8501708" cy="118893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C04909-3EE2-4FDB-A7F6-DECBB85CCC4B}">
      <dsp:nvSpPr>
        <dsp:cNvPr id="0" name=""/>
        <dsp:cNvSpPr/>
      </dsp:nvSpPr>
      <dsp:spPr>
        <a:xfrm>
          <a:off x="0" y="725911"/>
          <a:ext cx="7620000" cy="1443048"/>
        </a:xfrm>
        <a:prstGeom prst="roundRect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lvl="0" algn="l" defTabSz="2044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4600" kern="1200" dirty="0" smtClean="0"/>
            <a:t>元</a:t>
          </a:r>
          <a:r>
            <a:rPr lang="zh-TW" sz="4600" kern="1200" dirty="0" smtClean="0"/>
            <a:t>件</a:t>
          </a:r>
          <a:r>
            <a:rPr lang="zh-TW" altLang="en-US" sz="4600" kern="1200" dirty="0" smtClean="0"/>
            <a:t>接續在文字</a:t>
          </a:r>
          <a:r>
            <a:rPr lang="zh-TW" sz="4600" kern="1200" dirty="0" smtClean="0"/>
            <a:t>的</a:t>
          </a:r>
          <a:r>
            <a:rPr lang="zh-TW" altLang="en-US" sz="4600" kern="1200" dirty="0" smtClean="0"/>
            <a:t>行內之間</a:t>
          </a:r>
          <a:endParaRPr lang="zh-TW" sz="4600" kern="1200" dirty="0"/>
        </a:p>
      </dsp:txBody>
      <dsp:txXfrm>
        <a:off x="70444" y="796355"/>
        <a:ext cx="7479112" cy="1302160"/>
      </dsp:txXfrm>
    </dsp:sp>
    <dsp:sp modelId="{2545018B-2C9B-473C-A1C7-1EB171F67AD2}">
      <dsp:nvSpPr>
        <dsp:cNvPr id="0" name=""/>
        <dsp:cNvSpPr/>
      </dsp:nvSpPr>
      <dsp:spPr>
        <a:xfrm>
          <a:off x="0" y="2301440"/>
          <a:ext cx="7620000" cy="1443048"/>
        </a:xfrm>
        <a:prstGeom prst="roundRect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lvl="0" algn="l" defTabSz="2044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sz="4600" kern="1200" dirty="0" smtClean="0"/>
            <a:t>子元件</a:t>
          </a:r>
          <a:r>
            <a:rPr lang="zh-TW" altLang="en-US" sz="4600" kern="1200" dirty="0" smtClean="0"/>
            <a:t>只能</a:t>
          </a:r>
          <a:r>
            <a:rPr lang="zh-TW" sz="4600" kern="1200" dirty="0" smtClean="0"/>
            <a:t>是行內元件</a:t>
          </a:r>
          <a:endParaRPr lang="zh-TW" sz="4600" kern="1200" dirty="0"/>
        </a:p>
      </dsp:txBody>
      <dsp:txXfrm>
        <a:off x="70444" y="2371884"/>
        <a:ext cx="7479112" cy="130216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74E474-1EA3-4217-AD72-26158533FFF7}">
      <dsp:nvSpPr>
        <dsp:cNvPr id="0" name=""/>
        <dsp:cNvSpPr/>
      </dsp:nvSpPr>
      <dsp:spPr>
        <a:xfrm rot="5400000">
          <a:off x="4003810" y="-1348030"/>
          <a:ext cx="1744503" cy="4876800"/>
        </a:xfrm>
        <a:prstGeom prst="round2SameRect">
          <a:avLst/>
        </a:prstGeom>
        <a:solidFill>
          <a:srgbClr val="CCFFCC">
            <a:alpha val="89804"/>
          </a:srgb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690" tIns="93345" rIns="186690" bIns="93345" numCol="1" spcCol="1270" anchor="ctr" anchorCtr="0">
          <a:noAutofit/>
        </a:bodyPr>
        <a:lstStyle/>
        <a:p>
          <a:pPr marL="285750" lvl="1" indent="-285750" algn="l" defTabSz="2178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4900" kern="1200" dirty="0" smtClean="0"/>
            <a:t>div, p, h1…</a:t>
          </a:r>
          <a:endParaRPr lang="zh-TW" sz="4900" kern="1200" dirty="0"/>
        </a:p>
      </dsp:txBody>
      <dsp:txXfrm rot="-5400000">
        <a:off x="2437662" y="303278"/>
        <a:ext cx="4791640" cy="1574183"/>
      </dsp:txXfrm>
    </dsp:sp>
    <dsp:sp modelId="{7C11CDA2-6FC4-4A70-A6FE-86346BED74F9}">
      <dsp:nvSpPr>
        <dsp:cNvPr id="0" name=""/>
        <dsp:cNvSpPr/>
      </dsp:nvSpPr>
      <dsp:spPr>
        <a:xfrm>
          <a:off x="305537" y="54"/>
          <a:ext cx="2132124" cy="2180629"/>
        </a:xfrm>
        <a:prstGeom prst="roundRect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83820" rIns="167640" bIns="83820" numCol="1" spcCol="1270" anchor="ctr" anchorCtr="0">
          <a:noAutofit/>
        </a:bodyPr>
        <a:lstStyle/>
        <a:p>
          <a:pPr lvl="0" algn="ctr" defTabSz="1955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sz="4400" kern="1200" dirty="0" smtClean="0"/>
            <a:t>區塊元件</a:t>
          </a:r>
          <a:endParaRPr lang="zh-TW" sz="4400" kern="1200" dirty="0"/>
        </a:p>
      </dsp:txBody>
      <dsp:txXfrm>
        <a:off x="409619" y="104136"/>
        <a:ext cx="1923960" cy="1972465"/>
      </dsp:txXfrm>
    </dsp:sp>
    <dsp:sp modelId="{19D8CC4C-73DB-4C8F-B6EA-F0E9A64511C5}">
      <dsp:nvSpPr>
        <dsp:cNvPr id="0" name=""/>
        <dsp:cNvSpPr/>
      </dsp:nvSpPr>
      <dsp:spPr>
        <a:xfrm rot="5400000">
          <a:off x="4003810" y="941630"/>
          <a:ext cx="1744503" cy="4876800"/>
        </a:xfrm>
        <a:prstGeom prst="round2SameRect">
          <a:avLst/>
        </a:prstGeom>
        <a:solidFill>
          <a:srgbClr val="CCFFCC">
            <a:alpha val="90000"/>
          </a:srgb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690" tIns="93345" rIns="186690" bIns="93345" numCol="1" spcCol="1270" anchor="ctr" anchorCtr="0">
          <a:noAutofit/>
        </a:bodyPr>
        <a:lstStyle/>
        <a:p>
          <a:pPr marL="285750" lvl="1" indent="-285750" algn="l" defTabSz="2178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4900" kern="1200" dirty="0" smtClean="0"/>
            <a:t>span, </a:t>
          </a:r>
          <a:r>
            <a:rPr lang="en-US" sz="4900" kern="1200" dirty="0" err="1" smtClean="0"/>
            <a:t>em</a:t>
          </a:r>
          <a:r>
            <a:rPr lang="en-US" sz="4900" kern="1200" dirty="0" smtClean="0"/>
            <a:t>, strong</a:t>
          </a:r>
          <a:endParaRPr lang="zh-TW" sz="4900" kern="1200" dirty="0"/>
        </a:p>
      </dsp:txBody>
      <dsp:txXfrm rot="-5400000">
        <a:off x="2437662" y="2592938"/>
        <a:ext cx="4791640" cy="1574183"/>
      </dsp:txXfrm>
    </dsp:sp>
    <dsp:sp modelId="{D4165CEC-94C3-4C26-902D-F14B55A32A66}">
      <dsp:nvSpPr>
        <dsp:cNvPr id="0" name=""/>
        <dsp:cNvSpPr/>
      </dsp:nvSpPr>
      <dsp:spPr>
        <a:xfrm>
          <a:off x="305537" y="2289715"/>
          <a:ext cx="2132124" cy="2180629"/>
        </a:xfrm>
        <a:prstGeom prst="roundRect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83820" rIns="167640" bIns="83820" numCol="1" spcCol="1270" anchor="ctr" anchorCtr="0">
          <a:noAutofit/>
        </a:bodyPr>
        <a:lstStyle/>
        <a:p>
          <a:pPr lvl="0" algn="ctr" defTabSz="1955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sz="4400" kern="1200" dirty="0" smtClean="0"/>
            <a:t>行內元件</a:t>
          </a:r>
          <a:endParaRPr lang="zh-TW" sz="4400" kern="1200" dirty="0"/>
        </a:p>
      </dsp:txBody>
      <dsp:txXfrm>
        <a:off x="409619" y="2393797"/>
        <a:ext cx="1923960" cy="197246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74E474-1EA3-4217-AD72-26158533FFF7}">
      <dsp:nvSpPr>
        <dsp:cNvPr id="0" name=""/>
        <dsp:cNvSpPr/>
      </dsp:nvSpPr>
      <dsp:spPr>
        <a:xfrm rot="5400000">
          <a:off x="4309348" y="-1348030"/>
          <a:ext cx="1744503" cy="4876800"/>
        </a:xfrm>
        <a:prstGeom prst="round2SameRect">
          <a:avLst/>
        </a:prstGeom>
        <a:solidFill>
          <a:srgbClr val="CCFFCC">
            <a:alpha val="89804"/>
          </a:srgb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64770" rIns="129540" bIns="64770" numCol="1" spcCol="1270" anchor="ctr" anchorCtr="0">
          <a:noAutofit/>
        </a:bodyPr>
        <a:lstStyle/>
        <a:p>
          <a:pPr marL="285750" lvl="1" indent="-285750" algn="l" defTabSz="1511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400" kern="1200" dirty="0" smtClean="0"/>
            <a:t>article, section, header, footer, p, h1…</a:t>
          </a:r>
          <a:endParaRPr lang="zh-TW" sz="3400" kern="1200" dirty="0"/>
        </a:p>
      </dsp:txBody>
      <dsp:txXfrm rot="-5400000">
        <a:off x="2743200" y="303278"/>
        <a:ext cx="4791640" cy="1574183"/>
      </dsp:txXfrm>
    </dsp:sp>
    <dsp:sp modelId="{7C11CDA2-6FC4-4A70-A6FE-86346BED74F9}">
      <dsp:nvSpPr>
        <dsp:cNvPr id="0" name=""/>
        <dsp:cNvSpPr/>
      </dsp:nvSpPr>
      <dsp:spPr>
        <a:xfrm>
          <a:off x="0" y="54"/>
          <a:ext cx="2743200" cy="2180629"/>
        </a:xfrm>
        <a:prstGeom prst="roundRect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81915" rIns="163830" bIns="81915" numCol="1" spcCol="1270" anchor="ctr" anchorCtr="0">
          <a:noAutofit/>
        </a:bodyPr>
        <a:lstStyle/>
        <a:p>
          <a:pPr lvl="0" algn="ctr" defTabSz="1911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4300" kern="1200" dirty="0" smtClean="0"/>
            <a:t>語意相關的</a:t>
          </a:r>
          <a:r>
            <a:rPr lang="zh-TW" sz="4300" kern="1200" dirty="0" smtClean="0"/>
            <a:t>元件</a:t>
          </a:r>
          <a:endParaRPr lang="zh-TW" sz="4300" kern="1200" dirty="0"/>
        </a:p>
      </dsp:txBody>
      <dsp:txXfrm>
        <a:off x="106450" y="106504"/>
        <a:ext cx="2530300" cy="1967729"/>
      </dsp:txXfrm>
    </dsp:sp>
    <dsp:sp modelId="{19D8CC4C-73DB-4C8F-B6EA-F0E9A64511C5}">
      <dsp:nvSpPr>
        <dsp:cNvPr id="0" name=""/>
        <dsp:cNvSpPr/>
      </dsp:nvSpPr>
      <dsp:spPr>
        <a:xfrm rot="5400000">
          <a:off x="4309348" y="941630"/>
          <a:ext cx="1744503" cy="4876800"/>
        </a:xfrm>
        <a:prstGeom prst="round2SameRect">
          <a:avLst/>
        </a:prstGeom>
        <a:solidFill>
          <a:srgbClr val="CCFFCC">
            <a:alpha val="90000"/>
          </a:srgb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64770" rIns="129540" bIns="64770" numCol="1" spcCol="1270" anchor="ctr" anchorCtr="0">
          <a:noAutofit/>
        </a:bodyPr>
        <a:lstStyle/>
        <a:p>
          <a:pPr marL="285750" lvl="1" indent="-285750" algn="l" defTabSz="1511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400" kern="1200" dirty="0" smtClean="0"/>
            <a:t>div</a:t>
          </a:r>
          <a:endParaRPr lang="zh-TW" sz="3400" kern="1200" dirty="0"/>
        </a:p>
      </dsp:txBody>
      <dsp:txXfrm rot="-5400000">
        <a:off x="2743200" y="2592938"/>
        <a:ext cx="4791640" cy="1574183"/>
      </dsp:txXfrm>
    </dsp:sp>
    <dsp:sp modelId="{D4165CEC-94C3-4C26-902D-F14B55A32A66}">
      <dsp:nvSpPr>
        <dsp:cNvPr id="0" name=""/>
        <dsp:cNvSpPr/>
      </dsp:nvSpPr>
      <dsp:spPr>
        <a:xfrm>
          <a:off x="0" y="2289715"/>
          <a:ext cx="2743200" cy="2180629"/>
        </a:xfrm>
        <a:prstGeom prst="roundRect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81915" rIns="163830" bIns="81915" numCol="1" spcCol="1270" anchor="ctr" anchorCtr="0">
          <a:noAutofit/>
        </a:bodyPr>
        <a:lstStyle/>
        <a:p>
          <a:pPr lvl="0" algn="ctr" defTabSz="1911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4300" kern="1200" dirty="0" smtClean="0"/>
            <a:t>語意無關的</a:t>
          </a:r>
          <a:r>
            <a:rPr lang="zh-TW" sz="4300" kern="1200" dirty="0" smtClean="0"/>
            <a:t>元件</a:t>
          </a:r>
          <a:endParaRPr lang="zh-TW" sz="4300" kern="1200" dirty="0"/>
        </a:p>
      </dsp:txBody>
      <dsp:txXfrm>
        <a:off x="106450" y="2396165"/>
        <a:ext cx="2530300" cy="19677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333CDF-8E79-41D3-BD2B-09B40935EDFD}" type="datetimeFigureOut">
              <a:rPr lang="zh-TW" altLang="en-US" smtClean="0"/>
              <a:t>2021/2/24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88794C-C090-4D4C-9474-F756139724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9959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4673600" y="1498603"/>
            <a:ext cx="7010400" cy="3298825"/>
          </a:xfrm>
        </p:spPr>
        <p:txBody>
          <a:bodyPr>
            <a:normAutofit/>
          </a:bodyPr>
          <a:lstStyle>
            <a:lvl1pPr latinLnBrk="0">
              <a:lnSpc>
                <a:spcPct val="90000"/>
              </a:lnSpc>
              <a:defRPr lang="zh-TW" sz="4051" cap="none" baseline="0"/>
            </a:lvl1pPr>
          </a:lstStyle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3600" y="4927600"/>
            <a:ext cx="7010400" cy="1244600"/>
          </a:xfrm>
        </p:spPr>
        <p:txBody>
          <a:bodyPr>
            <a:normAutofit/>
          </a:bodyPr>
          <a:lstStyle>
            <a:lvl1pPr marL="0" indent="0" algn="l" latinLnBrk="0">
              <a:spcBef>
                <a:spcPts val="0"/>
              </a:spcBef>
              <a:buNone/>
              <a:defRPr lang="zh-TW" sz="2101" b="0">
                <a:solidFill>
                  <a:schemeClr val="tx1"/>
                </a:solidFill>
              </a:defRPr>
            </a:lvl1pPr>
            <a:lvl2pPr marL="457242" indent="0" algn="ctr" latinLnBrk="0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2pPr>
            <a:lvl3pPr marL="914484" indent="0" algn="ctr" latinLnBrk="0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3pPr>
            <a:lvl4pPr marL="1371726" indent="0" algn="ctr" latinLnBrk="0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4pPr>
            <a:lvl5pPr marL="1828967" indent="0" algn="ctr" latinLnBrk="0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5pPr>
            <a:lvl6pPr marL="2286210" indent="0" algn="ctr" latinLnBrk="0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6pPr>
            <a:lvl7pPr marL="2743451" indent="0" algn="ctr" latinLnBrk="0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7pPr>
            <a:lvl8pPr marL="3200693" indent="0" algn="ctr" latinLnBrk="0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8pPr>
            <a:lvl9pPr marL="3657935" indent="0" algn="ctr" latinLnBrk="0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8240258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5CD9E2-721B-40AA-BC58-A6F899F21B1C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4394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9855200" y="274640"/>
            <a:ext cx="1422400" cy="5897561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117600" y="274640"/>
            <a:ext cx="8534400" cy="5897561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10A3A0-A6D0-4921-81D9-18D03C0E8A6A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5001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5pPr latinLnBrk="0">
              <a:defRPr lang="zh-TW"/>
            </a:lvl5pPr>
            <a:lvl6pPr latinLnBrk="0">
              <a:defRPr lang="zh-TW"/>
            </a:lvl6pPr>
            <a:lvl7pPr latinLnBrk="0">
              <a:defRPr lang="zh-TW" baseline="0"/>
            </a:lvl7pPr>
            <a:lvl8pPr latinLnBrk="0">
              <a:defRPr lang="zh-TW" baseline="0"/>
            </a:lvl8pPr>
            <a:lvl9pPr latinLnBrk="0">
              <a:defRPr lang="zh-TW" baseline="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C7037E-9FE9-4DA9-8DCF-45612515C770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5621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12800" y="4445000"/>
            <a:ext cx="7010400" cy="1930400"/>
          </a:xfrm>
        </p:spPr>
        <p:txBody>
          <a:bodyPr anchor="t">
            <a:normAutofit/>
          </a:bodyPr>
          <a:lstStyle>
            <a:lvl1pPr algn="l" latinLnBrk="0">
              <a:defRPr lang="zh-TW" sz="4051" b="0" cap="none" baseline="0"/>
            </a:lvl1pPr>
          </a:lstStyle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12800" y="3124201"/>
            <a:ext cx="7010400" cy="1296987"/>
          </a:xfrm>
        </p:spPr>
        <p:txBody>
          <a:bodyPr anchor="b"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TW" sz="2101">
                <a:solidFill>
                  <a:schemeClr val="tx1"/>
                </a:solidFill>
              </a:defRPr>
            </a:lvl1pPr>
            <a:lvl2pPr marL="457242" indent="0" latinLnBrk="0">
              <a:buNone/>
              <a:defRPr lang="zh-TW" sz="1800">
                <a:solidFill>
                  <a:schemeClr val="tx1">
                    <a:tint val="75000"/>
                  </a:schemeClr>
                </a:solidFill>
              </a:defRPr>
            </a:lvl2pPr>
            <a:lvl3pPr marL="914484" indent="0" latinLnBrk="0">
              <a:buNone/>
              <a:defRPr lang="zh-TW" sz="1575">
                <a:solidFill>
                  <a:schemeClr val="tx1">
                    <a:tint val="75000"/>
                  </a:schemeClr>
                </a:solidFill>
              </a:defRPr>
            </a:lvl3pPr>
            <a:lvl4pPr marL="1371726" indent="0" latinLnBrk="0">
              <a:buNone/>
              <a:defRPr lang="zh-TW" sz="1425">
                <a:solidFill>
                  <a:schemeClr val="tx1">
                    <a:tint val="75000"/>
                  </a:schemeClr>
                </a:solidFill>
              </a:defRPr>
            </a:lvl4pPr>
            <a:lvl5pPr marL="1828967" indent="0" latinLnBrk="0">
              <a:buNone/>
              <a:defRPr lang="zh-TW" sz="1425">
                <a:solidFill>
                  <a:schemeClr val="tx1">
                    <a:tint val="75000"/>
                  </a:schemeClr>
                </a:solidFill>
              </a:defRPr>
            </a:lvl5pPr>
            <a:lvl6pPr marL="2286210" indent="0" latinLnBrk="0">
              <a:buNone/>
              <a:defRPr lang="zh-TW" sz="1425">
                <a:solidFill>
                  <a:schemeClr val="tx1">
                    <a:tint val="75000"/>
                  </a:schemeClr>
                </a:solidFill>
              </a:defRPr>
            </a:lvl6pPr>
            <a:lvl7pPr marL="2743451" indent="0" latinLnBrk="0">
              <a:buNone/>
              <a:defRPr lang="zh-TW" sz="1425">
                <a:solidFill>
                  <a:schemeClr val="tx1">
                    <a:tint val="75000"/>
                  </a:schemeClr>
                </a:solidFill>
              </a:defRPr>
            </a:lvl7pPr>
            <a:lvl8pPr marL="3200693" indent="0" latinLnBrk="0">
              <a:buNone/>
              <a:defRPr lang="zh-TW" sz="1425">
                <a:solidFill>
                  <a:schemeClr val="tx1">
                    <a:tint val="75000"/>
                  </a:schemeClr>
                </a:solidFill>
              </a:defRPr>
            </a:lvl8pPr>
            <a:lvl9pPr marL="3657935" indent="0" latinLnBrk="0">
              <a:buNone/>
              <a:defRPr lang="zh-TW" sz="142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8665684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117600" y="1701800"/>
            <a:ext cx="4978400" cy="4470400"/>
          </a:xfrm>
        </p:spPr>
        <p:txBody>
          <a:bodyPr>
            <a:normAutofit/>
          </a:bodyPr>
          <a:lstStyle>
            <a:lvl1pPr latinLnBrk="0">
              <a:defRPr lang="zh-TW" sz="1800"/>
            </a:lvl1pPr>
            <a:lvl2pPr latinLnBrk="0">
              <a:defRPr lang="zh-TW" sz="1500"/>
            </a:lvl2pPr>
            <a:lvl3pPr latinLnBrk="0">
              <a:defRPr lang="zh-TW" sz="1350"/>
            </a:lvl3pPr>
            <a:lvl4pPr latinLnBrk="0">
              <a:defRPr lang="zh-TW" sz="1350"/>
            </a:lvl4pPr>
            <a:lvl5pPr marL="1508898" latinLnBrk="0">
              <a:defRPr lang="zh-TW" sz="1350"/>
            </a:lvl5pPr>
            <a:lvl6pPr marL="1508898" latinLnBrk="0">
              <a:defRPr lang="zh-TW" sz="1350"/>
            </a:lvl6pPr>
            <a:lvl7pPr marL="1508898" latinLnBrk="0">
              <a:defRPr lang="zh-TW" sz="1350"/>
            </a:lvl7pPr>
            <a:lvl8pPr marL="1508898" latinLnBrk="0">
              <a:defRPr lang="zh-TW" sz="1350"/>
            </a:lvl8pPr>
            <a:lvl9pPr marL="1508898" latinLnBrk="0">
              <a:defRPr lang="zh-TW" sz="135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299200" y="1701800"/>
            <a:ext cx="4978400" cy="4470400"/>
          </a:xfrm>
        </p:spPr>
        <p:txBody>
          <a:bodyPr>
            <a:normAutofit/>
          </a:bodyPr>
          <a:lstStyle>
            <a:lvl1pPr latinLnBrk="0">
              <a:defRPr lang="zh-TW" sz="1800"/>
            </a:lvl1pPr>
            <a:lvl2pPr latinLnBrk="0">
              <a:defRPr lang="zh-TW" sz="1500"/>
            </a:lvl2pPr>
            <a:lvl3pPr latinLnBrk="0">
              <a:defRPr lang="zh-TW" sz="1350"/>
            </a:lvl3pPr>
            <a:lvl4pPr latinLnBrk="0">
              <a:defRPr lang="zh-TW" sz="1350"/>
            </a:lvl4pPr>
            <a:lvl5pPr marL="1508898" latinLnBrk="0">
              <a:defRPr lang="zh-TW" sz="1350"/>
            </a:lvl5pPr>
            <a:lvl6pPr marL="1508898" latinLnBrk="0">
              <a:defRPr lang="zh-TW" sz="1350"/>
            </a:lvl6pPr>
            <a:lvl7pPr marL="1508898" latinLnBrk="0">
              <a:defRPr lang="zh-TW" sz="1350"/>
            </a:lvl7pPr>
            <a:lvl8pPr marL="1508898" latinLnBrk="0">
              <a:defRPr lang="zh-TW" sz="1350"/>
            </a:lvl8pPr>
            <a:lvl9pPr marL="1508898" latinLnBrk="0">
              <a:defRPr lang="zh-TW" sz="135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307B1F-8383-4020-8C5E-D7C7105D1F10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8473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latinLnBrk="0">
              <a:defRPr lang="zh-TW"/>
            </a:lvl1pPr>
          </a:lstStyle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121665" y="1608836"/>
            <a:ext cx="4974336" cy="512064"/>
          </a:xfrm>
        </p:spPr>
        <p:txBody>
          <a:bodyPr anchor="b">
            <a:noAutofit/>
          </a:bodyPr>
          <a:lstStyle>
            <a:lvl1pPr marL="0" indent="0" latinLnBrk="0">
              <a:spcBef>
                <a:spcPts val="0"/>
              </a:spcBef>
              <a:buNone/>
              <a:defRPr lang="zh-TW" sz="1800" b="1"/>
            </a:lvl1pPr>
            <a:lvl2pPr marL="457242" indent="0" latinLnBrk="0">
              <a:buNone/>
              <a:defRPr lang="zh-TW" sz="2026" b="1"/>
            </a:lvl2pPr>
            <a:lvl3pPr marL="914484" indent="0" latinLnBrk="0">
              <a:buNone/>
              <a:defRPr lang="zh-TW" sz="1800" b="1"/>
            </a:lvl3pPr>
            <a:lvl4pPr marL="1371726" indent="0" latinLnBrk="0">
              <a:buNone/>
              <a:defRPr lang="zh-TW" sz="1575" b="1"/>
            </a:lvl4pPr>
            <a:lvl5pPr marL="1828967" indent="0" latinLnBrk="0">
              <a:buNone/>
              <a:defRPr lang="zh-TW" sz="1575" b="1"/>
            </a:lvl5pPr>
            <a:lvl6pPr marL="2286210" indent="0" latinLnBrk="0">
              <a:buNone/>
              <a:defRPr lang="zh-TW" sz="1575" b="1"/>
            </a:lvl6pPr>
            <a:lvl7pPr marL="2743451" indent="0" latinLnBrk="0">
              <a:buNone/>
              <a:defRPr lang="zh-TW" sz="1575" b="1"/>
            </a:lvl7pPr>
            <a:lvl8pPr marL="3200693" indent="0" latinLnBrk="0">
              <a:buNone/>
              <a:defRPr lang="zh-TW" sz="1575" b="1"/>
            </a:lvl8pPr>
            <a:lvl9pPr marL="3657935" indent="0" latinLnBrk="0">
              <a:buNone/>
              <a:defRPr lang="zh-TW" sz="1575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1117600" y="2209800"/>
            <a:ext cx="4978400" cy="3962400"/>
          </a:xfrm>
        </p:spPr>
        <p:txBody>
          <a:bodyPr>
            <a:normAutofit/>
          </a:bodyPr>
          <a:lstStyle>
            <a:lvl1pPr latinLnBrk="0">
              <a:defRPr lang="zh-TW" sz="1500"/>
            </a:lvl1pPr>
            <a:lvl2pPr latinLnBrk="0">
              <a:defRPr lang="zh-TW" sz="1350"/>
            </a:lvl2pPr>
            <a:lvl3pPr latinLnBrk="0">
              <a:defRPr lang="zh-TW" sz="1350"/>
            </a:lvl3pPr>
            <a:lvl4pPr latinLnBrk="0">
              <a:defRPr lang="zh-TW" sz="1350"/>
            </a:lvl4pPr>
            <a:lvl5pPr marL="1508898" latinLnBrk="0">
              <a:defRPr lang="zh-TW" sz="1350"/>
            </a:lvl5pPr>
            <a:lvl6pPr marL="1508898" latinLnBrk="0">
              <a:defRPr lang="zh-TW" sz="1350"/>
            </a:lvl6pPr>
            <a:lvl7pPr marL="1508898" latinLnBrk="0">
              <a:defRPr lang="zh-TW" sz="1350"/>
            </a:lvl7pPr>
            <a:lvl8pPr marL="1508898" latinLnBrk="0">
              <a:defRPr lang="zh-TW" sz="1350"/>
            </a:lvl8pPr>
            <a:lvl9pPr marL="1508898" latinLnBrk="0">
              <a:defRPr lang="zh-TW" sz="135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303264" y="1608836"/>
            <a:ext cx="4974336" cy="512064"/>
          </a:xfrm>
        </p:spPr>
        <p:txBody>
          <a:bodyPr anchor="b">
            <a:noAutofit/>
          </a:bodyPr>
          <a:lstStyle>
            <a:lvl1pPr marL="0" indent="0" latinLnBrk="0">
              <a:spcBef>
                <a:spcPts val="0"/>
              </a:spcBef>
              <a:buNone/>
              <a:defRPr lang="zh-TW" sz="1800" b="1"/>
            </a:lvl1pPr>
            <a:lvl2pPr marL="457242" indent="0" latinLnBrk="0">
              <a:buNone/>
              <a:defRPr lang="zh-TW" sz="2026" b="1"/>
            </a:lvl2pPr>
            <a:lvl3pPr marL="914484" indent="0" latinLnBrk="0">
              <a:buNone/>
              <a:defRPr lang="zh-TW" sz="1800" b="1"/>
            </a:lvl3pPr>
            <a:lvl4pPr marL="1371726" indent="0" latinLnBrk="0">
              <a:buNone/>
              <a:defRPr lang="zh-TW" sz="1575" b="1"/>
            </a:lvl4pPr>
            <a:lvl5pPr marL="1828967" indent="0" latinLnBrk="0">
              <a:buNone/>
              <a:defRPr lang="zh-TW" sz="1575" b="1"/>
            </a:lvl5pPr>
            <a:lvl6pPr marL="2286210" indent="0" latinLnBrk="0">
              <a:buNone/>
              <a:defRPr lang="zh-TW" sz="1575" b="1"/>
            </a:lvl6pPr>
            <a:lvl7pPr marL="2743451" indent="0" latinLnBrk="0">
              <a:buNone/>
              <a:defRPr lang="zh-TW" sz="1575" b="1"/>
            </a:lvl7pPr>
            <a:lvl8pPr marL="3200693" indent="0" latinLnBrk="0">
              <a:buNone/>
              <a:defRPr lang="zh-TW" sz="1575" b="1"/>
            </a:lvl8pPr>
            <a:lvl9pPr marL="3657935" indent="0" latinLnBrk="0">
              <a:buNone/>
              <a:defRPr lang="zh-TW" sz="1575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299200" y="2209800"/>
            <a:ext cx="4978400" cy="3962400"/>
          </a:xfrm>
        </p:spPr>
        <p:txBody>
          <a:bodyPr>
            <a:normAutofit/>
          </a:bodyPr>
          <a:lstStyle>
            <a:lvl1pPr latinLnBrk="0">
              <a:defRPr lang="zh-TW" sz="1500"/>
            </a:lvl1pPr>
            <a:lvl2pPr latinLnBrk="0">
              <a:defRPr lang="zh-TW" sz="1350"/>
            </a:lvl2pPr>
            <a:lvl3pPr latinLnBrk="0">
              <a:defRPr lang="zh-TW" sz="1350"/>
            </a:lvl3pPr>
            <a:lvl4pPr latinLnBrk="0">
              <a:defRPr lang="zh-TW" sz="1350"/>
            </a:lvl4pPr>
            <a:lvl5pPr marL="1508898" latinLnBrk="0">
              <a:defRPr lang="zh-TW" sz="1350"/>
            </a:lvl5pPr>
            <a:lvl6pPr marL="1508898" latinLnBrk="0">
              <a:defRPr lang="zh-TW" sz="1350"/>
            </a:lvl6pPr>
            <a:lvl7pPr marL="1508898" latinLnBrk="0">
              <a:defRPr lang="zh-TW" sz="1350"/>
            </a:lvl7pPr>
            <a:lvl8pPr marL="1508898" latinLnBrk="0">
              <a:defRPr lang="zh-TW" sz="1350"/>
            </a:lvl8pPr>
            <a:lvl9pPr marL="1508898" latinLnBrk="0">
              <a:defRPr lang="zh-TW" sz="135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CD31C3-E4C4-44FE-A3BE-6780C684F8AA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6552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595615-7F17-4353-A538-B885DFF6EF9D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4441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22AC61-E005-4162-99E2-7578491A34E1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6522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3962400" y="0"/>
            <a:ext cx="79248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lang="zh-TW" altLang="en-US" sz="3601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04801" y="1701800"/>
            <a:ext cx="3352800" cy="2844800"/>
          </a:xfrm>
        </p:spPr>
        <p:txBody>
          <a:bodyPr anchor="b">
            <a:normAutofit/>
          </a:bodyPr>
          <a:lstStyle>
            <a:lvl1pPr algn="l" latinLnBrk="0">
              <a:defRPr lang="zh-TW" sz="1500" b="1"/>
            </a:lvl1pPr>
          </a:lstStyle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470400" y="482600"/>
            <a:ext cx="6807200" cy="5892800"/>
          </a:xfrm>
        </p:spPr>
        <p:txBody>
          <a:bodyPr>
            <a:normAutofit/>
          </a:bodyPr>
          <a:lstStyle>
            <a:lvl1pPr latinLnBrk="0">
              <a:defRPr lang="zh-TW" sz="1800"/>
            </a:lvl1pPr>
            <a:lvl2pPr latinLnBrk="0">
              <a:defRPr lang="zh-TW" sz="1500"/>
            </a:lvl2pPr>
            <a:lvl3pPr latinLnBrk="0">
              <a:defRPr lang="zh-TW" sz="1350"/>
            </a:lvl3pPr>
            <a:lvl4pPr latinLnBrk="0">
              <a:defRPr lang="zh-TW" sz="1350"/>
            </a:lvl4pPr>
            <a:lvl5pPr latinLnBrk="0">
              <a:defRPr lang="zh-TW" sz="1350"/>
            </a:lvl5pPr>
            <a:lvl6pPr latinLnBrk="0">
              <a:defRPr lang="zh-TW" sz="1350"/>
            </a:lvl6pPr>
            <a:lvl7pPr latinLnBrk="0">
              <a:defRPr lang="zh-TW" sz="1350"/>
            </a:lvl7pPr>
            <a:lvl8pPr latinLnBrk="0">
              <a:defRPr lang="zh-TW" sz="1350"/>
            </a:lvl8pPr>
            <a:lvl9pPr latinLnBrk="0">
              <a:defRPr lang="zh-TW" sz="135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304801" y="4648200"/>
            <a:ext cx="3352800" cy="1727200"/>
          </a:xfrm>
        </p:spPr>
        <p:txBody>
          <a:bodyPr>
            <a:normAutofit/>
          </a:bodyPr>
          <a:lstStyle>
            <a:lvl1pPr marL="0" indent="0" latinLnBrk="0">
              <a:spcBef>
                <a:spcPts val="900"/>
              </a:spcBef>
              <a:buNone/>
              <a:defRPr lang="zh-TW" sz="1200"/>
            </a:lvl1pPr>
            <a:lvl2pPr marL="457242" indent="0" latinLnBrk="0">
              <a:buNone/>
              <a:defRPr lang="zh-TW" sz="1200"/>
            </a:lvl2pPr>
            <a:lvl3pPr marL="914484" indent="0" latinLnBrk="0">
              <a:buNone/>
              <a:defRPr lang="zh-TW" sz="975"/>
            </a:lvl3pPr>
            <a:lvl4pPr marL="1371726" indent="0" latinLnBrk="0">
              <a:buNone/>
              <a:defRPr lang="zh-TW" sz="900"/>
            </a:lvl4pPr>
            <a:lvl5pPr marL="1828967" indent="0" latinLnBrk="0">
              <a:buNone/>
              <a:defRPr lang="zh-TW" sz="900"/>
            </a:lvl5pPr>
            <a:lvl6pPr marL="2286210" indent="0" latinLnBrk="0">
              <a:buNone/>
              <a:defRPr lang="zh-TW" sz="900"/>
            </a:lvl6pPr>
            <a:lvl7pPr marL="2743451" indent="0" latinLnBrk="0">
              <a:buNone/>
              <a:defRPr lang="zh-TW" sz="900"/>
            </a:lvl7pPr>
            <a:lvl8pPr marL="3200693" indent="0" latinLnBrk="0">
              <a:buNone/>
              <a:defRPr lang="zh-TW" sz="900"/>
            </a:lvl8pPr>
            <a:lvl9pPr marL="3657935" indent="0" latinLnBrk="0">
              <a:buNone/>
              <a:defRPr lang="zh-TW"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FBB279-405B-499D-977F-C23931CF30C7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754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082800" y="0"/>
            <a:ext cx="80264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lang="zh-TW" altLang="en-US" sz="3601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438400" y="4800600"/>
            <a:ext cx="7315200" cy="762000"/>
          </a:xfrm>
        </p:spPr>
        <p:txBody>
          <a:bodyPr anchor="b">
            <a:normAutofit/>
          </a:bodyPr>
          <a:lstStyle>
            <a:lvl1pPr algn="l" latinLnBrk="0">
              <a:defRPr lang="zh-TW" sz="1500" b="1"/>
            </a:lvl1pPr>
          </a:lstStyle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438400" y="279403"/>
            <a:ext cx="7315200" cy="4448175"/>
          </a:xfrm>
        </p:spPr>
        <p:txBody>
          <a:bodyPr>
            <a:normAutofit/>
          </a:bodyPr>
          <a:lstStyle>
            <a:lvl1pPr marL="0" indent="0" latinLnBrk="0">
              <a:buNone/>
              <a:defRPr lang="zh-TW" sz="2101"/>
            </a:lvl1pPr>
            <a:lvl2pPr marL="457242" indent="0" latinLnBrk="0">
              <a:buNone/>
              <a:defRPr lang="zh-TW" sz="2776"/>
            </a:lvl2pPr>
            <a:lvl3pPr marL="914484" indent="0" latinLnBrk="0">
              <a:buNone/>
              <a:defRPr lang="zh-TW" sz="2401"/>
            </a:lvl3pPr>
            <a:lvl4pPr marL="1371726" indent="0" latinLnBrk="0">
              <a:buNone/>
              <a:defRPr lang="zh-TW" sz="2026"/>
            </a:lvl4pPr>
            <a:lvl5pPr marL="1828967" indent="0" latinLnBrk="0">
              <a:buNone/>
              <a:defRPr lang="zh-TW" sz="2026"/>
            </a:lvl5pPr>
            <a:lvl6pPr marL="2286210" indent="0" latinLnBrk="0">
              <a:buNone/>
              <a:defRPr lang="zh-TW" sz="2026"/>
            </a:lvl6pPr>
            <a:lvl7pPr marL="2743451" indent="0" latinLnBrk="0">
              <a:buNone/>
              <a:defRPr lang="zh-TW" sz="2026"/>
            </a:lvl7pPr>
            <a:lvl8pPr marL="3200693" indent="0" latinLnBrk="0">
              <a:buNone/>
              <a:defRPr lang="zh-TW" sz="2026"/>
            </a:lvl8pPr>
            <a:lvl9pPr marL="3657935" indent="0" latinLnBrk="0">
              <a:buNone/>
              <a:defRPr lang="zh-TW" sz="2026"/>
            </a:lvl9pPr>
          </a:lstStyle>
          <a:p>
            <a:r>
              <a:rPr lang="zh-TW" altLang="en-US" smtClean="0"/>
              <a:t>按一下圖示以新增圖片</a:t>
            </a:r>
            <a:endParaRPr lang="zh-TW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438400" y="5562600"/>
            <a:ext cx="7315200" cy="812800"/>
          </a:xfrm>
        </p:spPr>
        <p:txBody>
          <a:bodyPr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TW" sz="1200"/>
            </a:lvl1pPr>
            <a:lvl2pPr marL="457242" indent="0" latinLnBrk="0">
              <a:buNone/>
              <a:defRPr lang="zh-TW" sz="1200"/>
            </a:lvl2pPr>
            <a:lvl3pPr marL="914484" indent="0" latinLnBrk="0">
              <a:buNone/>
              <a:defRPr lang="zh-TW" sz="975"/>
            </a:lvl3pPr>
            <a:lvl4pPr marL="1371726" indent="0" latinLnBrk="0">
              <a:buNone/>
              <a:defRPr lang="zh-TW" sz="900"/>
            </a:lvl4pPr>
            <a:lvl5pPr marL="1828967" indent="0" latinLnBrk="0">
              <a:buNone/>
              <a:defRPr lang="zh-TW" sz="900"/>
            </a:lvl5pPr>
            <a:lvl6pPr marL="2286210" indent="0" latinLnBrk="0">
              <a:buNone/>
              <a:defRPr lang="zh-TW" sz="900"/>
            </a:lvl6pPr>
            <a:lvl7pPr marL="2743451" indent="0" latinLnBrk="0">
              <a:buNone/>
              <a:defRPr lang="zh-TW" sz="900"/>
            </a:lvl7pPr>
            <a:lvl8pPr marL="3200693" indent="0" latinLnBrk="0">
              <a:buNone/>
              <a:defRPr lang="zh-TW" sz="900"/>
            </a:lvl8pPr>
            <a:lvl9pPr marL="3657935" indent="0" latinLnBrk="0">
              <a:buNone/>
              <a:defRPr lang="zh-TW"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7FD59F-724D-4609-A656-BD91C5B80E85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0403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304800" y="-17756"/>
            <a:ext cx="115824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lang="zh-TW" altLang="en-US" sz="3601">
              <a:latin typeface="+mj-ea"/>
              <a:ea typeface="+mj-ea"/>
            </a:endParaRPr>
          </a:p>
        </p:txBody>
      </p: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1117600" y="76200"/>
            <a:ext cx="10160000" cy="13970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zh-TW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117600" y="1701800"/>
            <a:ext cx="10160000" cy="44704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zh-TW" dirty="0"/>
              <a:t>按一下以編輯母片文字樣式</a:t>
            </a:r>
          </a:p>
          <a:p>
            <a:pPr lvl="1"/>
            <a:r>
              <a:rPr lang="zh-TW" dirty="0"/>
              <a:t>第二層</a:t>
            </a:r>
          </a:p>
          <a:p>
            <a:pPr lvl="2"/>
            <a:r>
              <a:rPr lang="zh-TW" dirty="0"/>
              <a:t>第三層</a:t>
            </a:r>
          </a:p>
          <a:p>
            <a:pPr lvl="3"/>
            <a:r>
              <a:rPr lang="zh-TW" dirty="0"/>
              <a:t>第四層</a:t>
            </a:r>
          </a:p>
          <a:p>
            <a:pPr lvl="4"/>
            <a:r>
              <a:rPr lang="zh-TW" dirty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1117600" y="6400803"/>
            <a:ext cx="2743200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l" latinLnBrk="0">
              <a:defRPr lang="zh-TW" sz="900">
                <a:solidFill>
                  <a:schemeClr val="tx2">
                    <a:lumMod val="50000"/>
                    <a:lumOff val="50000"/>
                  </a:schemeClr>
                </a:solidFill>
                <a:latin typeface="+mj-ea"/>
                <a:ea typeface="+mj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908860" y="6400803"/>
            <a:ext cx="6217920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ctr" latinLnBrk="0">
              <a:defRPr lang="zh-TW" sz="900">
                <a:solidFill>
                  <a:schemeClr val="tx2">
                    <a:lumMod val="50000"/>
                    <a:lumOff val="50000"/>
                  </a:schemeClr>
                </a:solidFill>
                <a:latin typeface="+mj-ea"/>
                <a:ea typeface="+mj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0169795" y="6400803"/>
            <a:ext cx="1107807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r" latinLnBrk="0">
              <a:defRPr lang="zh-TW" sz="900">
                <a:solidFill>
                  <a:schemeClr val="tx2">
                    <a:lumMod val="50000"/>
                    <a:lumOff val="50000"/>
                  </a:schemeClr>
                </a:solidFill>
                <a:latin typeface="+mj-ea"/>
                <a:ea typeface="+mj-ea"/>
              </a:defRPr>
            </a:lvl1pPr>
          </a:lstStyle>
          <a:p>
            <a:pPr>
              <a:defRPr/>
            </a:pPr>
            <a:fld id="{B68E9644-7EE1-466F-9EED-4931E117ED4D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608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84" rtl="0" eaLnBrk="1" latinLnBrk="0" hangingPunct="1">
        <a:lnSpc>
          <a:spcPct val="85000"/>
        </a:lnSpc>
        <a:spcBef>
          <a:spcPct val="0"/>
        </a:spcBef>
        <a:buNone/>
        <a:tabLst/>
        <a:defRPr lang="zh-TW" sz="3301" kern="1200" cap="none" baseline="0">
          <a:solidFill>
            <a:schemeClr val="tx1"/>
          </a:solidFill>
          <a:latin typeface="+mj-ea"/>
          <a:ea typeface="+mj-ea"/>
          <a:cs typeface="+mj-cs"/>
        </a:defRPr>
      </a:lvl1pPr>
    </p:titleStyle>
    <p:bodyStyle>
      <a:lvl1pPr marL="228621" indent="-228621" algn="l" defTabSz="914484" rtl="0" eaLnBrk="1" latinLnBrk="0" hangingPunct="1">
        <a:lnSpc>
          <a:spcPct val="95000"/>
        </a:lnSpc>
        <a:spcBef>
          <a:spcPts val="1400"/>
        </a:spcBef>
        <a:buSzPct val="100000"/>
        <a:buFont typeface="Arial" pitchFamily="34" charset="0"/>
        <a:buChar char="•"/>
        <a:defRPr lang="zh-TW" sz="1800" kern="1200">
          <a:solidFill>
            <a:schemeClr val="tx1"/>
          </a:solidFill>
          <a:latin typeface="+mj-ea"/>
          <a:ea typeface="+mj-ea"/>
          <a:cs typeface="+mn-cs"/>
        </a:defRPr>
      </a:lvl1pPr>
      <a:lvl2pPr marL="548690" indent="-228621" algn="l" defTabSz="914484" rtl="0" eaLnBrk="1" latinLnBrk="0" hangingPunct="1">
        <a:lnSpc>
          <a:spcPct val="95000"/>
        </a:lnSpc>
        <a:spcBef>
          <a:spcPts val="800"/>
        </a:spcBef>
        <a:buSzPct val="100000"/>
        <a:buFont typeface="Century Gothic" pitchFamily="34" charset="0"/>
        <a:buChar char="–"/>
        <a:defRPr lang="zh-TW" sz="1500" kern="1200">
          <a:solidFill>
            <a:schemeClr val="tx1"/>
          </a:solidFill>
          <a:latin typeface="+mj-ea"/>
          <a:ea typeface="+mj-ea"/>
          <a:cs typeface="+mn-cs"/>
        </a:defRPr>
      </a:lvl2pPr>
      <a:lvl3pPr marL="868759" indent="-228621" algn="l" defTabSz="914484" rtl="0" eaLnBrk="1" latinLnBrk="0" hangingPunct="1">
        <a:lnSpc>
          <a:spcPct val="95000"/>
        </a:lnSpc>
        <a:spcBef>
          <a:spcPts val="800"/>
        </a:spcBef>
        <a:buSzPct val="100000"/>
        <a:buFont typeface="Century Gothic" pitchFamily="34" charset="0"/>
        <a:buChar char="–"/>
        <a:defRPr lang="zh-TW" sz="1350" kern="1200">
          <a:solidFill>
            <a:schemeClr val="tx1"/>
          </a:solidFill>
          <a:latin typeface="+mj-ea"/>
          <a:ea typeface="+mj-ea"/>
          <a:cs typeface="+mn-cs"/>
        </a:defRPr>
      </a:lvl3pPr>
      <a:lvl4pPr marL="1188829" indent="-228621" algn="l" defTabSz="914484" rtl="0" eaLnBrk="1" latinLnBrk="0" hangingPunct="1">
        <a:lnSpc>
          <a:spcPct val="95000"/>
        </a:lnSpc>
        <a:spcBef>
          <a:spcPts val="800"/>
        </a:spcBef>
        <a:buSzPct val="100000"/>
        <a:buFont typeface="Century Gothic" pitchFamily="34" charset="0"/>
        <a:buChar char="–"/>
        <a:defRPr lang="zh-TW" sz="1350" kern="1200">
          <a:solidFill>
            <a:schemeClr val="tx1"/>
          </a:solidFill>
          <a:latin typeface="+mj-ea"/>
          <a:ea typeface="+mj-ea"/>
          <a:cs typeface="+mn-cs"/>
        </a:defRPr>
      </a:lvl4pPr>
      <a:lvl5pPr marL="1508898" indent="-228621" algn="l" defTabSz="914484" rtl="0" eaLnBrk="1" latinLnBrk="0" hangingPunct="1">
        <a:lnSpc>
          <a:spcPct val="95000"/>
        </a:lnSpc>
        <a:spcBef>
          <a:spcPts val="800"/>
        </a:spcBef>
        <a:buSzPct val="100000"/>
        <a:buFont typeface="Century Gothic" pitchFamily="34" charset="0"/>
        <a:buChar char="–"/>
        <a:defRPr lang="zh-TW" sz="1350" kern="1200">
          <a:solidFill>
            <a:schemeClr val="tx1"/>
          </a:solidFill>
          <a:latin typeface="+mj-ea"/>
          <a:ea typeface="+mj-ea"/>
          <a:cs typeface="+mn-cs"/>
        </a:defRPr>
      </a:lvl5pPr>
      <a:lvl6pPr marL="1828967" indent="-228621" algn="l" defTabSz="914484" rtl="0" eaLnBrk="1" latinLnBrk="0" hangingPunct="1">
        <a:lnSpc>
          <a:spcPct val="95000"/>
        </a:lnSpc>
        <a:spcBef>
          <a:spcPts val="800"/>
        </a:spcBef>
        <a:buSzPct val="90000"/>
        <a:buFont typeface="Century Gothic" pitchFamily="34" charset="0"/>
        <a:buChar char="–"/>
        <a:defRPr lang="zh-TW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149037" indent="-228621" algn="l" defTabSz="914484" rtl="0" eaLnBrk="1" latinLnBrk="0" hangingPunct="1">
        <a:lnSpc>
          <a:spcPct val="95000"/>
        </a:lnSpc>
        <a:spcBef>
          <a:spcPts val="800"/>
        </a:spcBef>
        <a:buSzPct val="90000"/>
        <a:buFont typeface="Century Gothic" pitchFamily="34" charset="0"/>
        <a:buChar char="–"/>
        <a:defRPr lang="zh-TW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69106" indent="-228621" algn="l" defTabSz="914484" rtl="0" eaLnBrk="1" latinLnBrk="0" hangingPunct="1">
        <a:lnSpc>
          <a:spcPct val="95000"/>
        </a:lnSpc>
        <a:spcBef>
          <a:spcPts val="800"/>
        </a:spcBef>
        <a:buSzPct val="90000"/>
        <a:buFont typeface="Century Gothic" pitchFamily="34" charset="0"/>
        <a:buChar char="–"/>
        <a:defRPr lang="zh-TW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834900" indent="-228621" algn="l" defTabSz="914484" rtl="0" eaLnBrk="1" latinLnBrk="0" hangingPunct="1">
        <a:lnSpc>
          <a:spcPct val="95000"/>
        </a:lnSpc>
        <a:spcBef>
          <a:spcPts val="800"/>
        </a:spcBef>
        <a:buSzPct val="90000"/>
        <a:buFont typeface="Century Gothic" pitchFamily="34" charset="0"/>
        <a:buChar char="–"/>
        <a:defRPr lang="zh-TW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84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42" algn="l" defTabSz="914484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84" algn="l" defTabSz="914484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726" algn="l" defTabSz="914484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967" algn="l" defTabSz="914484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210" algn="l" defTabSz="914484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451" algn="l" defTabSz="914484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693" algn="l" defTabSz="914484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935" algn="l" defTabSz="914484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TW" altLang="en-US" sz="6000" dirty="0"/>
              <a:t>文字段落、</a:t>
            </a:r>
            <a:r>
              <a:rPr lang="zh-TW" altLang="en-US" sz="6000" dirty="0" smtClean="0"/>
              <a:t>標題</a:t>
            </a:r>
            <a:r>
              <a:rPr lang="en-US" altLang="zh-TW" sz="6000" dirty="0" smtClean="0"/>
              <a:t/>
            </a:r>
            <a:br>
              <a:rPr lang="en-US" altLang="zh-TW" sz="6000" dirty="0" smtClean="0"/>
            </a:br>
            <a:r>
              <a:rPr lang="zh-TW" altLang="en-US" sz="6000" dirty="0" smtClean="0"/>
              <a:t>與結</a:t>
            </a:r>
            <a:r>
              <a:rPr lang="zh-TW" altLang="en-US" sz="6000" dirty="0"/>
              <a:t>構</a:t>
            </a:r>
            <a:endParaRPr lang="zh-TW" altLang="en-US" sz="6000" dirty="0" smtClean="0"/>
          </a:p>
        </p:txBody>
      </p:sp>
      <p:sp>
        <p:nvSpPr>
          <p:cNvPr id="3075" name="Rectangle 3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zh-TW" altLang="en-US" sz="3200" dirty="0" smtClean="0"/>
              <a:t>資訊傳播學系</a:t>
            </a:r>
          </a:p>
          <a:p>
            <a:pPr>
              <a:lnSpc>
                <a:spcPct val="90000"/>
              </a:lnSpc>
            </a:pPr>
            <a:r>
              <a:rPr lang="zh-TW" altLang="en-US" sz="3200" dirty="0" smtClean="0"/>
              <a:t>林頌堅</a:t>
            </a:r>
          </a:p>
        </p:txBody>
      </p:sp>
    </p:spTree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文章元件</a:t>
            </a:r>
            <a:endParaRPr lang="zh-TW" altLang="en-US" dirty="0"/>
          </a:p>
        </p:txBody>
      </p:sp>
      <p:sp>
        <p:nvSpPr>
          <p:cNvPr id="3" name="文字方塊 2"/>
          <p:cNvSpPr txBox="1"/>
          <p:nvPr/>
        </p:nvSpPr>
        <p:spPr>
          <a:xfrm>
            <a:off x="2927648" y="1916833"/>
            <a:ext cx="662232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0000FF"/>
                </a:solidFill>
              </a:rPr>
              <a:t>&lt;article&gt;         &lt;/article&gt;</a:t>
            </a:r>
            <a:endParaRPr lang="zh-TW" altLang="en-US" dirty="0">
              <a:solidFill>
                <a:srgbClr val="0000FF"/>
              </a:solidFill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2639617" y="5157193"/>
            <a:ext cx="75713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網頁中具獨立而完整的內容</a:t>
            </a:r>
          </a:p>
        </p:txBody>
      </p:sp>
    </p:spTree>
    <p:extLst>
      <p:ext uri="{BB962C8B-B14F-4D97-AF65-F5344CB8AC3E}">
        <p14:creationId xmlns:p14="http://schemas.microsoft.com/office/powerpoint/2010/main" val="3881883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章節元件</a:t>
            </a:r>
            <a:endParaRPr lang="zh-TW" altLang="en-US" dirty="0"/>
          </a:p>
        </p:txBody>
      </p:sp>
      <p:sp>
        <p:nvSpPr>
          <p:cNvPr id="3" name="文字方塊 2"/>
          <p:cNvSpPr txBox="1"/>
          <p:nvPr/>
        </p:nvSpPr>
        <p:spPr>
          <a:xfrm>
            <a:off x="2495601" y="1865191"/>
            <a:ext cx="72410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0000FF"/>
                </a:solidFill>
              </a:rPr>
              <a:t>&lt;section&gt;         &lt;/section&gt;</a:t>
            </a:r>
            <a:endParaRPr lang="zh-TW" altLang="en-US" dirty="0">
              <a:solidFill>
                <a:srgbClr val="0000FF"/>
              </a:solidFill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2946044" y="4941168"/>
            <a:ext cx="75713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網頁中一組相關</a:t>
            </a:r>
            <a:r>
              <a:rPr lang="zh-TW" altLang="en-US" dirty="0" smtClean="0"/>
              <a:t>的文字內容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02494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開頭元件</a:t>
            </a:r>
            <a:endParaRPr lang="zh-TW" altLang="en-US" dirty="0"/>
          </a:p>
        </p:txBody>
      </p:sp>
      <p:sp>
        <p:nvSpPr>
          <p:cNvPr id="3" name="文字方塊 2"/>
          <p:cNvSpPr txBox="1"/>
          <p:nvPr/>
        </p:nvSpPr>
        <p:spPr>
          <a:xfrm>
            <a:off x="2927649" y="1916833"/>
            <a:ext cx="717696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0000FF"/>
                </a:solidFill>
              </a:rPr>
              <a:t>&lt;header&gt;         &lt;/header&gt;</a:t>
            </a:r>
            <a:endParaRPr lang="zh-TW" altLang="en-US" dirty="0">
              <a:solidFill>
                <a:srgbClr val="0000FF"/>
              </a:solidFill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2946044" y="4941168"/>
            <a:ext cx="695575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網頁、</a:t>
            </a:r>
            <a:r>
              <a:rPr lang="zh-TW" altLang="en-US" dirty="0"/>
              <a:t>章節</a:t>
            </a:r>
            <a:r>
              <a:rPr lang="zh-TW" altLang="en-US" dirty="0" smtClean="0"/>
              <a:t>或</a:t>
            </a:r>
            <a:r>
              <a:rPr lang="zh-TW" altLang="en-US" dirty="0"/>
              <a:t>文章</a:t>
            </a:r>
            <a:r>
              <a:rPr lang="zh-TW" altLang="en-US" dirty="0" smtClean="0"/>
              <a:t>的開頭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7061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中央氣象局網站的</a:t>
            </a:r>
            <a:r>
              <a:rPr lang="en-US" altLang="zh-TW" dirty="0" smtClean="0"/>
              <a:t>&lt;header&gt;</a:t>
            </a:r>
            <a:endParaRPr lang="zh-TW" altLang="en-US" dirty="0"/>
          </a:p>
        </p:txBody>
      </p:sp>
      <p:pic>
        <p:nvPicPr>
          <p:cNvPr id="3" name="圖片 2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3009383"/>
            <a:ext cx="9144000" cy="839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530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結尾元件</a:t>
            </a:r>
            <a:endParaRPr lang="zh-TW" altLang="en-US" dirty="0"/>
          </a:p>
        </p:txBody>
      </p:sp>
      <p:sp>
        <p:nvSpPr>
          <p:cNvPr id="3" name="文字方塊 2"/>
          <p:cNvSpPr txBox="1"/>
          <p:nvPr/>
        </p:nvSpPr>
        <p:spPr>
          <a:xfrm>
            <a:off x="2927649" y="1916833"/>
            <a:ext cx="64908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0000FF"/>
                </a:solidFill>
              </a:rPr>
              <a:t>&lt;footer&gt;         &lt;/footer&gt;</a:t>
            </a:r>
            <a:endParaRPr lang="zh-TW" altLang="en-US" dirty="0">
              <a:solidFill>
                <a:srgbClr val="0000FF"/>
              </a:solidFill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3642004" y="4797152"/>
            <a:ext cx="634019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網頁結尾的</a:t>
            </a:r>
            <a:r>
              <a:rPr lang="zh-TW" altLang="en-US" dirty="0"/>
              <a:t>訊息</a:t>
            </a:r>
            <a:endParaRPr lang="en-US" altLang="zh-TW" dirty="0"/>
          </a:p>
          <a:p>
            <a:r>
              <a:rPr lang="zh-TW" altLang="en-US" dirty="0"/>
              <a:t>如：更新日期、版權等</a:t>
            </a:r>
          </a:p>
        </p:txBody>
      </p:sp>
    </p:spTree>
    <p:extLst>
      <p:ext uri="{BB962C8B-B14F-4D97-AF65-F5344CB8AC3E}">
        <p14:creationId xmlns:p14="http://schemas.microsoft.com/office/powerpoint/2010/main" val="1194376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天下雜誌的</a:t>
            </a:r>
            <a:r>
              <a:rPr lang="en-US" altLang="zh-TW" dirty="0" smtClean="0"/>
              <a:t>footer</a:t>
            </a:r>
            <a:endParaRPr lang="zh-TW" altLang="en-US" dirty="0"/>
          </a:p>
        </p:txBody>
      </p:sp>
      <p:pic>
        <p:nvPicPr>
          <p:cNvPr id="3" name="圖片 2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2873145"/>
            <a:ext cx="9144000" cy="1111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789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蘋果公司的</a:t>
            </a:r>
            <a:r>
              <a:rPr lang="en-US" altLang="zh-TW" dirty="0" smtClean="0"/>
              <a:t>footer</a:t>
            </a:r>
            <a:endParaRPr lang="zh-TW" altLang="en-US" dirty="0"/>
          </a:p>
        </p:txBody>
      </p:sp>
      <p:pic>
        <p:nvPicPr>
          <p:cNvPr id="3" name="圖片 2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844824"/>
            <a:ext cx="9144000" cy="4260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212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導覽</a:t>
            </a:r>
            <a:r>
              <a:rPr lang="zh-TW" altLang="en-US" dirty="0" smtClean="0"/>
              <a:t>元件</a:t>
            </a:r>
            <a:endParaRPr lang="zh-TW" altLang="en-US" dirty="0"/>
          </a:p>
        </p:txBody>
      </p:sp>
      <p:sp>
        <p:nvSpPr>
          <p:cNvPr id="3" name="文字方塊 2"/>
          <p:cNvSpPr txBox="1"/>
          <p:nvPr/>
        </p:nvSpPr>
        <p:spPr>
          <a:xfrm>
            <a:off x="2927649" y="1916833"/>
            <a:ext cx="53238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0000FF"/>
                </a:solidFill>
              </a:rPr>
              <a:t>&lt;</a:t>
            </a:r>
            <a:r>
              <a:rPr lang="en-US" altLang="zh-TW" dirty="0" err="1">
                <a:solidFill>
                  <a:srgbClr val="0000FF"/>
                </a:solidFill>
              </a:rPr>
              <a:t>nav</a:t>
            </a:r>
            <a:r>
              <a:rPr lang="en-US" altLang="zh-TW" dirty="0">
                <a:solidFill>
                  <a:srgbClr val="0000FF"/>
                </a:solidFill>
              </a:rPr>
              <a:t>&gt;         &lt;/</a:t>
            </a:r>
            <a:r>
              <a:rPr lang="en-US" altLang="zh-TW" dirty="0" err="1">
                <a:solidFill>
                  <a:srgbClr val="0000FF"/>
                </a:solidFill>
              </a:rPr>
              <a:t>nav</a:t>
            </a:r>
            <a:r>
              <a:rPr lang="en-US" altLang="zh-TW" dirty="0">
                <a:solidFill>
                  <a:srgbClr val="0000FF"/>
                </a:solidFill>
              </a:rPr>
              <a:t>&gt;</a:t>
            </a:r>
            <a:endParaRPr lang="zh-TW" altLang="en-US" dirty="0">
              <a:solidFill>
                <a:srgbClr val="0000FF"/>
              </a:solidFill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2111720" y="4581128"/>
            <a:ext cx="695575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網頁中與導覽有關的訊息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678533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食力</a:t>
            </a:r>
            <a:r>
              <a:rPr lang="en-US" altLang="zh-TW" dirty="0" err="1" smtClean="0"/>
              <a:t>foodNEXT</a:t>
            </a:r>
            <a:r>
              <a:rPr lang="zh-TW" altLang="en-US" dirty="0" smtClean="0"/>
              <a:t>的</a:t>
            </a:r>
            <a:r>
              <a:rPr lang="en-US" altLang="zh-TW" dirty="0" err="1" smtClean="0"/>
              <a:t>nav</a:t>
            </a:r>
            <a:endParaRPr lang="zh-TW" altLang="en-US" dirty="0"/>
          </a:p>
        </p:txBody>
      </p:sp>
      <p:pic>
        <p:nvPicPr>
          <p:cNvPr id="3" name="圖片 2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1864" y="1593654"/>
            <a:ext cx="1933002" cy="5264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276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邊</a:t>
            </a:r>
            <a:r>
              <a:rPr lang="zh-TW" altLang="en-US" dirty="0"/>
              <a:t>欄</a:t>
            </a:r>
            <a:r>
              <a:rPr lang="zh-TW" altLang="en-US" dirty="0" smtClean="0"/>
              <a:t>元件</a:t>
            </a:r>
            <a:endParaRPr lang="zh-TW" altLang="en-US" dirty="0"/>
          </a:p>
        </p:txBody>
      </p:sp>
      <p:sp>
        <p:nvSpPr>
          <p:cNvPr id="3" name="文字方塊 2"/>
          <p:cNvSpPr txBox="1"/>
          <p:nvPr/>
        </p:nvSpPr>
        <p:spPr>
          <a:xfrm>
            <a:off x="2927649" y="1916833"/>
            <a:ext cx="62824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0000FF"/>
                </a:solidFill>
              </a:rPr>
              <a:t>&lt;aside&gt;         &lt;/aside&gt;</a:t>
            </a:r>
            <a:endParaRPr lang="zh-TW" altLang="en-US" dirty="0">
              <a:solidFill>
                <a:srgbClr val="0000FF"/>
              </a:solidFill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2207569" y="3284985"/>
            <a:ext cx="81868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網頁中與主要內容無關的訊息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109805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5400" dirty="0" smtClean="0"/>
              <a:t>區塊元件 </a:t>
            </a:r>
            <a:r>
              <a:rPr lang="en-US" altLang="zh-TW" sz="5400" dirty="0" smtClean="0"/>
              <a:t>vs. </a:t>
            </a:r>
            <a:r>
              <a:rPr lang="zh-TW" altLang="en-US" sz="5400" dirty="0" smtClean="0"/>
              <a:t>行內元件</a:t>
            </a:r>
            <a:endParaRPr lang="zh-TW" altLang="en-US" sz="5400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90806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萬用的區塊容器元件</a:t>
            </a:r>
            <a:endParaRPr lang="zh-TW" altLang="en-US" dirty="0"/>
          </a:p>
        </p:txBody>
      </p:sp>
      <p:sp>
        <p:nvSpPr>
          <p:cNvPr id="3" name="文字方塊 2"/>
          <p:cNvSpPr txBox="1"/>
          <p:nvPr/>
        </p:nvSpPr>
        <p:spPr>
          <a:xfrm>
            <a:off x="3503713" y="1916833"/>
            <a:ext cx="49103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0000FF"/>
                </a:solidFill>
              </a:rPr>
              <a:t>&lt;div&gt;         &lt;/div&gt;</a:t>
            </a:r>
            <a:endParaRPr lang="zh-TW" alt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2500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文字區</a:t>
            </a:r>
            <a:r>
              <a:rPr lang="zh-TW" altLang="en-US" dirty="0"/>
              <a:t>塊</a:t>
            </a:r>
            <a:r>
              <a:rPr lang="zh-TW" altLang="en-US" dirty="0" smtClean="0"/>
              <a:t>元件的種</a:t>
            </a:r>
            <a:r>
              <a:rPr lang="zh-TW" altLang="en-US" dirty="0"/>
              <a:t>類</a:t>
            </a:r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/>
          </p:nvPr>
        </p:nvGraphicFramePr>
        <p:xfrm>
          <a:off x="2362200" y="1701800"/>
          <a:ext cx="7620000" cy="4470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25696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1919537" y="2060848"/>
            <a:ext cx="846097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理論上可以用</a:t>
            </a:r>
            <a:r>
              <a:rPr lang="en-US" altLang="zh-TW" dirty="0"/>
              <a:t>&lt;div&gt;</a:t>
            </a:r>
            <a:r>
              <a:rPr lang="zh-TW" altLang="en-US" dirty="0"/>
              <a:t>建構所有的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/>
              <a:t>網頁上的文字區塊元件</a:t>
            </a:r>
          </a:p>
        </p:txBody>
      </p:sp>
    </p:spTree>
    <p:extLst>
      <p:ext uri="{BB962C8B-B14F-4D97-AF65-F5344CB8AC3E}">
        <p14:creationId xmlns:p14="http://schemas.microsoft.com/office/powerpoint/2010/main" val="267400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1919536" y="2060848"/>
            <a:ext cx="572464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但，一來不易閱讀，</a:t>
            </a:r>
            <a:endParaRPr lang="en-US" altLang="zh-TW" dirty="0"/>
          </a:p>
          <a:p>
            <a:r>
              <a:rPr lang="zh-TW" altLang="en-US" dirty="0"/>
              <a:t>再者</a:t>
            </a:r>
            <a:r>
              <a:rPr lang="en-US" altLang="zh-TW" dirty="0"/>
              <a:t>SEO</a:t>
            </a:r>
            <a:r>
              <a:rPr lang="zh-TW" altLang="en-US" dirty="0"/>
              <a:t>不佳</a:t>
            </a:r>
          </a:p>
        </p:txBody>
      </p:sp>
    </p:spTree>
    <p:extLst>
      <p:ext uri="{BB962C8B-B14F-4D97-AF65-F5344CB8AC3E}">
        <p14:creationId xmlns:p14="http://schemas.microsoft.com/office/powerpoint/2010/main" val="553477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400" dirty="0"/>
              <a:t>HTML</a:t>
            </a:r>
            <a:r>
              <a:rPr lang="zh-TW" altLang="en-US" sz="4400" dirty="0"/>
              <a:t>文字元件</a:t>
            </a:r>
            <a:r>
              <a:rPr lang="en-US" altLang="zh-TW" sz="4400" dirty="0"/>
              <a:t>—</a:t>
            </a:r>
            <a:br>
              <a:rPr lang="en-US" altLang="zh-TW" sz="4400" dirty="0"/>
            </a:br>
            <a:r>
              <a:rPr lang="zh-TW" altLang="en-US" sz="4400" dirty="0"/>
              <a:t>行內元件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2261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文字強調元件</a:t>
            </a:r>
            <a:endParaRPr lang="zh-TW" altLang="en-US" dirty="0"/>
          </a:p>
        </p:txBody>
      </p:sp>
      <p:sp>
        <p:nvSpPr>
          <p:cNvPr id="3" name="文字方塊 2"/>
          <p:cNvSpPr txBox="1"/>
          <p:nvPr/>
        </p:nvSpPr>
        <p:spPr>
          <a:xfrm>
            <a:off x="3503713" y="1916833"/>
            <a:ext cx="504817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0000FF"/>
                </a:solidFill>
              </a:rPr>
              <a:t>&lt;</a:t>
            </a:r>
            <a:r>
              <a:rPr lang="en-US" altLang="zh-TW" dirty="0" err="1">
                <a:solidFill>
                  <a:srgbClr val="0000FF"/>
                </a:solidFill>
              </a:rPr>
              <a:t>em</a:t>
            </a:r>
            <a:r>
              <a:rPr lang="en-US" altLang="zh-TW" dirty="0">
                <a:solidFill>
                  <a:srgbClr val="0000FF"/>
                </a:solidFill>
              </a:rPr>
              <a:t>&gt;         &lt;/</a:t>
            </a:r>
            <a:r>
              <a:rPr lang="en-US" altLang="zh-TW" dirty="0" err="1">
                <a:solidFill>
                  <a:srgbClr val="0000FF"/>
                </a:solidFill>
              </a:rPr>
              <a:t>em</a:t>
            </a:r>
            <a:r>
              <a:rPr lang="en-US" altLang="zh-TW" dirty="0">
                <a:solidFill>
                  <a:srgbClr val="0000FF"/>
                </a:solidFill>
              </a:rPr>
              <a:t>&gt;</a:t>
            </a:r>
            <a:endParaRPr lang="zh-TW" altLang="en-US" dirty="0">
              <a:solidFill>
                <a:srgbClr val="0000FF"/>
              </a:solidFill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2817628" y="3645025"/>
            <a:ext cx="642034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0000FF"/>
                </a:solidFill>
              </a:rPr>
              <a:t>&lt;strong&gt;       &lt;/strong&gt;</a:t>
            </a:r>
            <a:endParaRPr lang="zh-TW" alt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9640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萬用的行內容器元件</a:t>
            </a:r>
            <a:endParaRPr lang="zh-TW" altLang="en-US" dirty="0"/>
          </a:p>
        </p:txBody>
      </p:sp>
      <p:sp>
        <p:nvSpPr>
          <p:cNvPr id="3" name="文字方塊 2"/>
          <p:cNvSpPr txBox="1"/>
          <p:nvPr/>
        </p:nvSpPr>
        <p:spPr>
          <a:xfrm>
            <a:off x="3503713" y="1916833"/>
            <a:ext cx="60099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0000FF"/>
                </a:solidFill>
              </a:rPr>
              <a:t>&lt;span&gt;         &lt;/span&gt;</a:t>
            </a:r>
            <a:endParaRPr lang="zh-TW" alt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889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元件的</a:t>
            </a:r>
            <a:r>
              <a:rPr lang="en-US" altLang="zh-TW" dirty="0" smtClean="0"/>
              <a:t>id</a:t>
            </a:r>
            <a:r>
              <a:rPr lang="zh-TW" altLang="en-US" dirty="0" smtClean="0"/>
              <a:t>與</a:t>
            </a:r>
            <a:r>
              <a:rPr lang="en-US" altLang="zh-TW" dirty="0" smtClean="0"/>
              <a:t>class</a:t>
            </a:r>
            <a:r>
              <a:rPr lang="zh-TW" altLang="en-US" dirty="0" smtClean="0"/>
              <a:t>屬性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5103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1703512" y="260649"/>
            <a:ext cx="469872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400" dirty="0"/>
              <a:t>元件中的重要屬性</a:t>
            </a:r>
          </a:p>
        </p:txBody>
      </p:sp>
      <p:pic>
        <p:nvPicPr>
          <p:cNvPr id="3" name="圖片 2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524507"/>
            <a:ext cx="9144000" cy="1495852"/>
          </a:xfrm>
          <a:prstGeom prst="rect">
            <a:avLst/>
          </a:prstGeom>
        </p:spPr>
      </p:pic>
      <p:sp>
        <p:nvSpPr>
          <p:cNvPr id="4" name="文字方塊 3"/>
          <p:cNvSpPr txBox="1"/>
          <p:nvPr/>
        </p:nvSpPr>
        <p:spPr>
          <a:xfrm>
            <a:off x="2207568" y="4509120"/>
            <a:ext cx="809548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/>
              <a:t>class</a:t>
            </a:r>
            <a:r>
              <a:rPr lang="zh-TW" altLang="en-US" sz="3200" dirty="0"/>
              <a:t>是元件的類別名稱，網頁中多個的元件</a:t>
            </a:r>
            <a:endParaRPr lang="en-US" altLang="zh-TW" sz="3200" dirty="0"/>
          </a:p>
          <a:p>
            <a:r>
              <a:rPr lang="zh-TW" altLang="en-US" sz="3200" dirty="0"/>
              <a:t>都可以用同樣的類別名稱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2207568" y="3298753"/>
            <a:ext cx="830067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/>
              <a:t>id</a:t>
            </a:r>
            <a:r>
              <a:rPr lang="zh-TW" altLang="en-US" sz="3200" dirty="0"/>
              <a:t>是元件的識別名稱，每一個網頁中只有一個</a:t>
            </a:r>
            <a:endParaRPr lang="en-US" altLang="zh-TW" sz="3200" dirty="0"/>
          </a:p>
          <a:p>
            <a:r>
              <a:rPr lang="zh-TW" altLang="en-US" sz="3200" dirty="0"/>
              <a:t>元件用這個識別名稱</a:t>
            </a:r>
          </a:p>
        </p:txBody>
      </p:sp>
    </p:spTree>
    <p:extLst>
      <p:ext uri="{BB962C8B-B14F-4D97-AF65-F5344CB8AC3E}">
        <p14:creationId xmlns:p14="http://schemas.microsoft.com/office/powerpoint/2010/main" val="326001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1703512" y="260649"/>
            <a:ext cx="811632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400" dirty="0"/>
              <a:t>什麼時候會用到</a:t>
            </a:r>
            <a:r>
              <a:rPr lang="en-US" altLang="zh-TW" sz="4400" dirty="0"/>
              <a:t>id</a:t>
            </a:r>
            <a:r>
              <a:rPr lang="zh-TW" altLang="en-US" sz="4400" dirty="0"/>
              <a:t>和</a:t>
            </a:r>
            <a:r>
              <a:rPr lang="en-US" altLang="zh-TW" sz="4400" dirty="0"/>
              <a:t>class</a:t>
            </a:r>
            <a:r>
              <a:rPr lang="zh-TW" altLang="en-US" sz="4400" dirty="0"/>
              <a:t>屬性？</a:t>
            </a:r>
          </a:p>
        </p:txBody>
      </p:sp>
      <p:sp>
        <p:nvSpPr>
          <p:cNvPr id="3" name="文字方塊 2"/>
          <p:cNvSpPr txBox="1"/>
          <p:nvPr/>
        </p:nvSpPr>
        <p:spPr>
          <a:xfrm>
            <a:off x="2207568" y="1700809"/>
            <a:ext cx="35814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/>
              <a:t>指定元件的樣式</a:t>
            </a:r>
            <a:r>
              <a:rPr lang="zh-TW" altLang="en-US" sz="3200" dirty="0" smtClean="0"/>
              <a:t>時</a:t>
            </a:r>
            <a:endParaRPr lang="en-US" altLang="zh-TW" sz="32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2711624" y="3789041"/>
            <a:ext cx="70920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/>
              <a:t>class: </a:t>
            </a:r>
            <a:r>
              <a:rPr lang="zh-TW" altLang="en-US" sz="3200" dirty="0"/>
              <a:t>所有同樣類別名稱的元件的樣式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2711624" y="2668852"/>
            <a:ext cx="72971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/>
              <a:t>id: </a:t>
            </a:r>
            <a:r>
              <a:rPr lang="zh-TW" altLang="en-US" sz="3200" dirty="0"/>
              <a:t>某一個用這個識別名稱的元件的樣式</a:t>
            </a:r>
          </a:p>
        </p:txBody>
      </p:sp>
    </p:spTree>
    <p:extLst>
      <p:ext uri="{BB962C8B-B14F-4D97-AF65-F5344CB8AC3E}">
        <p14:creationId xmlns:p14="http://schemas.microsoft.com/office/powerpoint/2010/main" val="823535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dirty="0" smtClean="0"/>
              <a:t>區塊</a:t>
            </a:r>
            <a:r>
              <a:rPr lang="zh-TW" altLang="en-US" sz="4800" dirty="0" smtClean="0"/>
              <a:t>元件 </a:t>
            </a:r>
            <a:r>
              <a:rPr lang="en-US" altLang="zh-TW" sz="4800" dirty="0" smtClean="0"/>
              <a:t>(block elements)</a:t>
            </a:r>
            <a:endParaRPr lang="zh-TW" altLang="en-US" sz="4800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5233615"/>
              </p:ext>
            </p:extLst>
          </p:nvPr>
        </p:nvGraphicFramePr>
        <p:xfrm>
          <a:off x="2362200" y="1701800"/>
          <a:ext cx="8630344" cy="4470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76318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1703512" y="260649"/>
            <a:ext cx="811632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400" dirty="0"/>
              <a:t>什麼時候會用到</a:t>
            </a:r>
            <a:r>
              <a:rPr lang="en-US" altLang="zh-TW" sz="4400" dirty="0"/>
              <a:t>id</a:t>
            </a:r>
            <a:r>
              <a:rPr lang="zh-TW" altLang="en-US" sz="4400" dirty="0"/>
              <a:t>和</a:t>
            </a:r>
            <a:r>
              <a:rPr lang="en-US" altLang="zh-TW" sz="4400" dirty="0"/>
              <a:t>class</a:t>
            </a:r>
            <a:r>
              <a:rPr lang="zh-TW" altLang="en-US" sz="4400" dirty="0"/>
              <a:t>屬性？</a:t>
            </a:r>
          </a:p>
        </p:txBody>
      </p:sp>
      <p:sp>
        <p:nvSpPr>
          <p:cNvPr id="3" name="文字方塊 2"/>
          <p:cNvSpPr txBox="1"/>
          <p:nvPr/>
        </p:nvSpPr>
        <p:spPr>
          <a:xfrm>
            <a:off x="2207568" y="1700809"/>
            <a:ext cx="66127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/>
              <a:t>JavaScript</a:t>
            </a:r>
            <a:r>
              <a:rPr lang="zh-TW" altLang="en-US" sz="3200" dirty="0"/>
              <a:t>程式參考網頁上的元件時</a:t>
            </a:r>
            <a:endParaRPr lang="en-US" altLang="zh-TW" sz="32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2711624" y="3789041"/>
            <a:ext cx="70920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/>
              <a:t>class: </a:t>
            </a:r>
            <a:r>
              <a:rPr lang="zh-TW" altLang="en-US" sz="3200" dirty="0"/>
              <a:t>參考到所有同樣類別名稱的元件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2711624" y="2668852"/>
            <a:ext cx="72971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/>
              <a:t>id: </a:t>
            </a:r>
            <a:r>
              <a:rPr lang="zh-TW" altLang="en-US" sz="3200" dirty="0"/>
              <a:t>參考到某一個用這個識別名稱的元件</a:t>
            </a:r>
          </a:p>
        </p:txBody>
      </p:sp>
    </p:spTree>
    <p:extLst>
      <p:ext uri="{BB962C8B-B14F-4D97-AF65-F5344CB8AC3E}">
        <p14:creationId xmlns:p14="http://schemas.microsoft.com/office/powerpoint/2010/main" val="594671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1703512" y="260649"/>
            <a:ext cx="811632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400" dirty="0"/>
              <a:t>什麼時候會用到</a:t>
            </a:r>
            <a:r>
              <a:rPr lang="en-US" altLang="zh-TW" sz="4400" dirty="0"/>
              <a:t>id</a:t>
            </a:r>
            <a:r>
              <a:rPr lang="zh-TW" altLang="en-US" sz="4400" dirty="0"/>
              <a:t>和</a:t>
            </a:r>
            <a:r>
              <a:rPr lang="en-US" altLang="zh-TW" sz="4400" dirty="0"/>
              <a:t>class</a:t>
            </a:r>
            <a:r>
              <a:rPr lang="zh-TW" altLang="en-US" sz="4400" dirty="0"/>
              <a:t>屬性？</a:t>
            </a:r>
          </a:p>
        </p:txBody>
      </p:sp>
      <p:sp>
        <p:nvSpPr>
          <p:cNvPr id="3" name="文字方塊 2"/>
          <p:cNvSpPr txBox="1"/>
          <p:nvPr/>
        </p:nvSpPr>
        <p:spPr>
          <a:xfrm>
            <a:off x="2207569" y="1700809"/>
            <a:ext cx="42883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/>
              <a:t>連結到網頁上的元件時</a:t>
            </a:r>
            <a:endParaRPr lang="en-US" altLang="zh-TW" sz="32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2711624" y="2668852"/>
            <a:ext cx="72971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/>
              <a:t>id: </a:t>
            </a:r>
            <a:r>
              <a:rPr lang="zh-TW" altLang="en-US" sz="3200" dirty="0"/>
              <a:t>連結到某一個用這個識別名稱的元件</a:t>
            </a:r>
          </a:p>
        </p:txBody>
      </p:sp>
    </p:spTree>
    <p:extLst>
      <p:ext uri="{BB962C8B-B14F-4D97-AF65-F5344CB8AC3E}">
        <p14:creationId xmlns:p14="http://schemas.microsoft.com/office/powerpoint/2010/main" val="2510552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1919536" y="2060848"/>
            <a:ext cx="7917552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請找找看</a:t>
            </a:r>
            <a:r>
              <a:rPr lang="en-US" altLang="zh-TW" dirty="0"/>
              <a:t>index.html</a:t>
            </a:r>
            <a:r>
              <a:rPr lang="zh-TW" altLang="en-US" dirty="0"/>
              <a:t>中出現的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&lt;</a:t>
            </a:r>
            <a:r>
              <a:rPr lang="en-US" altLang="zh-TW" dirty="0" err="1"/>
              <a:t>nav</a:t>
            </a:r>
            <a:r>
              <a:rPr lang="en-US" altLang="zh-TW" dirty="0"/>
              <a:t>&gt;</a:t>
            </a:r>
            <a:r>
              <a:rPr lang="zh-TW" altLang="en-US" dirty="0"/>
              <a:t>、</a:t>
            </a:r>
            <a:r>
              <a:rPr lang="en-US" altLang="zh-TW" dirty="0"/>
              <a:t>&lt;section&gt;</a:t>
            </a:r>
            <a:r>
              <a:rPr lang="zh-TW" altLang="en-US" dirty="0"/>
              <a:t>、</a:t>
            </a:r>
            <a:r>
              <a:rPr lang="en-US" altLang="zh-TW" dirty="0"/>
              <a:t>&lt;h1&gt;</a:t>
            </a:r>
            <a:r>
              <a:rPr lang="zh-TW" altLang="en-US" dirty="0"/>
              <a:t>、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&lt;p&gt;</a:t>
            </a:r>
            <a:r>
              <a:rPr lang="zh-TW" altLang="en-US" dirty="0"/>
              <a:t>和</a:t>
            </a:r>
            <a:r>
              <a:rPr lang="en-US" altLang="zh-TW" dirty="0"/>
              <a:t>&lt;span&gt;</a:t>
            </a:r>
            <a:r>
              <a:rPr lang="zh-TW" altLang="en-US" dirty="0"/>
              <a:t>等元件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/>
              <a:t>各在什麼地方？</a:t>
            </a:r>
            <a:endParaRPr lang="en-US" altLang="zh-TW" dirty="0"/>
          </a:p>
          <a:p>
            <a:r>
              <a:rPr lang="zh-TW" altLang="en-US"/>
              <a:t>並且請思考它們的用法。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81959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dirty="0" smtClean="0"/>
              <a:t>行內</a:t>
            </a:r>
            <a:r>
              <a:rPr lang="zh-TW" altLang="en-US" sz="4800" dirty="0" smtClean="0"/>
              <a:t>元件 </a:t>
            </a:r>
            <a:r>
              <a:rPr lang="en-US" altLang="zh-TW" sz="4800" dirty="0" smtClean="0"/>
              <a:t>(inline elements)</a:t>
            </a:r>
            <a:endParaRPr lang="zh-TW" altLang="en-US" sz="4800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/>
          </p:nvPr>
        </p:nvGraphicFramePr>
        <p:xfrm>
          <a:off x="2362200" y="1701800"/>
          <a:ext cx="7620000" cy="4470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29842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dirty="0" smtClean="0"/>
              <a:t>元件的形式</a:t>
            </a:r>
            <a:endParaRPr lang="zh-TW" altLang="en-US" sz="4800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/>
          </p:nvPr>
        </p:nvGraphicFramePr>
        <p:xfrm>
          <a:off x="2362200" y="1701800"/>
          <a:ext cx="7620000" cy="4470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2511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5400" dirty="0"/>
              <a:t>HTML</a:t>
            </a:r>
            <a:r>
              <a:rPr lang="zh-TW" altLang="en-US" sz="5400" dirty="0"/>
              <a:t>文字元件</a:t>
            </a:r>
            <a:r>
              <a:rPr lang="en-US" altLang="zh-TW" sz="5400" dirty="0"/>
              <a:t>—</a:t>
            </a:r>
            <a:br>
              <a:rPr lang="en-US" altLang="zh-TW" sz="5400" dirty="0"/>
            </a:br>
            <a:r>
              <a:rPr lang="zh-TW" altLang="en-US" sz="5400" dirty="0"/>
              <a:t>文字區塊元件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6344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文章或章節標題元件</a:t>
            </a:r>
            <a:endParaRPr lang="zh-TW" altLang="en-US" dirty="0"/>
          </a:p>
        </p:txBody>
      </p:sp>
      <p:sp>
        <p:nvSpPr>
          <p:cNvPr id="3" name="文字方塊 2"/>
          <p:cNvSpPr txBox="1"/>
          <p:nvPr/>
        </p:nvSpPr>
        <p:spPr>
          <a:xfrm>
            <a:off x="3678016" y="1772817"/>
            <a:ext cx="47083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0000FF"/>
                </a:solidFill>
              </a:rPr>
              <a:t>&lt;h1&gt;         &lt;/h1&gt;</a:t>
            </a:r>
            <a:endParaRPr lang="zh-TW" altLang="en-US" dirty="0">
              <a:solidFill>
                <a:srgbClr val="0000FF"/>
              </a:solidFill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3678016" y="2393963"/>
            <a:ext cx="47083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0000FF"/>
                </a:solidFill>
              </a:rPr>
              <a:t>&lt;h2&gt;         &lt;/h2&gt;</a:t>
            </a:r>
            <a:endParaRPr lang="zh-TW" altLang="en-US" dirty="0">
              <a:solidFill>
                <a:srgbClr val="0000FF"/>
              </a:solidFill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3678016" y="3636254"/>
            <a:ext cx="47083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0000FF"/>
                </a:solidFill>
              </a:rPr>
              <a:t>&lt;h6&gt;         &lt;/h6&gt;</a:t>
            </a:r>
            <a:endParaRPr lang="zh-TW" altLang="en-US" dirty="0">
              <a:solidFill>
                <a:srgbClr val="0000FF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5632078" y="3015109"/>
            <a:ext cx="8002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0000FF"/>
                </a:solidFill>
              </a:rPr>
              <a:t>…</a:t>
            </a:r>
            <a:endParaRPr lang="zh-TW" alt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5276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段落</a:t>
            </a:r>
            <a:r>
              <a:rPr lang="zh-TW" altLang="en-US" dirty="0" smtClean="0"/>
              <a:t>元件</a:t>
            </a:r>
            <a:endParaRPr lang="zh-TW" altLang="en-US" dirty="0"/>
          </a:p>
        </p:txBody>
      </p:sp>
      <p:sp>
        <p:nvSpPr>
          <p:cNvPr id="3" name="文字方塊 2"/>
          <p:cNvSpPr txBox="1"/>
          <p:nvPr/>
        </p:nvSpPr>
        <p:spPr>
          <a:xfrm>
            <a:off x="4079777" y="1772816"/>
            <a:ext cx="40222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0000FF"/>
                </a:solidFill>
              </a:rPr>
              <a:t>&lt;p&gt;         &lt;/p&gt;</a:t>
            </a:r>
            <a:endParaRPr lang="zh-TW" alt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2379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網頁的主要</a:t>
            </a:r>
            <a:r>
              <a:rPr lang="zh-TW" altLang="en-US" dirty="0" smtClean="0"/>
              <a:t>內容元件</a:t>
            </a:r>
            <a:endParaRPr lang="zh-TW" altLang="en-US" dirty="0"/>
          </a:p>
        </p:txBody>
      </p:sp>
      <p:sp>
        <p:nvSpPr>
          <p:cNvPr id="3" name="文字方塊 2"/>
          <p:cNvSpPr txBox="1"/>
          <p:nvPr/>
        </p:nvSpPr>
        <p:spPr>
          <a:xfrm>
            <a:off x="2927649" y="1916833"/>
            <a:ext cx="60067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0000FF"/>
                </a:solidFill>
              </a:rPr>
              <a:t>&lt;main&gt;         &lt;/main&gt;</a:t>
            </a:r>
            <a:endParaRPr lang="zh-TW" alt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9782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ooks_16x9">
  <a:themeElements>
    <a:clrScheme name="Books_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Books_16x9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>
    <a:spDef>
      <a:spPr>
        <a:ln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miter lim="800000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5000"/>
          </a:lnSpc>
          <a:defRPr/>
        </a:defPPr>
      </a:lstStyle>
    </a:txDef>
  </a:objectDefaults>
  <a:extraClrSchemeLst/>
  <a:extLst>
    <a:ext uri="{05A4C25C-085E-4340-85A3-A5531E510DB2}">
      <thm15:themeFamily xmlns:thm15="http://schemas.microsoft.com/office/thememl/2012/main" name="簡報2" id="{AE4B8537-F73A-4883-B300-E794510A9537}" vid="{4082FBCE-9204-4DA3-AF92-860EFFF099A2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標題版面配置</Template>
  <TotalTime>2003</TotalTime>
  <Words>509</Words>
  <Application>Microsoft Office PowerPoint</Application>
  <PresentationFormat>寬螢幕</PresentationFormat>
  <Paragraphs>83</Paragraphs>
  <Slides>32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32</vt:i4>
      </vt:variant>
    </vt:vector>
  </HeadingPairs>
  <TitlesOfParts>
    <vt:vector size="39" baseType="lpstr">
      <vt:lpstr>微軟正黑體</vt:lpstr>
      <vt:lpstr>新細明體</vt:lpstr>
      <vt:lpstr>標楷體</vt:lpstr>
      <vt:lpstr>Arial</vt:lpstr>
      <vt:lpstr>Calibri</vt:lpstr>
      <vt:lpstr>Century Gothic</vt:lpstr>
      <vt:lpstr>Books_16x9</vt:lpstr>
      <vt:lpstr>文字段落、標題 與結構</vt:lpstr>
      <vt:lpstr>區塊元件 vs. 行內元件</vt:lpstr>
      <vt:lpstr>區塊元件 (block elements)</vt:lpstr>
      <vt:lpstr>行內元件 (inline elements)</vt:lpstr>
      <vt:lpstr>元件的形式</vt:lpstr>
      <vt:lpstr>HTML文字元件— 文字區塊元件</vt:lpstr>
      <vt:lpstr>文章或章節標題元件</vt:lpstr>
      <vt:lpstr>段落元件</vt:lpstr>
      <vt:lpstr>網頁的主要內容元件</vt:lpstr>
      <vt:lpstr>文章元件</vt:lpstr>
      <vt:lpstr>章節元件</vt:lpstr>
      <vt:lpstr>開頭元件</vt:lpstr>
      <vt:lpstr>中央氣象局網站的&lt;header&gt;</vt:lpstr>
      <vt:lpstr>結尾元件</vt:lpstr>
      <vt:lpstr>天下雜誌的footer</vt:lpstr>
      <vt:lpstr>蘋果公司的footer</vt:lpstr>
      <vt:lpstr>導覽元件</vt:lpstr>
      <vt:lpstr>食力foodNEXT的nav</vt:lpstr>
      <vt:lpstr>邊欄元件</vt:lpstr>
      <vt:lpstr>萬用的區塊容器元件</vt:lpstr>
      <vt:lpstr>文字區塊元件的種類</vt:lpstr>
      <vt:lpstr>PowerPoint 簡報</vt:lpstr>
      <vt:lpstr>PowerPoint 簡報</vt:lpstr>
      <vt:lpstr>HTML文字元件— 行內元件</vt:lpstr>
      <vt:lpstr>文字強調元件</vt:lpstr>
      <vt:lpstr>萬用的行內容器元件</vt:lpstr>
      <vt:lpstr>元件的id與class屬性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Shu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網頁設計</dc:title>
  <dc:creator>Sung-Chien Lin</dc:creator>
  <cp:lastModifiedBy>頌堅 林</cp:lastModifiedBy>
  <cp:revision>135</cp:revision>
  <dcterms:created xsi:type="dcterms:W3CDTF">2009-09-14T12:30:50Z</dcterms:created>
  <dcterms:modified xsi:type="dcterms:W3CDTF">2021-02-23T21:30:57Z</dcterms:modified>
</cp:coreProperties>
</file>