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264" r:id="rId3"/>
    <p:sldId id="317" r:id="rId4"/>
    <p:sldId id="323" r:id="rId5"/>
    <p:sldId id="324" r:id="rId6"/>
    <p:sldId id="325" r:id="rId7"/>
    <p:sldId id="315" r:id="rId8"/>
    <p:sldId id="316" r:id="rId9"/>
    <p:sldId id="318" r:id="rId10"/>
    <p:sldId id="370" r:id="rId11"/>
    <p:sldId id="319" r:id="rId12"/>
    <p:sldId id="320" r:id="rId13"/>
    <p:sldId id="371" r:id="rId14"/>
    <p:sldId id="321" r:id="rId15"/>
    <p:sldId id="372" r:id="rId16"/>
    <p:sldId id="322" r:id="rId17"/>
    <p:sldId id="326" r:id="rId18"/>
    <p:sldId id="327" r:id="rId19"/>
    <p:sldId id="328" r:id="rId20"/>
    <p:sldId id="329" r:id="rId21"/>
    <p:sldId id="330" r:id="rId22"/>
    <p:sldId id="332" r:id="rId23"/>
    <p:sldId id="351" r:id="rId24"/>
    <p:sldId id="331" r:id="rId25"/>
    <p:sldId id="299" r:id="rId26"/>
    <p:sldId id="373" r:id="rId27"/>
    <p:sldId id="374" r:id="rId28"/>
    <p:sldId id="375" r:id="rId29"/>
    <p:sldId id="376" r:id="rId30"/>
    <p:sldId id="377" r:id="rId31"/>
    <p:sldId id="364" r:id="rId32"/>
    <p:sldId id="338" r:id="rId33"/>
    <p:sldId id="339" r:id="rId34"/>
    <p:sldId id="300" r:id="rId35"/>
    <p:sldId id="340" r:id="rId36"/>
    <p:sldId id="341" r:id="rId37"/>
    <p:sldId id="342" r:id="rId38"/>
    <p:sldId id="343" r:id="rId39"/>
    <p:sldId id="378" r:id="rId40"/>
    <p:sldId id="344" r:id="rId41"/>
    <p:sldId id="365" r:id="rId42"/>
    <p:sldId id="366" r:id="rId43"/>
    <p:sldId id="367" r:id="rId44"/>
    <p:sldId id="368" r:id="rId45"/>
    <p:sldId id="310" r:id="rId46"/>
    <p:sldId id="312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973C59C-4E16-4A64-A766-34DB213E11B3}" type="datetimeFigureOut">
              <a:rPr lang="en-US" altLang="zh-TW">
                <a:solidFill>
                  <a:schemeClr val="tx2"/>
                </a:solidFill>
              </a:rPr>
              <a:t>3/3/2021</a:t>
            </a:fld>
            <a:endParaRPr lang="zh-TW">
              <a:solidFill>
                <a:schemeClr val="tx2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FD77566-CD65-4859-9FA1-43956DC85B8C}" type="slidenum">
              <a:rPr lang="zh-TW">
                <a:solidFill>
                  <a:schemeClr val="tx2"/>
                </a:solidFill>
              </a:rPr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2021/3/3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錄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-17756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2DD204D1-F9BD-4643-8480-6EA41EB484F1}" type="datetimeFigureOut">
              <a:rPr lang="en-US" altLang="zh-TW" smtClean="0"/>
              <a:pPr/>
              <a:t>3/3/2021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GitHub</a:t>
            </a:r>
            <a:r>
              <a:rPr lang="zh-TW" altLang="en-US" dirty="0"/>
              <a:t>上的個人網站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資訊傳播學系</a:t>
            </a:r>
            <a:br>
              <a:rPr lang="en-US" altLang="zh-TW" dirty="0"/>
            </a:br>
            <a:r>
              <a:rPr lang="zh-TW" altLang="en-US" dirty="0"/>
              <a:t>林頌堅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進入個人網站資料夾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541225-07BD-42E6-AF22-6659AE32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85" y="1628800"/>
            <a:ext cx="12188825" cy="49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找到需要修改的檔案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例如：</a:t>
            </a:r>
            <a:r>
              <a:rPr lang="en-US" altLang="zh-TW" dirty="0"/>
              <a:t>index.html)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76700-8BDB-403C-B2BE-B5F47F8C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76" y="2204864"/>
            <a:ext cx="12188825" cy="419888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C4F384E-AEFE-4E6E-BDCF-9AAB9821E09E}"/>
              </a:ext>
            </a:extLst>
          </p:cNvPr>
          <p:cNvCxnSpPr>
            <a:cxnSpLocks/>
          </p:cNvCxnSpPr>
          <p:nvPr/>
        </p:nvCxnSpPr>
        <p:spPr>
          <a:xfrm flipH="1">
            <a:off x="1413892" y="544522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F756E-5108-4ED5-870B-ECE060DF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點選需要修改的檔案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26A6E9-EBD5-4489-BDDB-A6F32C56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76" y="2204864"/>
            <a:ext cx="12188825" cy="4198888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E0255A-F2C1-4EAE-9A2F-4BA25C62B088}"/>
              </a:ext>
            </a:extLst>
          </p:cNvPr>
          <p:cNvCxnSpPr>
            <a:cxnSpLocks/>
          </p:cNvCxnSpPr>
          <p:nvPr/>
        </p:nvCxnSpPr>
        <p:spPr>
          <a:xfrm flipH="1">
            <a:off x="1413892" y="544522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進入需要修改的檔案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FD421-F23F-4D95-8C5B-81957D7A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45"/>
            <a:ext cx="12188825" cy="51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FD086-CAB5-49B8-9E93-9531ABFD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點擊右上方的編輯圖示</a:t>
            </a:r>
            <a:r>
              <a:rPr lang="en-US" altLang="zh-TW" dirty="0"/>
              <a:t>(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971A65-1369-4708-840A-68FABD82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45"/>
            <a:ext cx="12188825" cy="5157169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FEF38F7-4A45-4032-BC9C-EED5FD8AFC1A}"/>
              </a:ext>
            </a:extLst>
          </p:cNvPr>
          <p:cNvCxnSpPr>
            <a:cxnSpLocks/>
          </p:cNvCxnSpPr>
          <p:nvPr/>
        </p:nvCxnSpPr>
        <p:spPr>
          <a:xfrm flipH="1">
            <a:off x="11134972" y="3569973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進入編輯狀態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8B70EC-2766-4B4E-BEFD-C7BB366D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8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將第二行修改為</a:t>
            </a:r>
            <a:r>
              <a:rPr lang="en-US" altLang="zh-TW" dirty="0"/>
              <a:t>&lt;html </a:t>
            </a:r>
            <a:r>
              <a:rPr lang="en-US" altLang="zh-TW" dirty="0" err="1"/>
              <a:t>lang</a:t>
            </a:r>
            <a:r>
              <a:rPr lang="en-US" altLang="zh-TW" dirty="0"/>
              <a:t>="</a:t>
            </a:r>
            <a:r>
              <a:rPr lang="en-US" altLang="zh-TW" dirty="0" err="1"/>
              <a:t>zh</a:t>
            </a:r>
            <a:r>
              <a:rPr lang="en-US" altLang="zh-TW" dirty="0"/>
              <a:t>-</a:t>
            </a:r>
            <a:r>
              <a:rPr lang="en-US" altLang="zh-TW" dirty="0" err="1"/>
              <a:t>Hant</a:t>
            </a:r>
            <a:r>
              <a:rPr lang="en-US" altLang="zh-TW" dirty="0"/>
              <a:t>-TW"&gt;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C3C79B-1051-4BA5-9350-D7373A33B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12188825" cy="482936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BF94DD1-910D-4918-83C9-A4C086203471}"/>
              </a:ext>
            </a:extLst>
          </p:cNvPr>
          <p:cNvCxnSpPr>
            <a:cxnSpLocks/>
          </p:cNvCxnSpPr>
          <p:nvPr/>
        </p:nvCxnSpPr>
        <p:spPr>
          <a:xfrm flipH="1">
            <a:off x="1773932" y="378904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F0CAB5-6FF0-4B39-B419-A38A5574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85720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881FC73-1C8A-47EE-B93E-20635B78EC37}"/>
              </a:ext>
            </a:extLst>
          </p:cNvPr>
          <p:cNvCxnSpPr>
            <a:cxnSpLocks/>
          </p:cNvCxnSpPr>
          <p:nvPr/>
        </p:nvCxnSpPr>
        <p:spPr>
          <a:xfrm flipH="1">
            <a:off x="2277988" y="364502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ED8A410-4102-4BC8-B339-09410929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5" y="1857716"/>
            <a:ext cx="11850754" cy="32865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拉到下面的</a:t>
            </a:r>
            <a:r>
              <a:rPr lang="en-US" altLang="zh-TW" dirty="0"/>
              <a:t>Commit changes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2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紀錄這次的修改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3ED5FF-1882-4944-B9A5-25EBEC88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9" y="1547550"/>
            <a:ext cx="11869806" cy="37629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70E974-54B6-49ED-830F-0E88193ADD6B}"/>
              </a:ext>
            </a:extLst>
          </p:cNvPr>
          <p:cNvCxnSpPr>
            <a:cxnSpLocks/>
          </p:cNvCxnSpPr>
          <p:nvPr/>
        </p:nvCxnSpPr>
        <p:spPr>
          <a:xfrm flipH="1">
            <a:off x="2494012" y="1916832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GitHub</a:t>
            </a:r>
            <a:r>
              <a:rPr lang="zh-TW" altLang="en-US" dirty="0"/>
              <a:t>上建立個人網站的模板後，需要根據自己的經歷與特色，修改網站的內容與外觀</a:t>
            </a:r>
            <a:endParaRPr lang="en-US" altLang="zh-TW" dirty="0"/>
          </a:p>
          <a:p>
            <a:pPr lvl="1"/>
            <a:r>
              <a:rPr lang="zh-TW" altLang="en-US" dirty="0"/>
              <a:t>文字內容</a:t>
            </a:r>
            <a:endParaRPr lang="en-US" altLang="zh-TW" dirty="0"/>
          </a:p>
          <a:p>
            <a:pPr lvl="1"/>
            <a:r>
              <a:rPr lang="zh-TW" altLang="en-US" dirty="0"/>
              <a:t>圖片內容</a:t>
            </a:r>
            <a:endParaRPr lang="en-US" altLang="zh-TW" dirty="0"/>
          </a:p>
          <a:p>
            <a:pPr lvl="1"/>
            <a:r>
              <a:rPr lang="zh-TW" altLang="en-US" dirty="0"/>
              <a:t>內容區塊</a:t>
            </a:r>
            <a:endParaRPr lang="en-US" altLang="zh-TW" dirty="0"/>
          </a:p>
          <a:p>
            <a:pPr lvl="1"/>
            <a:r>
              <a:rPr lang="zh-TW" altLang="en-US" dirty="0"/>
              <a:t>字型</a:t>
            </a:r>
            <a:endParaRPr lang="en-US" altLang="zh-TW" dirty="0"/>
          </a:p>
          <a:p>
            <a:pPr lvl="1"/>
            <a:r>
              <a:rPr lang="zh-TW" altLang="en-US" dirty="0"/>
              <a:t>背景顏色</a:t>
            </a:r>
            <a:endParaRPr lang="en-US" altLang="zh-TW" dirty="0"/>
          </a:p>
          <a:p>
            <a:pPr lvl="1"/>
            <a:r>
              <a:rPr lang="en-US" altLang="zh-TW" dirty="0"/>
              <a:t>……</a:t>
            </a:r>
          </a:p>
          <a:p>
            <a:r>
              <a:rPr lang="zh-TW" altLang="en-US" dirty="0"/>
              <a:t>本次課程說明修改</a:t>
            </a:r>
            <a:r>
              <a:rPr lang="en-US" altLang="zh-TW" dirty="0"/>
              <a:t>GitHub</a:t>
            </a:r>
            <a:r>
              <a:rPr lang="zh-TW" altLang="en-US" dirty="0"/>
              <a:t>上檔案的方法</a:t>
            </a:r>
          </a:p>
        </p:txBody>
      </p:sp>
    </p:spTree>
    <p:extLst>
      <p:ext uri="{BB962C8B-B14F-4D97-AF65-F5344CB8AC3E}">
        <p14:creationId xmlns:p14="http://schemas.microsoft.com/office/powerpoint/2010/main" val="14775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 </a:t>
            </a:r>
            <a:r>
              <a:rPr lang="en-US" altLang="zh-TW" dirty="0"/>
              <a:t>Commit changes</a:t>
            </a:r>
            <a:r>
              <a:rPr lang="zh-TW" altLang="en-US" dirty="0"/>
              <a:t>按鈕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D48A12-A8E5-400F-9600-3BC4DD28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0" y="1979598"/>
            <a:ext cx="11869806" cy="37629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DA28A07-4859-4C1D-BAC5-10FB0A93D04E}"/>
              </a:ext>
            </a:extLst>
          </p:cNvPr>
          <p:cNvCxnSpPr>
            <a:cxnSpLocks/>
          </p:cNvCxnSpPr>
          <p:nvPr/>
        </p:nvCxnSpPr>
        <p:spPr>
          <a:xfrm flipH="1">
            <a:off x="2277988" y="436510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以另一個分頁看網站的原始碼，是否已經修改？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CC189A-AB90-4B73-84A0-288C2F43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12188825" cy="484139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63399A4-7BF1-47BC-AB18-ADFC11C96D3C}"/>
              </a:ext>
            </a:extLst>
          </p:cNvPr>
          <p:cNvCxnSpPr>
            <a:cxnSpLocks/>
          </p:cNvCxnSpPr>
          <p:nvPr/>
        </p:nvCxnSpPr>
        <p:spPr>
          <a:xfrm flipH="1">
            <a:off x="8686700" y="1700808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如果沒有修改完成的原因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瀏覽器或網路上的暫存區仍然存放舊的</a:t>
            </a:r>
            <a:r>
              <a:rPr lang="en-US" altLang="zh-TW" dirty="0"/>
              <a:t>HTML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可以試著清除瀏覽器上的瀏覽紀錄</a:t>
            </a:r>
            <a:endParaRPr lang="en-US" altLang="zh-TW" dirty="0"/>
          </a:p>
          <a:p>
            <a:pPr lvl="1"/>
            <a:r>
              <a:rPr lang="zh-TW" altLang="en-US" dirty="0"/>
              <a:t>更多工具</a:t>
            </a:r>
            <a:r>
              <a:rPr lang="en-US" altLang="zh-TW" dirty="0"/>
              <a:t>&gt;</a:t>
            </a:r>
            <a:r>
              <a:rPr lang="zh-TW" altLang="en-US" dirty="0"/>
              <a:t>清除瀏覽紀錄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B222EE-0D44-435A-B040-EFC160D37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2999847"/>
            <a:ext cx="2762636" cy="3781953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EBB4842-72EF-410A-B77C-FB65568E7D4A}"/>
              </a:ext>
            </a:extLst>
          </p:cNvPr>
          <p:cNvCxnSpPr>
            <a:cxnSpLocks/>
          </p:cNvCxnSpPr>
          <p:nvPr/>
        </p:nvCxnSpPr>
        <p:spPr>
          <a:xfrm flipH="1">
            <a:off x="7956948" y="5124962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直接修改的問題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GitHub</a:t>
            </a:r>
            <a:r>
              <a:rPr lang="zh-TW" altLang="en-US" dirty="0"/>
              <a:t>的編輯器很陽春，只能進行相當簡單的修改</a:t>
            </a:r>
            <a:endParaRPr lang="en-US" altLang="zh-TW" dirty="0"/>
          </a:p>
          <a:p>
            <a:r>
              <a:rPr lang="zh-TW" altLang="en-US" dirty="0"/>
              <a:t>通常會在個人電腦上將檔案修改完成後，再上傳</a:t>
            </a:r>
            <a:r>
              <a:rPr lang="en-US" altLang="zh-TW" dirty="0"/>
              <a:t>GitHub</a:t>
            </a:r>
            <a:r>
              <a:rPr lang="zh-TW" altLang="en-US" dirty="0"/>
              <a:t>的資料夾</a:t>
            </a:r>
          </a:p>
        </p:txBody>
      </p:sp>
    </p:spTree>
    <p:extLst>
      <p:ext uri="{BB962C8B-B14F-4D97-AF65-F5344CB8AC3E}">
        <p14:creationId xmlns:p14="http://schemas.microsoft.com/office/powerpoint/2010/main" val="6844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在個人電腦上修改檔案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DCF3A-284D-4564-AE93-3B41B407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GitHub Desktop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DC538-4416-4887-9570-AE1D7507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988840"/>
            <a:ext cx="3639058" cy="386769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F09AE18-F7BB-4574-9351-50D8B34FEB8D}"/>
              </a:ext>
            </a:extLst>
          </p:cNvPr>
          <p:cNvCxnSpPr>
            <a:cxnSpLocks/>
          </p:cNvCxnSpPr>
          <p:nvPr/>
        </p:nvCxnSpPr>
        <p:spPr>
          <a:xfrm flipH="1">
            <a:off x="5302324" y="270892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8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BA216-C591-4D3A-98E9-9DA5F427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Fetch origin</a:t>
            </a:r>
            <a:r>
              <a:rPr lang="zh-TW" altLang="en-US" dirty="0"/>
              <a:t>或稍待一些時間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D1EBB1-4759-4147-BF06-FABDAABE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655631"/>
            <a:ext cx="7592211" cy="5225087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7B8EDAC-502F-4961-831A-71BDF25E640A}"/>
              </a:ext>
            </a:extLst>
          </p:cNvPr>
          <p:cNvCxnSpPr>
            <a:cxnSpLocks/>
          </p:cNvCxnSpPr>
          <p:nvPr/>
        </p:nvCxnSpPr>
        <p:spPr>
          <a:xfrm flipH="1">
            <a:off x="7678588" y="1476919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90846-A8FE-4CF0-99C3-DB70A07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Desktop</a:t>
            </a:r>
            <a:r>
              <a:rPr lang="zh-TW" altLang="en-US" dirty="0"/>
              <a:t>與</a:t>
            </a:r>
            <a:r>
              <a:rPr lang="en-US" altLang="zh-TW" dirty="0" err="1"/>
              <a:t>Github</a:t>
            </a:r>
            <a:r>
              <a:rPr lang="zh-TW" altLang="en-US" dirty="0"/>
              <a:t>網站連結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926FD2-84E2-4E18-863B-F84C1B53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487939"/>
            <a:ext cx="7534493" cy="51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90846-A8FE-4CF0-99C3-DB70A07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GitHub Desktop</a:t>
            </a:r>
            <a:r>
              <a:rPr lang="zh-TW" altLang="en-US" dirty="0"/>
              <a:t>上的</a:t>
            </a:r>
            <a:r>
              <a:rPr lang="en-US" altLang="zh-TW" dirty="0"/>
              <a:t>Pull origin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926FD2-84E2-4E18-863B-F84C1B53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487939"/>
            <a:ext cx="7534493" cy="5184859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F6E0271-6E0D-4B84-9AB9-81F6490E1373}"/>
              </a:ext>
            </a:extLst>
          </p:cNvPr>
          <p:cNvCxnSpPr>
            <a:cxnSpLocks/>
          </p:cNvCxnSpPr>
          <p:nvPr/>
        </p:nvCxnSpPr>
        <p:spPr>
          <a:xfrm flipH="1">
            <a:off x="8876377" y="306896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17AA3-0A39-4483-B9CA-8527DC54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稍待一些時間，</a:t>
            </a:r>
            <a:r>
              <a:rPr lang="en-US" altLang="zh-TW" dirty="0"/>
              <a:t>GitHub Desktop</a:t>
            </a:r>
            <a:r>
              <a:rPr lang="zh-TW" altLang="en-US" dirty="0"/>
              <a:t>會取得最近的網頁資料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63172F-79F1-4D93-A3EC-9E869C72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444126"/>
            <a:ext cx="7798708" cy="53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修改前，開啟個人網站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454952"/>
            <a:ext cx="9548687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在電腦上找到</a:t>
            </a:r>
            <a:r>
              <a:rPr lang="en-US" altLang="zh-TW" dirty="0"/>
              <a:t>GitHub</a:t>
            </a:r>
            <a:r>
              <a:rPr lang="zh-TW" altLang="en-US" dirty="0"/>
              <a:t>的個人網站資料夾</a:t>
            </a:r>
          </a:p>
        </p:txBody>
      </p:sp>
      <p:pic>
        <p:nvPicPr>
          <p:cNvPr id="7" name="圖片 6" descr="GitHub">
            <a:extLst>
              <a:ext uri="{FF2B5EF4-FFF2-40B4-BE49-F238E27FC236}">
                <a16:creationId xmlns:a16="http://schemas.microsoft.com/office/drawing/2014/main" id="{05D33F79-237C-4DDA-BFA4-89584967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572103"/>
            <a:ext cx="9889740" cy="520969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3FF8067-A457-4C14-BD86-765CB1792642}"/>
              </a:ext>
            </a:extLst>
          </p:cNvPr>
          <p:cNvCxnSpPr>
            <a:cxnSpLocks/>
          </p:cNvCxnSpPr>
          <p:nvPr/>
        </p:nvCxnSpPr>
        <p:spPr>
          <a:xfrm flipH="1">
            <a:off x="6598468" y="2276872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061E14F-7A33-4398-9320-520AB4FD9887}"/>
              </a:ext>
            </a:extLst>
          </p:cNvPr>
          <p:cNvCxnSpPr>
            <a:cxnSpLocks/>
          </p:cNvCxnSpPr>
          <p:nvPr/>
        </p:nvCxnSpPr>
        <p:spPr>
          <a:xfrm flipH="1">
            <a:off x="3430116" y="158380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找到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6" name="圖片 5" descr="webdesign-106.github.io">
            <a:extLst>
              <a:ext uri="{FF2B5EF4-FFF2-40B4-BE49-F238E27FC236}">
                <a16:creationId xmlns:a16="http://schemas.microsoft.com/office/drawing/2014/main" id="{71C92D91-E1D5-4C64-A533-F959E8D4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700808"/>
            <a:ext cx="9385684" cy="494417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2B8D2E1-82F2-4ED1-8229-F3CAE8833A62}"/>
              </a:ext>
            </a:extLst>
          </p:cNvPr>
          <p:cNvCxnSpPr>
            <a:cxnSpLocks/>
          </p:cNvCxnSpPr>
          <p:nvPr/>
        </p:nvCxnSpPr>
        <p:spPr>
          <a:xfrm flipH="1">
            <a:off x="3214092" y="2780928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Notepad++</a:t>
            </a:r>
            <a:r>
              <a:rPr lang="zh-TW" altLang="en-US" dirty="0"/>
              <a:t>編輯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72CEE0-4B6E-4E59-AD3D-F7DA5DEF6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76" y="1700808"/>
            <a:ext cx="8824471" cy="465105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E932E4-0266-488A-BB4A-41C58085183D}"/>
              </a:ext>
            </a:extLst>
          </p:cNvPr>
          <p:cNvCxnSpPr>
            <a:cxnSpLocks/>
          </p:cNvCxnSpPr>
          <p:nvPr/>
        </p:nvCxnSpPr>
        <p:spPr>
          <a:xfrm flipH="1">
            <a:off x="5158308" y="364502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Notepad++</a:t>
            </a:r>
            <a:r>
              <a:rPr lang="zh-TW" altLang="en-US" dirty="0"/>
              <a:t>修改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66EA1A39-C1A6-4EE0-B94D-AEF0655F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5" y="1502950"/>
            <a:ext cx="10054853" cy="54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description, author</a:t>
            </a:r>
            <a:endParaRPr lang="zh-TW" altLang="en-US" dirty="0"/>
          </a:p>
        </p:txBody>
      </p:sp>
      <p:pic>
        <p:nvPicPr>
          <p:cNvPr id="6" name="圖片 5" descr="*C:\Users\SHU\Documents\GitHub\webdesign-106.github.io\index.html - Notepad++">
            <a:extLst>
              <a:ext uri="{FF2B5EF4-FFF2-40B4-BE49-F238E27FC236}">
                <a16:creationId xmlns:a16="http://schemas.microsoft.com/office/drawing/2014/main" id="{F9BD157B-1A1E-45B4-894F-1813978E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9" y="1481278"/>
            <a:ext cx="9838829" cy="529673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C9CB3C6-06F4-40E7-9107-1352672C33AE}"/>
              </a:ext>
            </a:extLst>
          </p:cNvPr>
          <p:cNvCxnSpPr>
            <a:cxnSpLocks/>
          </p:cNvCxnSpPr>
          <p:nvPr/>
        </p:nvCxnSpPr>
        <p:spPr>
          <a:xfrm flipH="1">
            <a:off x="6526460" y="2492896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&lt;title&gt;</a:t>
            </a:r>
            <a:r>
              <a:rPr lang="zh-TW" altLang="en-US" dirty="0"/>
              <a:t>元件</a:t>
            </a:r>
          </a:p>
        </p:txBody>
      </p:sp>
      <p:pic>
        <p:nvPicPr>
          <p:cNvPr id="6" name="圖片 5" descr="*C:\Users\SHU\Documents\GitHub\webdesign-106.github.io\index.html - Notepad++">
            <a:extLst>
              <a:ext uri="{FF2B5EF4-FFF2-40B4-BE49-F238E27FC236}">
                <a16:creationId xmlns:a16="http://schemas.microsoft.com/office/drawing/2014/main" id="{AEBFAEAD-27AD-4505-A23D-D205F7D0B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63" y="1407533"/>
            <a:ext cx="9982845" cy="537426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08534-7371-4FF5-9985-97478DC33D1B}"/>
              </a:ext>
            </a:extLst>
          </p:cNvPr>
          <p:cNvCxnSpPr>
            <a:cxnSpLocks/>
          </p:cNvCxnSpPr>
          <p:nvPr/>
        </p:nvCxnSpPr>
        <p:spPr>
          <a:xfrm flipH="1">
            <a:off x="4150196" y="2552505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5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index.html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2FEA64AB-37C2-4A17-AC50-3F21F6567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1473200"/>
            <a:ext cx="10054853" cy="54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</a:t>
            </a:r>
            <a:r>
              <a:rPr lang="en-US" altLang="zh-TW" dirty="0" err="1"/>
              <a:t>Github</a:t>
            </a:r>
            <a:r>
              <a:rPr lang="en-US" altLang="zh-TW" dirty="0"/>
              <a:t> Desktop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1ABA04-39BA-4EBF-A399-37828B445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628800"/>
            <a:ext cx="7318469" cy="502859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D8AE33-226D-4902-96A4-6DFC197E633C}"/>
              </a:ext>
            </a:extLst>
          </p:cNvPr>
          <p:cNvCxnSpPr>
            <a:cxnSpLocks/>
          </p:cNvCxnSpPr>
          <p:nvPr/>
        </p:nvCxnSpPr>
        <p:spPr>
          <a:xfrm flipH="1">
            <a:off x="7534572" y="2896411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C4B17E-88C0-45BB-A10B-F35F0BB18723}"/>
              </a:ext>
            </a:extLst>
          </p:cNvPr>
          <p:cNvSpPr txBox="1"/>
          <p:nvPr/>
        </p:nvSpPr>
        <p:spPr>
          <a:xfrm>
            <a:off x="8331304" y="2453213"/>
            <a:ext cx="1723549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dirty="0"/>
              <a:t>修改的內容</a:t>
            </a:r>
          </a:p>
        </p:txBody>
      </p:sp>
    </p:spTree>
    <p:extLst>
      <p:ext uri="{BB962C8B-B14F-4D97-AF65-F5344CB8AC3E}">
        <p14:creationId xmlns:p14="http://schemas.microsoft.com/office/powerpoint/2010/main" val="15221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42669-8ECE-4967-A518-E0D08B93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輸入此次修改部分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F9DD54-1476-4ED9-B316-18A57F6F3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736920"/>
            <a:ext cx="7241698" cy="498855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3E72F-CC1A-43B2-8953-2AE0D193B55D}"/>
              </a:ext>
            </a:extLst>
          </p:cNvPr>
          <p:cNvCxnSpPr>
            <a:cxnSpLocks/>
          </p:cNvCxnSpPr>
          <p:nvPr/>
        </p:nvCxnSpPr>
        <p:spPr>
          <a:xfrm flipH="1">
            <a:off x="3790156" y="4725144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Commit to master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1CE8F4-0769-4B05-893C-44D99A64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736920"/>
            <a:ext cx="7241698" cy="498855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56725FC-8AFC-4D9C-95E8-460CFB7F458D}"/>
              </a:ext>
            </a:extLst>
          </p:cNvPr>
          <p:cNvCxnSpPr>
            <a:cxnSpLocks/>
          </p:cNvCxnSpPr>
          <p:nvPr/>
        </p:nvCxnSpPr>
        <p:spPr>
          <a:xfrm flipH="1">
            <a:off x="3862164" y="594928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en-US" altLang="zh-TW" dirty="0"/>
              <a:t>F12</a:t>
            </a:r>
            <a:r>
              <a:rPr lang="zh-TW" altLang="en-US" dirty="0"/>
              <a:t>檢視網站原始碼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492239"/>
            <a:ext cx="8359233" cy="5159368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0800000">
            <a:off x="9557101" y="1700808"/>
            <a:ext cx="504056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Push origin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371925-B86D-4140-A1E4-AD2B519B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496391"/>
            <a:ext cx="7524966" cy="5181253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1C37329-4D8D-4FB1-AA6D-86324358A112}"/>
              </a:ext>
            </a:extLst>
          </p:cNvPr>
          <p:cNvCxnSpPr>
            <a:cxnSpLocks/>
          </p:cNvCxnSpPr>
          <p:nvPr/>
        </p:nvCxnSpPr>
        <p:spPr>
          <a:xfrm flipH="1">
            <a:off x="8578818" y="306896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</a:t>
            </a:r>
            <a:r>
              <a:rPr lang="en-US" altLang="zh-TW" dirty="0" err="1"/>
              <a:t>Github</a:t>
            </a:r>
            <a:r>
              <a:rPr lang="zh-TW" altLang="en-US" dirty="0"/>
              <a:t>網站，檢視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5DC2FB-506E-4A31-9CBB-950BF141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473200"/>
            <a:ext cx="11050138" cy="479272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D0E0A54-CD53-4FBF-93C9-5A82B8E6C13F}"/>
              </a:ext>
            </a:extLst>
          </p:cNvPr>
          <p:cNvCxnSpPr>
            <a:cxnSpLocks/>
          </p:cNvCxnSpPr>
          <p:nvPr/>
        </p:nvCxnSpPr>
        <p:spPr>
          <a:xfrm flipH="1">
            <a:off x="2061964" y="5461000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以另一個分頁看網站的原始碼，是否已經修改？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B4D3BC-C588-4D91-BA92-0AB3D0EDB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8413"/>
            <a:ext cx="12188825" cy="502052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8582104-4107-4714-A71C-7C1DE41E4B6C}"/>
              </a:ext>
            </a:extLst>
          </p:cNvPr>
          <p:cNvCxnSpPr>
            <a:cxnSpLocks/>
          </p:cNvCxnSpPr>
          <p:nvPr/>
        </p:nvCxnSpPr>
        <p:spPr>
          <a:xfrm flipH="1">
            <a:off x="10270876" y="2276872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如果沒有修改完成的原因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瀏覽器或網路上的暫存區仍然存放舊的</a:t>
            </a:r>
            <a:r>
              <a:rPr lang="en-US" altLang="zh-TW" dirty="0"/>
              <a:t>HTML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可以試著清除瀏覽器上的瀏覽紀錄</a:t>
            </a:r>
            <a:endParaRPr lang="en-US" altLang="zh-TW" dirty="0"/>
          </a:p>
          <a:p>
            <a:pPr lvl="1"/>
            <a:r>
              <a:rPr lang="zh-TW" altLang="en-US" dirty="0"/>
              <a:t>更多工具</a:t>
            </a:r>
            <a:r>
              <a:rPr lang="en-US" altLang="zh-TW" dirty="0"/>
              <a:t>&gt;</a:t>
            </a:r>
            <a:r>
              <a:rPr lang="zh-TW" altLang="en-US" dirty="0"/>
              <a:t>清除瀏覽紀錄</a:t>
            </a:r>
          </a:p>
        </p:txBody>
      </p:sp>
    </p:spTree>
    <p:extLst>
      <p:ext uri="{BB962C8B-B14F-4D97-AF65-F5344CB8AC3E}">
        <p14:creationId xmlns:p14="http://schemas.microsoft.com/office/powerpoint/2010/main" val="38647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修改個人簡介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775CD-2349-4A22-AC4E-4651ABF1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1" y="1635801"/>
            <a:ext cx="11447921" cy="51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注意目前原始碼的第二行</a:t>
            </a:r>
            <a:r>
              <a:rPr lang="en-US" altLang="zh-TW" dirty="0"/>
              <a:t>&lt;html </a:t>
            </a:r>
            <a:r>
              <a:rPr lang="en-US" altLang="zh-TW" dirty="0" err="1"/>
              <a:t>lang</a:t>
            </a:r>
            <a:r>
              <a:rPr lang="en-US" altLang="zh-TW" dirty="0"/>
              <a:t>=“</a:t>
            </a:r>
            <a:r>
              <a:rPr lang="en-US" altLang="zh-TW" dirty="0" err="1"/>
              <a:t>en</a:t>
            </a:r>
            <a:r>
              <a:rPr lang="en-US" altLang="zh-TW" dirty="0"/>
              <a:t>”&gt;</a:t>
            </a:r>
          </a:p>
          <a:p>
            <a:r>
              <a:rPr lang="zh-TW" altLang="en-US" dirty="0"/>
              <a:t>將這個原始碼修改成</a:t>
            </a:r>
            <a:r>
              <a:rPr lang="en-US" altLang="zh-TW" dirty="0"/>
              <a:t>&lt;html </a:t>
            </a:r>
            <a:r>
              <a:rPr lang="en-US" altLang="zh-TW" dirty="0" err="1"/>
              <a:t>lang</a:t>
            </a:r>
            <a:r>
              <a:rPr lang="en-US" altLang="zh-TW" dirty="0"/>
              <a:t>=" </a:t>
            </a:r>
            <a:r>
              <a:rPr lang="en-US" altLang="zh-TW" dirty="0" err="1"/>
              <a:t>zh</a:t>
            </a:r>
            <a:r>
              <a:rPr lang="en-US" altLang="zh-TW" dirty="0"/>
              <a:t>-</a:t>
            </a:r>
            <a:r>
              <a:rPr lang="en-US" altLang="zh-TW" dirty="0" err="1"/>
              <a:t>Hant</a:t>
            </a:r>
            <a:r>
              <a:rPr lang="en-US" altLang="zh-TW" dirty="0"/>
              <a:t>-TW “&gt;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6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/>
              <a:t>GitHub</a:t>
            </a:r>
            <a:r>
              <a:rPr lang="zh-TW" altLang="en-US" dirty="0"/>
              <a:t>上檔案的方式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直接在</a:t>
            </a:r>
            <a:r>
              <a:rPr lang="en-US" altLang="zh-TW" dirty="0"/>
              <a:t>GitHub</a:t>
            </a:r>
            <a:r>
              <a:rPr lang="zh-TW" altLang="en-US" dirty="0"/>
              <a:t>上修改檔案 </a:t>
            </a:r>
            <a:r>
              <a:rPr lang="en-US" altLang="zh-TW" dirty="0"/>
              <a:t>(</a:t>
            </a:r>
            <a:r>
              <a:rPr lang="zh-TW" altLang="en-US" dirty="0"/>
              <a:t>適合小量修改、不推薦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在個人電腦上修改檔案 </a:t>
            </a:r>
            <a:r>
              <a:rPr lang="en-US" altLang="zh-TW" dirty="0"/>
              <a:t>(</a:t>
            </a:r>
            <a:r>
              <a:rPr lang="zh-TW" altLang="en-US" dirty="0"/>
              <a:t>可利用</a:t>
            </a:r>
            <a:r>
              <a:rPr lang="en-US" altLang="zh-TW" dirty="0"/>
              <a:t>Notepad++</a:t>
            </a:r>
            <a:r>
              <a:rPr lang="zh-TW" altLang="en-US" dirty="0"/>
              <a:t>等編輯器提供的功能編輯、比較方便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直接在</a:t>
            </a:r>
            <a:r>
              <a:rPr lang="en-US" altLang="zh-TW" dirty="0"/>
              <a:t>GitHub</a:t>
            </a:r>
            <a:r>
              <a:rPr lang="zh-TW" altLang="en-US" dirty="0"/>
              <a:t>網站上修改檔案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GitHub</a:t>
            </a:r>
            <a:r>
              <a:rPr lang="zh-TW" altLang="en-US" dirty="0"/>
              <a:t>上的個人帳號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CA1A9-8F7D-46D2-ADDE-BF708721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107"/>
            <a:ext cx="12188825" cy="49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點選個人網站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CA1A9-8F7D-46D2-ADDE-BF708721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107"/>
            <a:ext cx="12188825" cy="497446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7AABEB7-257D-4236-A867-DEB4485F64BF}"/>
              </a:ext>
            </a:extLst>
          </p:cNvPr>
          <p:cNvCxnSpPr>
            <a:cxnSpLocks/>
          </p:cNvCxnSpPr>
          <p:nvPr/>
        </p:nvCxnSpPr>
        <p:spPr>
          <a:xfrm flipH="1">
            <a:off x="1413892" y="2852936"/>
            <a:ext cx="648072" cy="50405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藍色書架簡報 (寬螢幕)</Template>
  <TotalTime>0</TotalTime>
  <Words>458</Words>
  <Application>Microsoft Office PowerPoint</Application>
  <PresentationFormat>自訂</PresentationFormat>
  <Paragraphs>66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微軟正黑體</vt:lpstr>
      <vt:lpstr>Arial</vt:lpstr>
      <vt:lpstr>Century Gothic</vt:lpstr>
      <vt:lpstr>Books_16x9</vt:lpstr>
      <vt:lpstr>修改GitHub上的個人網站</vt:lpstr>
      <vt:lpstr>課程說明</vt:lpstr>
      <vt:lpstr>修改前，開啟個人網站</vt:lpstr>
      <vt:lpstr>按F12檢視網站原始碼</vt:lpstr>
      <vt:lpstr>PowerPoint 簡報</vt:lpstr>
      <vt:lpstr>修改GitHub上檔案的方式</vt:lpstr>
      <vt:lpstr>直接在GitHub網站上修改檔案</vt:lpstr>
      <vt:lpstr>進入GitHub上的個人帳號</vt:lpstr>
      <vt:lpstr>點選個人網站Repository</vt:lpstr>
      <vt:lpstr>進入個人網站資料夾</vt:lpstr>
      <vt:lpstr>找到需要修改的檔案 (例如：index.html)</vt:lpstr>
      <vt:lpstr>點選需要修改的檔案</vt:lpstr>
      <vt:lpstr>進入需要修改的檔案</vt:lpstr>
      <vt:lpstr>點擊右上方的編輯圖示(筆)</vt:lpstr>
      <vt:lpstr>進入編輯狀態</vt:lpstr>
      <vt:lpstr>將第二行修改為&lt;html lang="zh-Hant-TW"&gt;</vt:lpstr>
      <vt:lpstr>修改</vt:lpstr>
      <vt:lpstr>拉到下面的Commit changes</vt:lpstr>
      <vt:lpstr>紀錄這次的修改</vt:lpstr>
      <vt:lpstr>按下 Commit changes按鈕</vt:lpstr>
      <vt:lpstr>以另一個分頁看網站的原始碼，是否已經修改？</vt:lpstr>
      <vt:lpstr>如果沒有修改完成的原因</vt:lpstr>
      <vt:lpstr>直接修改的問題</vt:lpstr>
      <vt:lpstr>在個人電腦上修改檔案</vt:lpstr>
      <vt:lpstr>點選GitHub Desktop</vt:lpstr>
      <vt:lpstr>點擊Fetch origin或稍待一些時間</vt:lpstr>
      <vt:lpstr>GitHub Desktop與Github網站連結</vt:lpstr>
      <vt:lpstr>點擊GitHub Desktop上的Pull origin</vt:lpstr>
      <vt:lpstr>稍待一些時間，GitHub Desktop會取得最近的網頁資料</vt:lpstr>
      <vt:lpstr>在電腦上找到GitHub的個人網站資料夾</vt:lpstr>
      <vt:lpstr>找到index.html</vt:lpstr>
      <vt:lpstr>以Notepad++編輯index.html</vt:lpstr>
      <vt:lpstr>以Notepad++修改index.html</vt:lpstr>
      <vt:lpstr>修改description, author</vt:lpstr>
      <vt:lpstr>修改&lt;title&gt;元件</vt:lpstr>
      <vt:lpstr>儲存index.html檔案</vt:lpstr>
      <vt:lpstr>回到Github Desktop</vt:lpstr>
      <vt:lpstr>輸入此次修改部分</vt:lpstr>
      <vt:lpstr>點選Commit to master</vt:lpstr>
      <vt:lpstr>點選Push origin</vt:lpstr>
      <vt:lpstr>回到Github網站，檢視Repository</vt:lpstr>
      <vt:lpstr>以另一個分頁看網站的原始碼，是否已經修改？</vt:lpstr>
      <vt:lpstr>如果沒有修改完成的原因</vt:lpstr>
      <vt:lpstr>練習</vt:lpstr>
      <vt:lpstr>修改個人簡介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2018-03-10T02:33:25Z</dcterms:created>
  <dcterms:modified xsi:type="dcterms:W3CDTF">2021-03-03T05:20:21Z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