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57" r:id="rId5"/>
    <p:sldId id="268" r:id="rId6"/>
    <p:sldId id="258" r:id="rId7"/>
    <p:sldId id="260" r:id="rId8"/>
    <p:sldId id="270" r:id="rId9"/>
    <p:sldId id="271" r:id="rId10"/>
    <p:sldId id="267" r:id="rId11"/>
    <p:sldId id="272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3600" y="1498602"/>
            <a:ext cx="7010400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TW" sz="540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3123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FDA-46FF-4208-A5C9-06F55C39203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788-FA51-4FCB-A42A-5A74D3352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5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74639"/>
            <a:ext cx="8534401" cy="589756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FDA-46FF-4208-A5C9-06F55C39203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788-FA51-4FCB-A42A-5A74D3352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8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FDA-46FF-4208-A5C9-06F55C39203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788-FA51-4FCB-A42A-5A74D3352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9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anchor="t">
            <a:normAutofit/>
          </a:bodyPr>
          <a:lstStyle>
            <a:lvl1pPr algn="l" latinLnBrk="0">
              <a:defRPr lang="zh-TW" sz="54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TW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TW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646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FDA-46FF-4208-A5C9-06F55C39203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788-FA51-4FCB-A42A-5A74D3352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50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FDA-46FF-4208-A5C9-06F55C39203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788-FA51-4FCB-A42A-5A74D3352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04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FDA-46FF-4208-A5C9-06F55C39203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788-FA51-4FCB-A42A-5A74D3352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FDA-46FF-4208-A5C9-06F55C39203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788-FA51-4FCB-A42A-5A74D3352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0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0401" y="482600"/>
            <a:ext cx="6807200" cy="5892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FDA-46FF-4208-A5C9-06F55C39203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788-FA51-4FCB-A42A-5A74D3352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61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800"/>
            </a:lvl1pPr>
            <a:lvl2pPr marL="609493" indent="0" latinLnBrk="0">
              <a:buNone/>
              <a:defRPr lang="zh-TW" sz="3700"/>
            </a:lvl2pPr>
            <a:lvl3pPr marL="1218987" indent="0" latinLnBrk="0">
              <a:buNone/>
              <a:defRPr lang="zh-TW" sz="3200"/>
            </a:lvl3pPr>
            <a:lvl4pPr marL="1828480" indent="0" latinLnBrk="0">
              <a:buNone/>
              <a:defRPr lang="zh-TW" sz="2700"/>
            </a:lvl4pPr>
            <a:lvl5pPr marL="2437973" indent="0" latinLnBrk="0">
              <a:buNone/>
              <a:defRPr lang="zh-TW" sz="2700"/>
            </a:lvl5pPr>
            <a:lvl6pPr marL="3047467" indent="0" latinLnBrk="0">
              <a:buNone/>
              <a:defRPr lang="zh-TW" sz="2700"/>
            </a:lvl6pPr>
            <a:lvl7pPr marL="3656960" indent="0" latinLnBrk="0">
              <a:buNone/>
              <a:defRPr lang="zh-TW" sz="2700"/>
            </a:lvl7pPr>
            <a:lvl8pPr marL="4266453" indent="0" latinLnBrk="0">
              <a:buNone/>
              <a:defRPr lang="zh-TW" sz="2700"/>
            </a:lvl8pPr>
            <a:lvl9pPr marL="4875947" indent="0" latinLnBrk="0">
              <a:buNone/>
              <a:defRPr lang="zh-TW" sz="27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38401" y="5562600"/>
            <a:ext cx="7315200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FDA-46FF-4208-A5C9-06F55C39203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788-FA51-4FCB-A42A-5A74D3352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63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801" y="-17756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 altLang="en-US" sz="1800">
              <a:latin typeface="+mj-ea"/>
              <a:ea typeface="+mj-ea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41E25FDA-46FF-4208-A5C9-06F55C392030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68D5C788-FA51-4FCB-A42A-5A74D3352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67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TW" sz="4400" kern="1200" cap="none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TW"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超連結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05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6214" y="1054134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連結到網頁中的某一具有識別名稱的元件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71178" y="2305786"/>
            <a:ext cx="9829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&lt;a </a:t>
            </a:r>
            <a:r>
              <a:rPr lang="en-US" altLang="zh-TW" sz="3600" dirty="0" err="1"/>
              <a:t>href</a:t>
            </a:r>
            <a:r>
              <a:rPr lang="en-US" altLang="zh-TW" sz="3600" dirty="0"/>
              <a:t>="#</a:t>
            </a:r>
            <a:r>
              <a:rPr lang="en-US" altLang="zh-TW" sz="3600" dirty="0" err="1"/>
              <a:t>id_tag</a:t>
            </a:r>
            <a:r>
              <a:rPr lang="en-US" altLang="zh-TW" sz="3600" dirty="0"/>
              <a:t>"&gt;A certain HTML tag &lt;/a&gt;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077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6214" y="1054134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連結到其他網站網頁中的元件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5706" y="2331543"/>
            <a:ext cx="11516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&lt;a </a:t>
            </a:r>
            <a:r>
              <a:rPr lang="en-US" altLang="zh-TW" sz="3600" dirty="0" err="1"/>
              <a:t>href</a:t>
            </a:r>
            <a:r>
              <a:rPr lang="en-US" altLang="zh-TW" sz="3600" dirty="0"/>
              <a:t>="http://www.foo.com/index.html#id_tag"&gt;</a:t>
            </a:r>
          </a:p>
          <a:p>
            <a:r>
              <a:rPr lang="en-US" altLang="zh-TW" sz="3600" dirty="0"/>
              <a:t>A certain HTML tag in other web site&lt;/a&gt;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79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超連結的樣式設計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超連結的狀態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未曾造訪的超連結 </a:t>
            </a:r>
            <a:r>
              <a:rPr lang="en-US" altLang="zh-TW" dirty="0"/>
              <a:t>a:link</a:t>
            </a:r>
          </a:p>
          <a:p>
            <a:r>
              <a:rPr lang="zh-TW" altLang="en-US" dirty="0"/>
              <a:t>已經造訪的超連結 </a:t>
            </a:r>
            <a:r>
              <a:rPr lang="en-US" altLang="zh-TW" dirty="0"/>
              <a:t>a:visisted</a:t>
            </a:r>
          </a:p>
          <a:p>
            <a:r>
              <a:rPr lang="zh-TW" altLang="en-US" dirty="0"/>
              <a:t>鼠標移至正上方的超連結 </a:t>
            </a:r>
            <a:r>
              <a:rPr lang="en-US" altLang="zh-TW" dirty="0"/>
              <a:t>a:hover</a:t>
            </a:r>
          </a:p>
          <a:p>
            <a:r>
              <a:rPr lang="zh-TW" altLang="en-US" dirty="0"/>
              <a:t>點選時的超連結 </a:t>
            </a:r>
            <a:r>
              <a:rPr lang="en-US" altLang="zh-TW" dirty="0"/>
              <a:t>a:active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5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超連結的狀態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33" y="2272014"/>
            <a:ext cx="5054115" cy="26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3639" y="1133341"/>
            <a:ext cx="9930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靈活彈性的超連結可以將相關網頁連結起來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63639" y="2251657"/>
            <a:ext cx="6591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構成網站的組織</a:t>
            </a:r>
            <a:r>
              <a:rPr lang="en-US" altLang="zh-TW" sz="4000" dirty="0"/>
              <a:t>– </a:t>
            </a:r>
            <a:r>
              <a:rPr lang="zh-TW" altLang="en-US" sz="4000" dirty="0"/>
              <a:t>資訊架構</a:t>
            </a:r>
            <a:br>
              <a:rPr lang="en-US" altLang="zh-TW" sz="4000" dirty="0"/>
            </a:br>
            <a:r>
              <a:rPr lang="en-US" altLang="zh-TW" sz="4000" dirty="0"/>
              <a:t>(information architecture)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3639" y="4091190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連結站外資源，豐富網站內容</a:t>
            </a:r>
          </a:p>
        </p:txBody>
      </p:sp>
    </p:spTree>
    <p:extLst>
      <p:ext uri="{BB962C8B-B14F-4D97-AF65-F5344CB8AC3E}">
        <p14:creationId xmlns:p14="http://schemas.microsoft.com/office/powerpoint/2010/main" val="270227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22" y="1348333"/>
            <a:ext cx="6967471" cy="486168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76518" y="640447"/>
            <a:ext cx="4505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網站地圖 </a:t>
            </a:r>
            <a:r>
              <a:rPr lang="en-US" altLang="zh-TW" sz="4000" dirty="0"/>
              <a:t>(Site Map)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409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3639" y="212501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超連結元件的介紹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63639" y="3258168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超連結的樣式設計</a:t>
            </a:r>
          </a:p>
        </p:txBody>
      </p:sp>
    </p:spTree>
    <p:extLst>
      <p:ext uri="{BB962C8B-B14F-4D97-AF65-F5344CB8AC3E}">
        <p14:creationId xmlns:p14="http://schemas.microsoft.com/office/powerpoint/2010/main" val="141524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超連結元件的介紹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17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81691" y="106708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超連結元件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94874" y="2317918"/>
            <a:ext cx="6608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&lt;a </a:t>
            </a:r>
            <a:r>
              <a:rPr lang="en-US" altLang="zh-TW" sz="4000" dirty="0" err="1"/>
              <a:t>href</a:t>
            </a:r>
            <a:r>
              <a:rPr lang="en-US" altLang="zh-TW" sz="4000" dirty="0"/>
              <a:t>="</a:t>
            </a:r>
            <a:r>
              <a:rPr lang="en-US" altLang="zh-TW" sz="4000" i="1" dirty="0" err="1">
                <a:solidFill>
                  <a:srgbClr val="0070C0"/>
                </a:solidFill>
              </a:rPr>
              <a:t>url</a:t>
            </a:r>
            <a:r>
              <a:rPr lang="en-US" altLang="zh-TW" sz="4000" dirty="0"/>
              <a:t>"&gt;</a:t>
            </a:r>
            <a:r>
              <a:rPr lang="en-US" altLang="zh-TW" sz="4000" i="1" dirty="0"/>
              <a:t>SOME_TEXT</a:t>
            </a:r>
            <a:r>
              <a:rPr lang="en-US" altLang="zh-TW" sz="4000" dirty="0"/>
              <a:t>&lt;/a&gt;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94874" y="3225692"/>
            <a:ext cx="3599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/>
              <a:t>href</a:t>
            </a:r>
            <a:r>
              <a:rPr lang="zh-TW" altLang="en-US" sz="4000" dirty="0"/>
              <a:t>：連結目標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894874" y="4133466"/>
            <a:ext cx="6311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SOME_TEXT</a:t>
            </a:r>
            <a:r>
              <a:rPr lang="zh-TW" altLang="en-US" sz="4000" dirty="0"/>
              <a:t>：連結描述文字</a:t>
            </a:r>
          </a:p>
        </p:txBody>
      </p:sp>
    </p:spTree>
    <p:extLst>
      <p:ext uri="{BB962C8B-B14F-4D97-AF65-F5344CB8AC3E}">
        <p14:creationId xmlns:p14="http://schemas.microsoft.com/office/powerpoint/2010/main" val="266782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6214" y="105413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連結的目標在同一個目錄下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96214" y="2395938"/>
            <a:ext cx="10596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&lt;a </a:t>
            </a:r>
            <a:r>
              <a:rPr lang="en-US" altLang="zh-TW" sz="4000" dirty="0" err="1"/>
              <a:t>href</a:t>
            </a:r>
            <a:r>
              <a:rPr lang="en-US" altLang="zh-TW" sz="4000" dirty="0"/>
              <a:t>=“gallery.html"&gt;Image Gallery&lt;/a&gt;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2424302" y="3183347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直接寫檔案名稱</a:t>
            </a:r>
          </a:p>
        </p:txBody>
      </p:sp>
    </p:spTree>
    <p:extLst>
      <p:ext uri="{BB962C8B-B14F-4D97-AF65-F5344CB8AC3E}">
        <p14:creationId xmlns:p14="http://schemas.microsoft.com/office/powerpoint/2010/main" val="30141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6214" y="1054134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連結到其他網站的檔案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8584" y="2128814"/>
            <a:ext cx="10270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&lt;a </a:t>
            </a:r>
            <a:r>
              <a:rPr lang="en-US" altLang="zh-TW" sz="3600" dirty="0" err="1"/>
              <a:t>href</a:t>
            </a:r>
            <a:r>
              <a:rPr lang="en-US" altLang="zh-TW" sz="3600" dirty="0"/>
              <a:t>=“http://www.foo.com/images.html"&gt;</a:t>
            </a:r>
            <a:br>
              <a:rPr lang="en-US" altLang="zh-TW" sz="3600" dirty="0"/>
            </a:br>
            <a:r>
              <a:rPr lang="en-US" altLang="zh-TW" sz="3600" dirty="0"/>
              <a:t>Images&lt;/a&gt;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2594714" y="3695937"/>
            <a:ext cx="58921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TW" sz="4000" dirty="0"/>
              <a:t>http://</a:t>
            </a:r>
            <a:r>
              <a:rPr lang="zh-TW" altLang="en-US" sz="4000" dirty="0"/>
              <a:t>主機名稱</a:t>
            </a:r>
            <a:r>
              <a:rPr lang="en-US" altLang="zh-TW" sz="4000" dirty="0"/>
              <a:t>/</a:t>
            </a:r>
            <a:r>
              <a:rPr lang="zh-TW" altLang="en-US" sz="4000" dirty="0"/>
              <a:t>檔案名稱</a:t>
            </a:r>
          </a:p>
        </p:txBody>
      </p:sp>
    </p:spTree>
    <p:extLst>
      <p:ext uri="{BB962C8B-B14F-4D97-AF65-F5344CB8AC3E}">
        <p14:creationId xmlns:p14="http://schemas.microsoft.com/office/powerpoint/2010/main" val="33744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6214" y="1054134"/>
            <a:ext cx="9377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連結到其他網站的首頁</a:t>
            </a:r>
            <a:r>
              <a:rPr lang="en-US" altLang="zh-TW" sz="4800" dirty="0"/>
              <a:t>(index.html)</a:t>
            </a:r>
            <a:endParaRPr lang="zh-TW" altLang="en-US" sz="4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17386" y="2167151"/>
            <a:ext cx="10416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&lt;a </a:t>
            </a:r>
            <a:r>
              <a:rPr lang="en-US" altLang="zh-TW" sz="3600" dirty="0" err="1"/>
              <a:t>href</a:t>
            </a:r>
            <a:r>
              <a:rPr lang="en-US" altLang="zh-TW" sz="3600" dirty="0"/>
              <a:t>="http://www.foo.com/"&gt;Foo</a:t>
            </a:r>
            <a:r>
              <a:rPr lang="zh-TW" altLang="en-US" sz="3600" dirty="0"/>
              <a:t>首頁</a:t>
            </a:r>
            <a:r>
              <a:rPr lang="en-US" altLang="zh-TW" sz="3600" dirty="0"/>
              <a:t> &lt;/a&gt;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2594714" y="3695937"/>
            <a:ext cx="38403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TW" sz="4000" dirty="0"/>
              <a:t>http://</a:t>
            </a:r>
            <a:r>
              <a:rPr lang="zh-TW" altLang="en-US" sz="4000" dirty="0"/>
              <a:t>主機名稱</a:t>
            </a:r>
            <a:r>
              <a:rPr lang="en-US" altLang="zh-TW" sz="4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99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AE4B8537-F73A-4883-B300-E794510A9537}" vid="{4082FBCE-9204-4DA3-AF92-860EFFF099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標題版面配置</Template>
  <TotalTime>0</TotalTime>
  <Words>269</Words>
  <Application>Microsoft Office PowerPoint</Application>
  <PresentationFormat>寬螢幕</PresentationFormat>
  <Paragraphs>33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Arial</vt:lpstr>
      <vt:lpstr>Century Gothic</vt:lpstr>
      <vt:lpstr>Books_16x9</vt:lpstr>
      <vt:lpstr>超連結</vt:lpstr>
      <vt:lpstr>PowerPoint 簡報</vt:lpstr>
      <vt:lpstr>PowerPoint 簡報</vt:lpstr>
      <vt:lpstr>PowerPoint 簡報</vt:lpstr>
      <vt:lpstr>超連結元件的介紹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超連結的樣式設計</vt:lpstr>
      <vt:lpstr>超連結的狀態</vt:lpstr>
      <vt:lpstr>超連結的狀態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圖片與超連結</dc:title>
  <dc:creator>林頌堅</dc:creator>
  <cp:lastModifiedBy>SHU</cp:lastModifiedBy>
  <cp:revision>63</cp:revision>
  <dcterms:created xsi:type="dcterms:W3CDTF">2016-01-30T08:44:51Z</dcterms:created>
  <dcterms:modified xsi:type="dcterms:W3CDTF">2021-03-16T05:12:48Z</dcterms:modified>
</cp:coreProperties>
</file>