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64" r:id="rId3"/>
    <p:sldId id="265" r:id="rId4"/>
    <p:sldId id="286" r:id="rId5"/>
    <p:sldId id="285" r:id="rId6"/>
    <p:sldId id="287" r:id="rId7"/>
    <p:sldId id="288" r:id="rId8"/>
    <p:sldId id="289" r:id="rId9"/>
    <p:sldId id="291" r:id="rId10"/>
    <p:sldId id="290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82" r:id="rId21"/>
    <p:sldId id="283" r:id="rId22"/>
    <p:sldId id="284" r:id="rId23"/>
    <p:sldId id="29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72" d="100"/>
          <a:sy n="72" d="100"/>
        </p:scale>
        <p:origin x="456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973C59C-4E16-4A64-A766-34DB213E11B3}" type="datetimeFigureOut">
              <a:rPr lang="en-US" altLang="zh-TW">
                <a:solidFill>
                  <a:schemeClr val="tx2"/>
                </a:solidFill>
              </a:rPr>
              <a:t>3/16/2021</a:t>
            </a:fld>
            <a:endParaRPr lang="zh-TW">
              <a:solidFill>
                <a:schemeClr val="tx2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CFD77566-CD65-4859-9FA1-43956DC85B8C}" type="slidenum">
              <a:rPr lang="zh-TW">
                <a:solidFill>
                  <a:schemeClr val="tx2"/>
                </a:solidFill>
              </a:rPr>
              <a:t>‹#›</a:t>
            </a:fld>
            <a:endParaRPr 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2021/3/16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錄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540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2021/3/16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2021/3/16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2021/3/16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TW" sz="54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2021/3/16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2021/3/16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2021/3/16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2021/3/16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2021/3/16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-17756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2DD204D1-F9BD-4643-8480-6EA41EB484F1}" type="datetimeFigureOut">
              <a:rPr lang="en-US" altLang="zh-TW" smtClean="0"/>
              <a:pPr/>
              <a:t>3/16/2021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TW" sz="4400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增加導覽與社群平台項目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林頌堅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增加新的社群平台項目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45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fontawesome.com</a:t>
            </a:r>
            <a:r>
              <a:rPr lang="zh-TW" altLang="en-US" dirty="0"/>
              <a:t>網站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27946D-7090-418C-BE6F-90EDEC926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61" y="1844824"/>
            <a:ext cx="10486901" cy="44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F0705E9-C298-4B2E-B67C-19E289093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772816"/>
            <a:ext cx="11071516" cy="46616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</a:t>
            </a:r>
            <a:r>
              <a:rPr lang="en-US" altLang="zh-TW" dirty="0" err="1"/>
              <a:t>instagram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261764" y="1988840"/>
            <a:ext cx="1008112" cy="360040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搜尋到</a:t>
            </a:r>
            <a:r>
              <a:rPr lang="en-US" altLang="zh-TW" dirty="0"/>
              <a:t>Instagram</a:t>
            </a:r>
            <a:r>
              <a:rPr lang="zh-TW" altLang="en-US" dirty="0"/>
              <a:t>的圖示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63B8F5-FA8C-44C3-BC2A-D651E966D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2276872"/>
            <a:ext cx="10525535" cy="41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點選圖示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0C158D-DD9C-4B78-B5FF-1915907E2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060848"/>
            <a:ext cx="10973240" cy="44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HTML</a:t>
            </a:r>
            <a:r>
              <a:rPr lang="zh-TW" altLang="en-US" dirty="0"/>
              <a:t>原始碼進行複製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2ED72-E612-488A-B361-D0D2483A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2" y="1844824"/>
            <a:ext cx="11071516" cy="44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貼到</a:t>
            </a:r>
            <a:r>
              <a:rPr lang="en-US" altLang="zh-TW" dirty="0"/>
              <a:t>HTML</a:t>
            </a:r>
            <a:r>
              <a:rPr lang="zh-TW" altLang="en-US" dirty="0"/>
              <a:t>檔案</a:t>
            </a:r>
          </a:p>
        </p:txBody>
      </p:sp>
      <p:pic>
        <p:nvPicPr>
          <p:cNvPr id="5" name="圖片 4" descr="*C:\Users\SHU\Documents\GitHub\webdesign-106.github.io\index.html - Notepad++">
            <a:extLst>
              <a:ext uri="{FF2B5EF4-FFF2-40B4-BE49-F238E27FC236}">
                <a16:creationId xmlns:a16="http://schemas.microsoft.com/office/drawing/2014/main" id="{574EF1BA-57DA-4296-B8F9-A7436701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17" y="1665368"/>
            <a:ext cx="9478789" cy="510290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0401E10-51FE-4C66-A81E-9B097B407600}"/>
              </a:ext>
            </a:extLst>
          </p:cNvPr>
          <p:cNvCxnSpPr/>
          <p:nvPr/>
        </p:nvCxnSpPr>
        <p:spPr>
          <a:xfrm>
            <a:off x="909836" y="5157192"/>
            <a:ext cx="1656184" cy="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網頁已經增加</a:t>
            </a:r>
            <a:r>
              <a:rPr lang="en-US" altLang="zh-TW" dirty="0"/>
              <a:t>Instagram</a:t>
            </a:r>
            <a:r>
              <a:rPr lang="zh-TW" altLang="en-US" dirty="0"/>
              <a:t>圖示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A397FB-4FE8-46C8-A80C-81DEF18B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988840"/>
            <a:ext cx="10918949" cy="460746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C3DA8F5-50AF-4AAD-9045-29171E842590}"/>
              </a:ext>
            </a:extLst>
          </p:cNvPr>
          <p:cNvCxnSpPr>
            <a:cxnSpLocks/>
          </p:cNvCxnSpPr>
          <p:nvPr/>
        </p:nvCxnSpPr>
        <p:spPr>
          <a:xfrm flipH="1">
            <a:off x="7102524" y="5949280"/>
            <a:ext cx="1656184" cy="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本週練習作業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1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本週練習作業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修改個人社群網站資訊 </a:t>
            </a:r>
            <a:r>
              <a:rPr lang="en-US" altLang="zh-TW" dirty="0"/>
              <a:t>(</a:t>
            </a:r>
            <a:r>
              <a:rPr lang="zh-TW" altLang="en-US" dirty="0"/>
              <a:t>記得加上連結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例如</a:t>
            </a:r>
            <a:r>
              <a:rPr lang="en-US" altLang="zh-TW" dirty="0"/>
              <a:t>Instagram, </a:t>
            </a:r>
            <a:r>
              <a:rPr lang="en-US" altLang="zh-TW" dirty="0" err="1"/>
              <a:t>Tripadvisor</a:t>
            </a:r>
            <a:r>
              <a:rPr lang="en-US" altLang="zh-TW" dirty="0"/>
              <a:t>, </a:t>
            </a:r>
            <a:r>
              <a:rPr lang="en-US" altLang="zh-TW" dirty="0" err="1"/>
              <a:t>youtube</a:t>
            </a:r>
            <a:r>
              <a:rPr lang="en-US" altLang="zh-TW" dirty="0"/>
              <a:t>, ......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257994-E834-46C1-B64D-BF67E856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2862413"/>
            <a:ext cx="9236497" cy="39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網頁上的導覽與社群平台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09BCDC-CE8A-4F7E-8E2C-87D276C1F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2188825" cy="498883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2D7C289-CEB0-489B-88AF-32E0DADE31BE}"/>
              </a:ext>
            </a:extLst>
          </p:cNvPr>
          <p:cNvCxnSpPr/>
          <p:nvPr/>
        </p:nvCxnSpPr>
        <p:spPr>
          <a:xfrm flipH="1">
            <a:off x="1557908" y="3717032"/>
            <a:ext cx="792088" cy="72008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AA23CC4-DAE7-4550-83CA-009F9088F690}"/>
              </a:ext>
            </a:extLst>
          </p:cNvPr>
          <p:cNvCxnSpPr/>
          <p:nvPr/>
        </p:nvCxnSpPr>
        <p:spPr>
          <a:xfrm flipH="1">
            <a:off x="5698368" y="5373216"/>
            <a:ext cx="792088" cy="72008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0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本週練習作業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修改技能</a:t>
            </a:r>
            <a:r>
              <a:rPr lang="en-US" altLang="zh-TW" dirty="0"/>
              <a:t>(Skill)</a:t>
            </a:r>
            <a:r>
              <a:rPr lang="zh-TW" altLang="en-US" dirty="0"/>
              <a:t>部分圖示</a:t>
            </a:r>
            <a:endParaRPr lang="en-US" altLang="zh-TW" dirty="0"/>
          </a:p>
          <a:p>
            <a:r>
              <a:rPr lang="zh-TW" altLang="en-US" dirty="0"/>
              <a:t>例如：</a:t>
            </a:r>
            <a:r>
              <a:rPr lang="en-US" altLang="zh-TW" dirty="0" err="1"/>
              <a:t>photoshop</a:t>
            </a:r>
            <a:r>
              <a:rPr lang="en-US" altLang="zh-TW" dirty="0"/>
              <a:t>, Illustrator, python, ...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6AD32D-FD9D-47FC-9FE0-5D97D81D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83" y="2852936"/>
            <a:ext cx="9293258" cy="38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本週練習作業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修改興趣</a:t>
            </a:r>
            <a:r>
              <a:rPr lang="en-US" altLang="zh-TW" dirty="0"/>
              <a:t>(Interest)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Swimming, Running, Music, Movie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72C988-BD80-405C-8C21-D59A6716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2758631"/>
            <a:ext cx="10157354" cy="40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本週練習作業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加入你的朋友的個人網站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275690-FE18-40A1-B391-438B61CEA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10" y="2393548"/>
            <a:ext cx="10538151" cy="43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F2AF2-F490-4051-B2D6-C993A32E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對應導覽項目的</a:t>
            </a:r>
            <a:r>
              <a:rPr lang="en-US" altLang="zh-TW" dirty="0"/>
              <a:t>HTML</a:t>
            </a:r>
            <a:r>
              <a:rPr lang="zh-TW" altLang="en-US" dirty="0"/>
              <a:t>原始碼</a:t>
            </a:r>
          </a:p>
        </p:txBody>
      </p:sp>
      <p:pic>
        <p:nvPicPr>
          <p:cNvPr id="4" name="圖片 3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08220E88-8026-4857-ABDC-8B7BDEBE6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1407533"/>
            <a:ext cx="9982845" cy="5374267"/>
          </a:xfrm>
          <a:prstGeom prst="rect">
            <a:avLst/>
          </a:prstGeom>
        </p:spPr>
      </p:pic>
      <p:sp>
        <p:nvSpPr>
          <p:cNvPr id="5" name="左大括弧 4">
            <a:extLst>
              <a:ext uri="{FF2B5EF4-FFF2-40B4-BE49-F238E27FC236}">
                <a16:creationId xmlns:a16="http://schemas.microsoft.com/office/drawing/2014/main" id="{57F61A19-4278-4897-ABA8-E3F7C56E91EE}"/>
              </a:ext>
            </a:extLst>
          </p:cNvPr>
          <p:cNvSpPr/>
          <p:nvPr/>
        </p:nvSpPr>
        <p:spPr>
          <a:xfrm>
            <a:off x="3214092" y="4293096"/>
            <a:ext cx="144016" cy="864096"/>
          </a:xfrm>
          <a:prstGeom prst="leftBrace">
            <a:avLst/>
          </a:prstGeom>
          <a:ln w="76200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0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對應社群平台項目的</a:t>
            </a:r>
            <a:r>
              <a:rPr lang="en-US" altLang="zh-TW" dirty="0"/>
              <a:t>HTML</a:t>
            </a:r>
            <a:r>
              <a:rPr lang="zh-TW" altLang="en-US" dirty="0"/>
              <a:t>原始碼</a:t>
            </a:r>
          </a:p>
        </p:txBody>
      </p:sp>
      <p:pic>
        <p:nvPicPr>
          <p:cNvPr id="5" name="圖片 4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B70D2FAA-D085-49E9-AD4E-435D6994E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50" y="1562798"/>
            <a:ext cx="9694813" cy="5219205"/>
          </a:xfrm>
          <a:prstGeom prst="rect">
            <a:avLst/>
          </a:prstGeo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0D4D12D2-FECF-45EF-99BA-705256132D07}"/>
              </a:ext>
            </a:extLst>
          </p:cNvPr>
          <p:cNvSpPr/>
          <p:nvPr/>
        </p:nvSpPr>
        <p:spPr>
          <a:xfrm>
            <a:off x="2998068" y="4164760"/>
            <a:ext cx="144016" cy="488376"/>
          </a:xfrm>
          <a:prstGeom prst="leftBrace">
            <a:avLst/>
          </a:prstGeom>
          <a:ln w="76200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13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增加新的導覽項目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3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D918B73-0548-4CA4-A982-9434C8C4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加入朋友連結</a:t>
            </a:r>
          </a:p>
        </p:txBody>
      </p:sp>
      <p:pic>
        <p:nvPicPr>
          <p:cNvPr id="8" name="圖片 7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EEB9BA2C-D0C0-48C0-B67A-960FAD19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97" y="1587971"/>
            <a:ext cx="9838829" cy="5296736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992EC14-B0F4-4266-B722-FA3831854723}"/>
              </a:ext>
            </a:extLst>
          </p:cNvPr>
          <p:cNvCxnSpPr/>
          <p:nvPr/>
        </p:nvCxnSpPr>
        <p:spPr>
          <a:xfrm>
            <a:off x="981844" y="5013176"/>
            <a:ext cx="1656184" cy="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D874F-ED6E-4D8C-8ED2-814C9613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加入朋友連結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264BF4-1D92-4544-8B6A-78324A146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64" y="2060848"/>
            <a:ext cx="10486901" cy="4367524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E103AA5-EB5A-444D-BB60-036D8E7E4A92}"/>
              </a:ext>
            </a:extLst>
          </p:cNvPr>
          <p:cNvCxnSpPr>
            <a:cxnSpLocks/>
          </p:cNvCxnSpPr>
          <p:nvPr/>
        </p:nvCxnSpPr>
        <p:spPr>
          <a:xfrm>
            <a:off x="909836" y="6021288"/>
            <a:ext cx="648072" cy="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5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3054B-3801-49E1-851E-BB8744A2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加入朋友資料</a:t>
            </a:r>
          </a:p>
        </p:txBody>
      </p:sp>
      <p:pic>
        <p:nvPicPr>
          <p:cNvPr id="5" name="圖片 4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6B970AB1-DFAB-45DB-8F10-0F540711F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628800"/>
            <a:ext cx="10054853" cy="5413033"/>
          </a:xfrm>
          <a:prstGeom prst="rect">
            <a:avLst/>
          </a:prstGeo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619EADDD-A5A8-4554-A1A3-A913926E089F}"/>
              </a:ext>
            </a:extLst>
          </p:cNvPr>
          <p:cNvSpPr/>
          <p:nvPr/>
        </p:nvSpPr>
        <p:spPr>
          <a:xfrm>
            <a:off x="2061964" y="3717032"/>
            <a:ext cx="288032" cy="1656184"/>
          </a:xfrm>
          <a:prstGeom prst="leftBrace">
            <a:avLst/>
          </a:prstGeom>
          <a:ln w="76200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3054B-3801-49E1-851E-BB8744A2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加入朋友資料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83A668-7237-4042-A7F3-F45C9C9D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931386"/>
            <a:ext cx="10538151" cy="43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藍色書架簡報 (寬螢幕)</Template>
  <TotalTime>0</TotalTime>
  <Words>164</Words>
  <Application>Microsoft Office PowerPoint</Application>
  <PresentationFormat>自訂</PresentationFormat>
  <Paragraphs>30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微軟正黑體</vt:lpstr>
      <vt:lpstr>Arial</vt:lpstr>
      <vt:lpstr>Century Gothic</vt:lpstr>
      <vt:lpstr>Books_16x9</vt:lpstr>
      <vt:lpstr>增加導覽與社群平台項目</vt:lpstr>
      <vt:lpstr>網頁上的導覽與社群平台</vt:lpstr>
      <vt:lpstr>對應導覽項目的HTML原始碼</vt:lpstr>
      <vt:lpstr>對應社群平台項目的HTML原始碼</vt:lpstr>
      <vt:lpstr>增加新的導覽項目</vt:lpstr>
      <vt:lpstr>加入朋友連結</vt:lpstr>
      <vt:lpstr>加入朋友連結</vt:lpstr>
      <vt:lpstr>加入朋友資料</vt:lpstr>
      <vt:lpstr>加入朋友資料</vt:lpstr>
      <vt:lpstr>增加新的社群平台項目</vt:lpstr>
      <vt:lpstr>開啟fontawesome.com網站</vt:lpstr>
      <vt:lpstr>搜尋instagram</vt:lpstr>
      <vt:lpstr>搜尋到Instagram的圖示</vt:lpstr>
      <vt:lpstr>點選圖示</vt:lpstr>
      <vt:lpstr>點選HTML原始碼進行複製</vt:lpstr>
      <vt:lpstr>貼到HTML檔案</vt:lpstr>
      <vt:lpstr>網頁已經增加Instagram圖示</vt:lpstr>
      <vt:lpstr>本週練習作業</vt:lpstr>
      <vt:lpstr>本週練習作業</vt:lpstr>
      <vt:lpstr>本週練習作業</vt:lpstr>
      <vt:lpstr>本週練習作業</vt:lpstr>
      <vt:lpstr>本週練習作業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2019-03-11T06:25:03Z</dcterms:created>
  <dcterms:modified xsi:type="dcterms:W3CDTF">2021-03-16T08:42:18Z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