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973D801-6081-421F-80E8-4ADC2F109E1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519480"/>
            <a:ext cx="9071640" cy="7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文泉驿微米黑"/>
              </a:rPr>
              <a:t>V2X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文泉驿微米黑"/>
                <a:ea typeface="文泉驿微米黑"/>
              </a:rPr>
              <a:t>应用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816000" y="3312000"/>
            <a:ext cx="2232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152000" y="4896000"/>
            <a:ext cx="2304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车载系统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264000" y="4752000"/>
            <a:ext cx="2232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3816000" y="1728000"/>
            <a:ext cx="216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雷达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6228200">
            <a:off x="4507560" y="2622240"/>
            <a:ext cx="791280" cy="440280"/>
          </a:xfrm>
          <a:custGeom>
            <a:avLst/>
            <a:gdLst/>
            <a:ahLst/>
            <a:rect l="0" t="0" r="r" b="b"/>
            <a:pathLst>
              <a:path w="1224" h="2202">
                <a:moveTo>
                  <a:pt x="319" y="0"/>
                </a:moveTo>
                <a:lnTo>
                  <a:pt x="305" y="1649"/>
                </a:lnTo>
                <a:lnTo>
                  <a:pt x="0" y="1647"/>
                </a:lnTo>
                <a:lnTo>
                  <a:pt x="607" y="2201"/>
                </a:lnTo>
                <a:lnTo>
                  <a:pt x="1223" y="1657"/>
                </a:lnTo>
                <a:lnTo>
                  <a:pt x="917" y="1654"/>
                </a:lnTo>
                <a:lnTo>
                  <a:pt x="931" y="5"/>
                </a:lnTo>
                <a:lnTo>
                  <a:pt x="31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rot="19819800">
            <a:off x="2451240" y="4021920"/>
            <a:ext cx="1296000" cy="648000"/>
          </a:xfrm>
          <a:custGeom>
            <a:avLst/>
            <a:gdLst/>
            <a:ahLst/>
            <a:rect l="0" t="0" r="r" b="b"/>
            <a:pathLst>
              <a:path w="3352" h="2511">
                <a:moveTo>
                  <a:pt x="2905" y="0"/>
                </a:moveTo>
                <a:lnTo>
                  <a:pt x="559" y="1337"/>
                </a:lnTo>
                <a:lnTo>
                  <a:pt x="336" y="946"/>
                </a:lnTo>
                <a:lnTo>
                  <a:pt x="0" y="2173"/>
                </a:lnTo>
                <a:lnTo>
                  <a:pt x="1228" y="2510"/>
                </a:lnTo>
                <a:lnTo>
                  <a:pt x="1005" y="2119"/>
                </a:lnTo>
                <a:lnTo>
                  <a:pt x="3351" y="782"/>
                </a:lnTo>
                <a:lnTo>
                  <a:pt x="290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 rot="13154400">
            <a:off x="6057720" y="4010040"/>
            <a:ext cx="1224000" cy="576000"/>
          </a:xfrm>
          <a:custGeom>
            <a:avLst/>
            <a:gdLst/>
            <a:ahLst/>
            <a:rect l="0" t="0" r="r" b="b"/>
            <a:pathLst>
              <a:path w="2888" h="2544">
                <a:moveTo>
                  <a:pt x="0" y="620"/>
                </a:moveTo>
                <a:lnTo>
                  <a:pt x="1975" y="2233"/>
                </a:lnTo>
                <a:lnTo>
                  <a:pt x="1722" y="2543"/>
                </a:lnTo>
                <a:lnTo>
                  <a:pt x="2887" y="2461"/>
                </a:lnTo>
                <a:lnTo>
                  <a:pt x="2734" y="1304"/>
                </a:lnTo>
                <a:lnTo>
                  <a:pt x="2481" y="1614"/>
                </a:lnTo>
                <a:lnTo>
                  <a:pt x="506" y="0"/>
                </a:lnTo>
                <a:lnTo>
                  <a:pt x="0" y="620"/>
                </a:lnTo>
              </a:path>
            </a:pathLst>
          </a:custGeom>
          <a:solidFill>
            <a:srgbClr val="729fcf">
              <a:alpha val="96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9"/>
          <p:cNvSpPr txBox="1"/>
          <p:nvPr/>
        </p:nvSpPr>
        <p:spPr>
          <a:xfrm>
            <a:off x="6264000" y="4085280"/>
            <a:ext cx="122400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蓝牙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10"/>
          <p:cNvSpPr txBox="1"/>
          <p:nvPr/>
        </p:nvSpPr>
        <p:spPr>
          <a:xfrm>
            <a:off x="4536000" y="2664000"/>
            <a:ext cx="93600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串口线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11"/>
          <p:cNvSpPr txBox="1"/>
          <p:nvPr/>
        </p:nvSpPr>
        <p:spPr>
          <a:xfrm>
            <a:off x="4536000" y="2664000"/>
            <a:ext cx="93600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串口线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12"/>
          <p:cNvSpPr txBox="1"/>
          <p:nvPr/>
        </p:nvSpPr>
        <p:spPr>
          <a:xfrm>
            <a:off x="2520000" y="4104000"/>
            <a:ext cx="100800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串口线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360" y="1152000"/>
            <a:ext cx="9071640" cy="536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我们可以通过这个设备实现汽车之间简单的通信，包括（汽车的速度，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，可以配合自动刹车系统和智能语音提示系统避免可能的交通事故。比如直线行驶提示，转弯提示。同时厂商和消费者协商后可以收集每辆车的数据，形成一个大数据分析平台，给用户提供更多的功能，给用户更好的体验，获得更多的经济效益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360" y="871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硬件系统：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包括一个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GNSS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定位装置，蓝牙，两个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DSRC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接受天线，两个电源线。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可以装在汽车里面，比如车底，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GNSS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和接受天线需安装在车外，以保证良好的通信性能，电源可以接到汽车的电源系统。这些装置可以整合进汽车里面，不影响汽车的美观。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271600" y="1191960"/>
            <a:ext cx="58266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76360" y="115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软件系统：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当前的车载系统或智能汽车系统多种多样，新款的大多数车型都具有语音提示系统，一部分有自动刹车系统，我们可以获取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的数据，对数据分析，作出合理的判断提示，可以作为辅助驾驶功能，同时可以通过蓝牙把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的数据发送到手机上，通过手机也能进行警报危险信息提示。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27920" y="1311480"/>
            <a:ext cx="86238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76000" y="1015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相关开发工具和文档需要我们和对方的授权部门交流，签订授权协议，对方再提供相关的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。由于没有统一的标准，汽车软件我们需要和自己的车载系统相适配，而手机系统基本上都是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，对方已提供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版本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（效果，性能比较简陋），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的需要自己开发。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2017-08-29T21:20:39Z</dcterms:created>
  <dc:language>zh-CN</dc:language>
  <dcterms:modified xsi:type="dcterms:W3CDTF">2017-08-31T10:10:39Z</dcterms:modified>
  <cp:revision>4</cp:revision>
</cp:coreProperties>
</file>