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6984C-5456-45D9-90E2-7829BA5C46C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6DC53-0CF4-4EBE-B959-E883B6397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39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C29A4-BA5E-4D2D-B884-A91FA85CCF9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631BD-60E4-4903-A9BF-9EE339D0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6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536576" y="779929"/>
            <a:ext cx="8175812" cy="529814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033" y="6187924"/>
            <a:ext cx="119658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d«Wg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AvBwmwU</a:t>
            </a:r>
            <a:r>
              <a:rPr lang="en-US" sz="2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†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Kqvi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,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K‡jRcvov</a:t>
            </a:r>
            <a:r>
              <a:rPr lang="en-US" sz="2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(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gvbœvi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evmv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n‡Z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50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MR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cwð‡g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),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Uv½vBj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| †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gvevBjt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01785505351</a:t>
            </a:r>
            <a:endParaRPr lang="en-US" sz="27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69268" y="107878"/>
            <a:ext cx="476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FREEDOM</a:t>
            </a:r>
            <a:r>
              <a:rPr lang="en-US" sz="3600" b="1" spc="500" baseline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ICT CARE</a:t>
            </a:r>
            <a:endParaRPr lang="en-US" sz="3600" b="1" spc="5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9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2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5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4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3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AFBE8C4-114A-4CEB-9B87-BC693FDD3D4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0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14" y="766482"/>
            <a:ext cx="7315200" cy="1653991"/>
          </a:xfrm>
        </p:spPr>
        <p:txBody>
          <a:bodyPr>
            <a:noAutofit/>
          </a:bodyPr>
          <a:lstStyle/>
          <a:p>
            <a:r>
              <a:rPr lang="en-US" sz="115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MÖvwd</a:t>
            </a:r>
            <a:r>
              <a:rPr lang="en-US" sz="11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· </a:t>
            </a:r>
            <a:r>
              <a:rPr lang="en-US" sz="115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wWRvBb</a:t>
            </a:r>
            <a:endParaRPr lang="en-US" sz="115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umarkhaliMJ" panose="00000700000000000000" pitchFamily="2" charset="0"/>
              <a:cs typeface="KumarkhaliMJ" panose="000007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58" y="2635626"/>
            <a:ext cx="4742966" cy="3092847"/>
          </a:xfrm>
          <a:prstGeom prst="rect">
            <a:avLst/>
          </a:prstGeom>
          <a:ln w="2286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9386048" y="2635626"/>
            <a:ext cx="267596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cÖwkÿK</a:t>
            </a:r>
            <a:endParaRPr lang="en-US" sz="2800" b="1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  <a:p>
            <a:pPr algn="ctr"/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gvt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kwdKzj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Bmjvg</a:t>
            </a:r>
            <a:endParaRPr lang="en-US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  <a:p>
            <a:pPr algn="ctr"/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we.Gm.wm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Bb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wmGmB</a:t>
            </a:r>
            <a:endParaRPr lang="en-US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  <a:p>
            <a:endParaRPr lang="en-US" sz="500" dirty="0">
              <a:solidFill>
                <a:srgbClr val="00206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97036" y="1021977"/>
            <a:ext cx="1909482" cy="5513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K¬vm-03</a:t>
            </a:r>
            <a:endParaRPr lang="en-US" sz="4800" b="1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KumarkhaliMJ" panose="00000700000000000000" pitchFamily="2" charset="0"/>
              <a:cs typeface="KumarkhaliMJ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‡</a:t>
            </a:r>
            <a:r>
              <a:rPr lang="en-US" sz="9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jqvi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6917" y="908683"/>
            <a:ext cx="8054789" cy="474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d‡Uvk‡ci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jqv‡ii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welq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¸‡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jv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n‡jvt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-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d‡Uvkc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jqvi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wK</a:t>
            </a:r>
            <a:endParaRPr lang="en-US" sz="2400" b="1" dirty="0" smtClean="0">
              <a:latin typeface="SutonnyMJ" pitchFamily="2" charset="0"/>
              <a:cs typeface="SutonnyMJ" pitchFamily="2" charset="0"/>
            </a:endParaRP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kv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GÛ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nvBW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jqvi</a:t>
            </a:r>
            <a:endParaRPr lang="en-US" sz="2400" b="1" dirty="0" smtClean="0">
              <a:latin typeface="SutonnyMJ" pitchFamily="2" charset="0"/>
              <a:cs typeface="SutonnyMJ" pitchFamily="2" charset="0"/>
            </a:endParaRP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wbD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jqvi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I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wWwjU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jqvi</a:t>
            </a:r>
            <a:endParaRPr lang="en-US" sz="2400" b="1" dirty="0" smtClean="0">
              <a:latin typeface="SutonnyMJ" pitchFamily="2" charset="0"/>
              <a:cs typeface="SutonnyMJ" pitchFamily="2" charset="0"/>
            </a:endParaRP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jqvi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gvR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© I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AvbgvR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©</a:t>
            </a:r>
            <a:endParaRPr lang="en-US" sz="2400" b="1" dirty="0" smtClean="0">
              <a:latin typeface="SutonnyMJ" pitchFamily="2" charset="0"/>
              <a:cs typeface="SutonnyMJ" pitchFamily="2" charset="0"/>
            </a:endParaRP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jqvi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Wzwcø‡KU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wfwRwewjwU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AcvwmwU</a:t>
            </a:r>
            <a:endParaRPr lang="en-US" sz="2400" b="1" dirty="0">
              <a:latin typeface="SutonnyMJ" pitchFamily="2" charset="0"/>
              <a:cs typeface="SutonnyMJ" pitchFamily="2" charset="0"/>
            </a:endParaRP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jqvi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GWRv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÷‡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g›U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MÖæc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gv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¯‹|</a:t>
            </a:r>
            <a:endParaRPr lang="en-US" sz="2400" b="1" dirty="0" smtClean="0">
              <a:latin typeface="SutonnyMJ" pitchFamily="2" charset="0"/>
              <a:cs typeface="SutonnyMJ" pitchFamily="2" charset="0"/>
            </a:endParaRPr>
          </a:p>
          <a:p>
            <a:pPr algn="just">
              <a:lnSpc>
                <a:spcPts val="3900"/>
              </a:lnSpc>
            </a:pPr>
            <a:endParaRPr lang="en-US" sz="3600" b="1" dirty="0" smtClean="0"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9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cwi‡k‡l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9577" y="1787480"/>
            <a:ext cx="568810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ab¨ev</a:t>
            </a:r>
            <a:r>
              <a:rPr lang="en-US" sz="1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5301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301</TotalTime>
  <Words>66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Calibri</vt:lpstr>
      <vt:lpstr>Corbel</vt:lpstr>
      <vt:lpstr>Impact</vt:lpstr>
      <vt:lpstr>KumarkhaliMJ</vt:lpstr>
      <vt:lpstr>SutonnyMJ</vt:lpstr>
      <vt:lpstr>Wingdings</vt:lpstr>
      <vt:lpstr>Wingdings 2</vt:lpstr>
      <vt:lpstr>Frame</vt:lpstr>
      <vt:lpstr>MÖvwd· wWRvBb</vt:lpstr>
      <vt:lpstr>‡jqvi</vt:lpstr>
      <vt:lpstr>cwi‡k‡l?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89</cp:revision>
  <dcterms:created xsi:type="dcterms:W3CDTF">2024-11-11T13:57:29Z</dcterms:created>
  <dcterms:modified xsi:type="dcterms:W3CDTF">2024-11-25T07:57:22Z</dcterms:modified>
</cp:coreProperties>
</file>