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6984C-5456-45D9-90E2-7829BA5C46C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6DC53-0CF4-4EBE-B959-E883B639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9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C29A4-BA5E-4D2D-B884-A91FA85CCF9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631BD-60E4-4903-A9BF-9EE339D0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536576" y="779929"/>
            <a:ext cx="8175812" cy="529814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033" y="6187924"/>
            <a:ext cx="11965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d«Wg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AvBwmwU</a:t>
            </a:r>
            <a:r>
              <a:rPr 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†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Kqvi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,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K‡jRcvov</a:t>
            </a:r>
            <a:r>
              <a:rPr 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(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gvbœvi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evmv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n‡Z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50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MR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cwð‡g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), 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Uv½vBj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| †</a:t>
            </a:r>
            <a:r>
              <a:rPr lang="en-US" sz="27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gvevBjt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01785505351</a:t>
            </a:r>
            <a:endParaRPr lang="en-US" sz="27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69268" y="107878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FREEDOM</a:t>
            </a:r>
            <a:r>
              <a:rPr lang="en-US" sz="3600" b="1" spc="500" baseline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ICT CARE</a:t>
            </a:r>
            <a:endParaRPr lang="en-US" sz="3600" b="1" spc="5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FBE8C4-114A-4CEB-9B87-BC693FDD3D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BE623C-FF54-4E45-98E0-66F987EE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0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0626" y="1021977"/>
            <a:ext cx="5273892" cy="1156449"/>
          </a:xfrm>
        </p:spPr>
        <p:txBody>
          <a:bodyPr>
            <a:noAutofit/>
          </a:bodyPr>
          <a:lstStyle/>
          <a:p>
            <a:r>
              <a:rPr lang="en-US" sz="8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MÖvwd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· </a:t>
            </a:r>
            <a:r>
              <a:rPr lang="en-US" sz="8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wWRvBb</a:t>
            </a:r>
            <a:endParaRPr lang="en-US" sz="8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markhaliMJ" panose="00000700000000000000" pitchFamily="2" charset="0"/>
              <a:cs typeface="KumarkhaliMJ" panose="000007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89" y="2299449"/>
            <a:ext cx="4742966" cy="3092847"/>
          </a:xfrm>
          <a:prstGeom prst="rect">
            <a:avLst/>
          </a:prstGeom>
          <a:ln w="2286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9386048" y="2635626"/>
            <a:ext cx="267596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cÖwkÿK</a:t>
            </a:r>
            <a:endParaRPr lang="en-US" sz="28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‡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gvt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kwdKzj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Bmjvg</a:t>
            </a: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algn="ctr"/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we.Gm.wm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 Bb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wmGmB</a:t>
            </a: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endParaRPr lang="en-US" sz="500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69289" y="1048844"/>
            <a:ext cx="1909482" cy="551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K¬vm-01</a:t>
            </a:r>
            <a:endParaRPr lang="en-US" sz="48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KumarkhaliMJ" panose="00000700000000000000" pitchFamily="2" charset="0"/>
              <a:cs typeface="KumarkhaliMJ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cwi‡k‡l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9577" y="1787480"/>
            <a:ext cx="56881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ab¨ev</a:t>
            </a:r>
            <a:r>
              <a:rPr lang="en-US" sz="1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5301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MÖvwd</a:t>
            </a:r>
            <a:r>
              <a:rPr lang="en-US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· </a:t>
            </a:r>
            <a:r>
              <a:rPr lang="en-US" sz="8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wWRvBb</a:t>
            </a:r>
            <a:r>
              <a:rPr lang="en-US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8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wK</a:t>
            </a:r>
            <a:r>
              <a:rPr lang="en-US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71047" y="954741"/>
            <a:ext cx="7893424" cy="514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MÖvwd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·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wWRvBb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n‡jv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wfRy¨qvj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AvU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©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ev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wkí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b="1" dirty="0" smtClean="0">
              <a:latin typeface="SutonnyMJ" pitchFamily="2" charset="0"/>
              <a:cs typeface="SutonnyMJ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U·U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Qwe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, is I †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iLvi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mgš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^‡q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mylg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web¨v‡mi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gva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¨‡g †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Kvb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wµ‡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qwUf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ev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m„Rbkxj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aviYv‡K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`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k©bxqfv‡e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Dc¯’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vcb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Kiv‡K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MÖvwd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·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wWRvBb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MÖvwd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·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wWRvB‡bi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gva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¨‡g †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g‡mR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cŠ‡Q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†`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Iqv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nq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,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G‡K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KwgDwb‡Kkb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wWRvBbI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ejv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nq|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me©cwi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MÖvwd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·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wWRvBb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n‡jv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Kvb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Z_¨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ev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Qwe‡K</a:t>
            </a:r>
            <a:r>
              <a:rPr lang="en-US" sz="2400" b="1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ˆ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kwíK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Dcv‡q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Dc¯’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vcb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MÖvwd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· 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wWRvB‡b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wK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wK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wWRvBb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Kiv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nq?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576918" y="908683"/>
            <a:ext cx="349623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Logo 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Card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Poster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Design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Book Cover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Flyer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Brochure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Letterhead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T-Shirt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9671" y="908683"/>
            <a:ext cx="349623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Banner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Packaging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Stamp/Seal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 Design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Billboard Design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Mug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Newspaper Ads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Social Media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</a:p>
          <a:p>
            <a:pPr marL="342900" indent="-342900" algn="just">
              <a:lnSpc>
                <a:spcPts val="39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</a:p>
        </p:txBody>
      </p:sp>
    </p:spTree>
    <p:extLst>
      <p:ext uri="{BB962C8B-B14F-4D97-AF65-F5344CB8AC3E}">
        <p14:creationId xmlns:p14="http://schemas.microsoft.com/office/powerpoint/2010/main" val="28269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‡</a:t>
            </a:r>
            <a:r>
              <a:rPr lang="en-US" sz="8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jv‡Mv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8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wWRvBb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63" y="1362677"/>
            <a:ext cx="3232313" cy="3232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76" y="1644547"/>
            <a:ext cx="4529598" cy="26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weR‡bm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/>
            </a:r>
            <a:b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</a:b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wfwRwUs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KvW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©</a:t>
            </a:r>
            <a:endParaRPr lang="en-US" sz="2400" dirty="0"/>
          </a:p>
        </p:txBody>
      </p:sp>
      <p:pic>
        <p:nvPicPr>
          <p:cNvPr id="6" name="Picture 5" descr="&lt;strong&gt;Cards&lt;/strong&gt; Logo &lt;strong&gt;Card&lt;/strong&gt; Business &lt;strong&gt;Visiting&lt;/strong&gt; Free Download Image Transparent HQ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520" y="1726562"/>
            <a:ext cx="3101812" cy="3385266"/>
          </a:xfrm>
          <a:prstGeom prst="rect">
            <a:avLst/>
          </a:prstGeom>
        </p:spPr>
      </p:pic>
      <p:pic>
        <p:nvPicPr>
          <p:cNvPr id="7" name="Picture 6" descr="&lt;strong&gt;Visiting Card&lt;/strong&gt;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32" y="1726562"/>
            <a:ext cx="5022653" cy="30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d¬vqvi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I 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eªwkDi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wWRvBb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" t="19555" r="-227" b="19798"/>
          <a:stretch/>
        </p:blipFill>
        <p:spPr>
          <a:xfrm>
            <a:off x="4314741" y="865888"/>
            <a:ext cx="6604270" cy="23345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12735" r="-659" b="12425"/>
          <a:stretch/>
        </p:blipFill>
        <p:spPr>
          <a:xfrm>
            <a:off x="7843234" y="3375007"/>
            <a:ext cx="3573319" cy="2674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77" y="3424428"/>
            <a:ext cx="3648451" cy="25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BDAvB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I 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A¨vc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wWRvBb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07"/>
          <a:stretch/>
        </p:blipFill>
        <p:spPr>
          <a:xfrm>
            <a:off x="3634068" y="1277470"/>
            <a:ext cx="3775261" cy="3054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01" y="2729754"/>
            <a:ext cx="3703891" cy="27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‡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Kvb</a:t>
            </a:r>
            <a:r>
              <a:rPr 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†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Kvb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md&amp;UIq¨vi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 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jv‡M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?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72" y="1436822"/>
            <a:ext cx="6602506" cy="39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‡Kb 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MÖvwd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· </a:t>
            </a:r>
            <a:r>
              <a:rPr lang="en-US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wWRvBb</a:t>
            </a:r>
            <a:r>
              <a:rPr 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markhaliMJ" panose="00000700000000000000" pitchFamily="2" charset="0"/>
                <a:cs typeface="KumarkhaliMJ" panose="00000700000000000000" pitchFamily="2" charset="0"/>
              </a:rPr>
              <a:t>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 t="15622" r="8023" b="15210"/>
          <a:stretch/>
        </p:blipFill>
        <p:spPr>
          <a:xfrm>
            <a:off x="5224182" y="847164"/>
            <a:ext cx="4061012" cy="2029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877" y="3078397"/>
            <a:ext cx="319367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AdjvBbt</a:t>
            </a:r>
            <a:endParaRPr lang="en-US" sz="32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wewfbœ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wWRvBb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G‡RwÝ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Kv¤úvwb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cwÎKv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/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weÁvcb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Awdm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‡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cÖm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wbR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¯^ 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cÖwZôvb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09430" y="3078397"/>
            <a:ext cx="31936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tonnyMJ" pitchFamily="2" charset="0"/>
                <a:cs typeface="SutonnyMJ" pitchFamily="2" charset="0"/>
              </a:rPr>
              <a:t>AbjvBbt</a:t>
            </a:r>
            <a:endParaRPr lang="en-US" sz="32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tonnyMJ" pitchFamily="2" charset="0"/>
              <a:cs typeface="SutonnyMJ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gv‡K©U‡cøvm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wi‡gvU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 Re/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K¬v‡q›U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K‡›U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gvB</a:t>
            </a:r>
            <a:r>
              <a:rPr lang="en-US" sz="2400" b="1" dirty="0" smtClean="0">
                <a:latin typeface="SutonnyMJ" pitchFamily="2" charset="0"/>
                <a:cs typeface="SutonnyMJ" pitchFamily="2" charset="0"/>
              </a:rPr>
              <a:t>‡µv‡÷</a:t>
            </a:r>
            <a:r>
              <a:rPr lang="en-US" sz="2400" b="1" dirty="0" err="1" smtClean="0">
                <a:latin typeface="SutonnyMJ" pitchFamily="2" charset="0"/>
                <a:cs typeface="SutonnyMJ" pitchFamily="2" charset="0"/>
              </a:rPr>
              <a:t>vK</a:t>
            </a:r>
            <a:endParaRPr lang="en-US" sz="2400" b="1" dirty="0" smtClean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124</TotalTime>
  <Words>198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Corbel</vt:lpstr>
      <vt:lpstr>Impact</vt:lpstr>
      <vt:lpstr>KumarkhaliMJ</vt:lpstr>
      <vt:lpstr>SutonnyMJ</vt:lpstr>
      <vt:lpstr>Wingdings</vt:lpstr>
      <vt:lpstr>Wingdings 2</vt:lpstr>
      <vt:lpstr>Frame</vt:lpstr>
      <vt:lpstr>MÖvwd· wWRvBb</vt:lpstr>
      <vt:lpstr>MÖvwd· wWRvBb wK?</vt:lpstr>
      <vt:lpstr>MÖvwd· wWRvB‡b wK wK wWRvBb Kiv nq?</vt:lpstr>
      <vt:lpstr>‡jv‡Mv wWRvBb</vt:lpstr>
      <vt:lpstr>weR‡bm wfwRwUs KvW©</vt:lpstr>
      <vt:lpstr>d¬vqvi I eªwkDi wWRvBb</vt:lpstr>
      <vt:lpstr>BDAvB I A¨vc wWRvBb</vt:lpstr>
      <vt:lpstr>‡Kvb †Kvb md&amp;UIq¨vi jv‡M?</vt:lpstr>
      <vt:lpstr>‡Kb MÖvwd· wWRvBb?</vt:lpstr>
      <vt:lpstr>cwi‡k‡l?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44</cp:revision>
  <dcterms:created xsi:type="dcterms:W3CDTF">2024-11-11T13:57:29Z</dcterms:created>
  <dcterms:modified xsi:type="dcterms:W3CDTF">2024-11-13T16:26:41Z</dcterms:modified>
</cp:coreProperties>
</file>