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6984C-5456-45D9-90E2-7829BA5C46C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6DC53-0CF4-4EBE-B959-E883B6397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39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C29A4-BA5E-4D2D-B884-A91FA85CCF9C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631BD-60E4-4903-A9BF-9EE339D0F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6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3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4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536576" y="779929"/>
            <a:ext cx="8175812" cy="529814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1033" y="6187924"/>
            <a:ext cx="119658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w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d«Wg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AvBwmwU</a:t>
            </a:r>
            <a:r>
              <a:rPr lang="en-US" sz="27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†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Kqvi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, 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K‡jRcvov</a:t>
            </a:r>
            <a:r>
              <a:rPr lang="en-US" sz="27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(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gvbœvi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evmv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n‡Z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50 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MR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cwð‡g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), 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Uv½vBj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| †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gvevBjt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01785505351</a:t>
            </a:r>
            <a:endParaRPr lang="en-US" sz="27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69268" y="107878"/>
            <a:ext cx="476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FREEDOM</a:t>
            </a:r>
            <a:r>
              <a:rPr lang="en-US" sz="3600" b="1" spc="500" baseline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ICT CARE</a:t>
            </a:r>
            <a:endParaRPr lang="en-US" sz="3600" b="1" spc="5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715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9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2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5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6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4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2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3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AFBE8C4-114A-4CEB-9B87-BC693FDD3D4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0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14" y="766482"/>
            <a:ext cx="7315200" cy="1653991"/>
          </a:xfrm>
        </p:spPr>
        <p:txBody>
          <a:bodyPr>
            <a:noAutofit/>
          </a:bodyPr>
          <a:lstStyle/>
          <a:p>
            <a:r>
              <a:rPr lang="en-US" sz="115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MÖvwd</a:t>
            </a:r>
            <a:r>
              <a:rPr lang="en-US" sz="115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· </a:t>
            </a:r>
            <a:r>
              <a:rPr lang="en-US" sz="115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wWRvBb</a:t>
            </a:r>
            <a:endParaRPr lang="en-US" sz="115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umarkhaliMJ" panose="00000700000000000000" pitchFamily="2" charset="0"/>
              <a:cs typeface="KumarkhaliMJ" panose="000007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058" y="2635626"/>
            <a:ext cx="4742966" cy="3092847"/>
          </a:xfrm>
          <a:prstGeom prst="rect">
            <a:avLst/>
          </a:prstGeom>
          <a:ln w="228600" cap="sq" cmpd="thickThin">
            <a:solidFill>
              <a:srgbClr val="FFFF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9386048" y="2635626"/>
            <a:ext cx="2675964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cÖwkÿK</a:t>
            </a:r>
            <a:endParaRPr lang="en-US" sz="2800" b="1" u="sng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  <a:cs typeface="SutonnyMJ" pitchFamily="2" charset="0"/>
            </a:endParaRPr>
          </a:p>
          <a:p>
            <a:pPr algn="ctr"/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‡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gvt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kwdKzj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Bmjvg</a:t>
            </a:r>
            <a:endParaRPr lang="en-US" sz="28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  <a:cs typeface="SutonnyMJ" pitchFamily="2" charset="0"/>
            </a:endParaRPr>
          </a:p>
          <a:p>
            <a:pPr algn="ctr"/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we.Gm.wm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Bb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wmGmB</a:t>
            </a:r>
            <a:endParaRPr lang="en-US" sz="28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  <a:cs typeface="SutonnyMJ" pitchFamily="2" charset="0"/>
            </a:endParaRPr>
          </a:p>
          <a:p>
            <a:endParaRPr lang="en-US" sz="500" dirty="0">
              <a:solidFill>
                <a:srgbClr val="00206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897036" y="1021977"/>
            <a:ext cx="1909482" cy="5513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pc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K¬vm-02</a:t>
            </a:r>
            <a:endParaRPr lang="en-US" sz="4800" b="1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KumarkhaliMJ" panose="00000700000000000000" pitchFamily="2" charset="0"/>
              <a:cs typeface="KumarkhaliMJ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3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cwi‡k‡l</a:t>
            </a:r>
            <a:r>
              <a:rPr lang="en-US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?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79577" y="1787480"/>
            <a:ext cx="568810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ab¨ev</a:t>
            </a:r>
            <a:r>
              <a:rPr lang="en-US" sz="1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5301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d‡Uvkc</a:t>
            </a:r>
            <a:r>
              <a:rPr lang="en-US" sz="8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 </a:t>
            </a:r>
            <a:r>
              <a:rPr lang="en-US" sz="8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wK</a:t>
            </a:r>
            <a:r>
              <a:rPr lang="en-US" sz="8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?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671047" y="954741"/>
            <a:ext cx="78934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d‡Uvkc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n‡jv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GKwU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iv÷vi-wfwËK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d‡Uv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GwWwUs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md&amp;Uiq¨vi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|</a:t>
            </a:r>
            <a:endParaRPr lang="en-US" b="1" dirty="0" smtClean="0">
              <a:latin typeface="SutonnyMJ" pitchFamily="2" charset="0"/>
              <a:cs typeface="SutonnyMJ" pitchFamily="2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d‡Uvk‡ci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gva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¨‡g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cÖv_wgKfv‡e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wewfbœ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MÖvwdK¨vj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Kv‡Ri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cvkvcvwk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,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wWwRUvj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AvU©IqvK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© ˆ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Zwi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,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GwWU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I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g¨vwbcy‡jk‡bi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KvR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Kiv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nq|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d‡Uvkc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GWwe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Gi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GKwU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cb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¨|</a:t>
            </a:r>
          </a:p>
        </p:txBody>
      </p:sp>
      <p:pic>
        <p:nvPicPr>
          <p:cNvPr id="1026" name="Picture 2" descr="File:Adobe Photoshop CC icon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835" y="3291827"/>
            <a:ext cx="2608731" cy="254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d‡Uvkc</a:t>
            </a:r>
            <a:r>
              <a:rPr 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 </a:t>
            </a:r>
            <a:r>
              <a:rPr lang="en-US" sz="6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WvDb‡jvW</a:t>
            </a:r>
            <a:r>
              <a:rPr 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..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3576917" y="908683"/>
            <a:ext cx="7664823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900"/>
              </a:lnSpc>
            </a:pP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wb‡Pi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wjsK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†_‡K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d‡Uvkc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WvDb‡jvW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Kiv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hv‡et</a:t>
            </a:r>
            <a:endParaRPr lang="en-US" sz="2400" b="1" dirty="0" smtClean="0">
              <a:latin typeface="SutonnyMJ" pitchFamily="2" charset="0"/>
              <a:cs typeface="SutonnyMJ" pitchFamily="2" charset="0"/>
            </a:endParaRPr>
          </a:p>
          <a:p>
            <a:pPr marL="342900" indent="-342900" algn="just">
              <a:lnSpc>
                <a:spcPts val="3900"/>
              </a:lnSpc>
              <a:buFont typeface="Wingdings" panose="05000000000000000000" pitchFamily="2" charset="2"/>
              <a:buChar char="q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ts val="39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getintopc.com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softwares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95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d‡Uvkc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 </a:t>
            </a:r>
            <a:r>
              <a:rPr lang="en-US" sz="8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†</a:t>
            </a:r>
            <a:r>
              <a:rPr lang="en-US" sz="8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nvg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867" y="820271"/>
            <a:ext cx="8175074" cy="438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3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d‡Uvkc</a:t>
            </a:r>
            <a:r>
              <a:rPr lang="en-US" sz="8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 </a:t>
            </a:r>
            <a:r>
              <a:rPr lang="en-US" sz="8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IqvwK©s</a:t>
            </a:r>
            <a:r>
              <a:rPr lang="en-US" sz="8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‡¯</a:t>
            </a:r>
            <a:r>
              <a:rPr lang="en-US" sz="8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úm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813" y="1123837"/>
            <a:ext cx="8171681" cy="442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0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KvR</a:t>
            </a:r>
            <a:r>
              <a:rPr lang="en-US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-01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536576" y="766483"/>
            <a:ext cx="81489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latin typeface="SutonnyMJ" pitchFamily="2" charset="0"/>
                <a:cs typeface="SutonnyMJ" pitchFamily="2" charset="0"/>
              </a:rPr>
              <a:t>‡</a:t>
            </a:r>
            <a:r>
              <a:rPr lang="en-US" sz="3600" b="1" u="sng" dirty="0" err="1" smtClean="0">
                <a:latin typeface="SutonnyMJ" pitchFamily="2" charset="0"/>
                <a:cs typeface="SutonnyMJ" pitchFamily="2" charset="0"/>
              </a:rPr>
              <a:t>nvg</a:t>
            </a:r>
            <a:r>
              <a:rPr lang="en-US" sz="3600" b="1" u="sng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b="1" u="sng" dirty="0" smtClean="0">
                <a:latin typeface="SutonnyMJ" pitchFamily="2" charset="0"/>
                <a:cs typeface="SutonnyMJ" pitchFamily="2" charset="0"/>
              </a:rPr>
              <a:t>†_‡K </a:t>
            </a:r>
            <a:r>
              <a:rPr lang="en-US" sz="3600" b="1" u="sng" dirty="0" err="1" smtClean="0">
                <a:latin typeface="SutonnyMJ" pitchFamily="2" charset="0"/>
                <a:cs typeface="SutonnyMJ" pitchFamily="2" charset="0"/>
              </a:rPr>
              <a:t>IqvK</a:t>
            </a:r>
            <a:r>
              <a:rPr lang="en-US" sz="3600" b="1" u="sng" dirty="0" smtClean="0">
                <a:latin typeface="SutonnyMJ" pitchFamily="2" charset="0"/>
                <a:cs typeface="SutonnyMJ" pitchFamily="2" charset="0"/>
              </a:rPr>
              <a:t>©‡¯</a:t>
            </a:r>
            <a:r>
              <a:rPr lang="en-US" sz="3600" b="1" u="sng" dirty="0" err="1" smtClean="0">
                <a:latin typeface="SutonnyMJ" pitchFamily="2" charset="0"/>
                <a:cs typeface="SutonnyMJ" pitchFamily="2" charset="0"/>
              </a:rPr>
              <a:t>ú‡m</a:t>
            </a:r>
            <a:r>
              <a:rPr lang="en-US" sz="3600" b="1" u="sng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b="1" u="sng" dirty="0" err="1" smtClean="0">
                <a:latin typeface="SutonnyMJ" pitchFamily="2" charset="0"/>
                <a:cs typeface="SutonnyMJ" pitchFamily="2" charset="0"/>
              </a:rPr>
              <a:t>hvIqvt</a:t>
            </a:r>
            <a:endParaRPr lang="en-US" sz="3600" b="1" u="sng" dirty="0" smtClean="0">
              <a:latin typeface="SutonnyMJ" pitchFamily="2" charset="0"/>
              <a:cs typeface="SutonnyMJ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SutonnyMJ" pitchFamily="2" charset="0"/>
                <a:cs typeface="SutonnyMJ" pitchFamily="2" charset="0"/>
              </a:rPr>
              <a:t> ‡</a:t>
            </a:r>
            <a:r>
              <a:rPr lang="en-US" sz="3600" dirty="0" err="1" smtClean="0">
                <a:latin typeface="SutonnyMJ" pitchFamily="2" charset="0"/>
                <a:cs typeface="SutonnyMJ" pitchFamily="2" charset="0"/>
              </a:rPr>
              <a:t>nvg</a:t>
            </a:r>
            <a:r>
              <a:rPr lang="en-US" sz="36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 smtClean="0">
                <a:latin typeface="SutonnyMJ" pitchFamily="2" charset="0"/>
                <a:cs typeface="SutonnyMJ" pitchFamily="2" charset="0"/>
              </a:rPr>
              <a:t>I‡cb</a:t>
            </a:r>
            <a:r>
              <a:rPr lang="en-US" sz="3600" dirty="0" smtClean="0">
                <a:latin typeface="SutonnyMJ" pitchFamily="2" charset="0"/>
                <a:cs typeface="SutonnyMJ" pitchFamily="2" charset="0"/>
              </a:rPr>
              <a:t> _</a:t>
            </a:r>
            <a:r>
              <a:rPr lang="en-US" sz="3600" dirty="0" err="1" smtClean="0">
                <a:latin typeface="SutonnyMJ" pitchFamily="2" charset="0"/>
                <a:cs typeface="SutonnyMJ" pitchFamily="2" charset="0"/>
              </a:rPr>
              <a:t>vKv</a:t>
            </a:r>
            <a:r>
              <a:rPr lang="en-US" sz="3600" dirty="0" smtClean="0">
                <a:latin typeface="SutonnyMJ" pitchFamily="2" charset="0"/>
                <a:cs typeface="SutonnyMJ" pitchFamily="2" charset="0"/>
              </a:rPr>
              <a:t> Ae¯’</a:t>
            </a:r>
            <a:r>
              <a:rPr lang="en-US" sz="3600" dirty="0" err="1" smtClean="0">
                <a:latin typeface="SutonnyMJ" pitchFamily="2" charset="0"/>
                <a:cs typeface="SutonnyMJ" pitchFamily="2" charset="0"/>
              </a:rPr>
              <a:t>vq</a:t>
            </a:r>
            <a:r>
              <a:rPr lang="en-US" sz="36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smtClean="0">
                <a:latin typeface="SutonnyMJ" pitchFamily="2" charset="0"/>
                <a:cs typeface="SutonnyMJ" pitchFamily="2" charset="0"/>
              </a:rPr>
              <a:t>†</a:t>
            </a:r>
            <a:r>
              <a:rPr lang="en-US" sz="3600" dirty="0" err="1" smtClean="0">
                <a:latin typeface="SutonnyMJ" pitchFamily="2" charset="0"/>
                <a:cs typeface="SutonnyMJ" pitchFamily="2" charset="0"/>
              </a:rPr>
              <a:t>nv‡gi</a:t>
            </a:r>
            <a:r>
              <a:rPr lang="en-US" sz="36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 smtClean="0">
                <a:latin typeface="SutonnyMJ" pitchFamily="2" charset="0"/>
                <a:cs typeface="SutonnyMJ" pitchFamily="2" charset="0"/>
              </a:rPr>
              <a:t>d‡Uvkc</a:t>
            </a:r>
            <a:r>
              <a:rPr lang="en-US" sz="36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 smtClean="0">
                <a:latin typeface="SutonnyMJ" pitchFamily="2" charset="0"/>
                <a:cs typeface="SutonnyMJ" pitchFamily="2" charset="0"/>
              </a:rPr>
              <a:t>AvBK‡b</a:t>
            </a:r>
            <a:r>
              <a:rPr lang="en-US" sz="36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 smtClean="0">
                <a:latin typeface="SutonnyMJ" pitchFamily="2" charset="0"/>
                <a:cs typeface="SutonnyMJ" pitchFamily="2" charset="0"/>
              </a:rPr>
              <a:t>wK¬K</a:t>
            </a:r>
            <a:r>
              <a:rPr lang="en-US" sz="36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 smtClean="0">
                <a:latin typeface="SutonnyMJ" pitchFamily="2" charset="0"/>
                <a:cs typeface="SutonnyMJ" pitchFamily="2" charset="0"/>
              </a:rPr>
              <a:t>Ki‡jB</a:t>
            </a:r>
            <a:r>
              <a:rPr lang="en-US" sz="36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 smtClean="0">
                <a:latin typeface="SutonnyMJ" pitchFamily="2" charset="0"/>
                <a:cs typeface="SutonnyMJ" pitchFamily="2" charset="0"/>
              </a:rPr>
              <a:t>d‡Uvkc</a:t>
            </a:r>
            <a:r>
              <a:rPr lang="en-US" sz="36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 smtClean="0">
                <a:latin typeface="SutonnyMJ" pitchFamily="2" charset="0"/>
                <a:cs typeface="SutonnyMJ" pitchFamily="2" charset="0"/>
              </a:rPr>
              <a:t>IqvwK©s</a:t>
            </a:r>
            <a:r>
              <a:rPr lang="en-US" sz="36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smtClean="0">
                <a:latin typeface="SutonnyMJ" pitchFamily="2" charset="0"/>
                <a:cs typeface="SutonnyMJ" pitchFamily="2" charset="0"/>
              </a:rPr>
              <a:t>†¯</a:t>
            </a:r>
            <a:r>
              <a:rPr lang="en-US" sz="3600" dirty="0" err="1" smtClean="0">
                <a:latin typeface="SutonnyMJ" pitchFamily="2" charset="0"/>
                <a:cs typeface="SutonnyMJ" pitchFamily="2" charset="0"/>
              </a:rPr>
              <a:t>ú‡m</a:t>
            </a:r>
            <a:r>
              <a:rPr lang="en-US" sz="36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 smtClean="0">
                <a:latin typeface="SutonnyMJ" pitchFamily="2" charset="0"/>
                <a:cs typeface="SutonnyMJ" pitchFamily="2" charset="0"/>
              </a:rPr>
              <a:t>hvIqv</a:t>
            </a:r>
            <a:r>
              <a:rPr lang="en-US" sz="36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 smtClean="0">
                <a:latin typeface="SutonnyMJ" pitchFamily="2" charset="0"/>
                <a:cs typeface="SutonnyMJ" pitchFamily="2" charset="0"/>
              </a:rPr>
              <a:t>hv‡e</a:t>
            </a:r>
            <a:r>
              <a:rPr lang="en-US" sz="3600" dirty="0" smtClean="0">
                <a:latin typeface="SutonnyMJ" pitchFamily="2" charset="0"/>
                <a:cs typeface="SutonnyMJ" pitchFamily="2" charset="0"/>
              </a:rPr>
              <a:t>|</a:t>
            </a:r>
          </a:p>
          <a:p>
            <a:endParaRPr lang="en-US" sz="3600" dirty="0" smtClean="0">
              <a:latin typeface="SutonnyMJ" pitchFamily="2" charset="0"/>
              <a:cs typeface="SutonnyMJ" pitchFamily="2" charset="0"/>
            </a:endParaRPr>
          </a:p>
          <a:p>
            <a:r>
              <a:rPr lang="en-US" sz="3600" b="1" u="sng" dirty="0" err="1" smtClean="0">
                <a:latin typeface="SutonnyMJ" pitchFamily="2" charset="0"/>
                <a:cs typeface="SutonnyMJ" pitchFamily="2" charset="0"/>
              </a:rPr>
              <a:t>IqvK</a:t>
            </a:r>
            <a:r>
              <a:rPr lang="en-US" sz="3600" b="1" u="sng" dirty="0" smtClean="0">
                <a:latin typeface="SutonnyMJ" pitchFamily="2" charset="0"/>
                <a:cs typeface="SutonnyMJ" pitchFamily="2" charset="0"/>
              </a:rPr>
              <a:t>©‡¯</a:t>
            </a:r>
            <a:r>
              <a:rPr lang="en-US" sz="3600" b="1" u="sng" dirty="0" err="1" smtClean="0">
                <a:latin typeface="SutonnyMJ" pitchFamily="2" charset="0"/>
                <a:cs typeface="SutonnyMJ" pitchFamily="2" charset="0"/>
              </a:rPr>
              <a:t>úm</a:t>
            </a:r>
            <a:r>
              <a:rPr lang="en-US" sz="3600" b="1" u="sng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b="1" u="sng" dirty="0" smtClean="0">
                <a:latin typeface="SutonnyMJ" pitchFamily="2" charset="0"/>
                <a:cs typeface="SutonnyMJ" pitchFamily="2" charset="0"/>
              </a:rPr>
              <a:t>†_‡K †</a:t>
            </a:r>
            <a:r>
              <a:rPr lang="en-US" sz="3600" b="1" u="sng" dirty="0" err="1" smtClean="0">
                <a:latin typeface="SutonnyMJ" pitchFamily="2" charset="0"/>
                <a:cs typeface="SutonnyMJ" pitchFamily="2" charset="0"/>
              </a:rPr>
              <a:t>nv‡g</a:t>
            </a:r>
            <a:r>
              <a:rPr lang="en-US" sz="3600" b="1" u="sng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b="1" u="sng" dirty="0" err="1" smtClean="0">
                <a:latin typeface="SutonnyMJ" pitchFamily="2" charset="0"/>
                <a:cs typeface="SutonnyMJ" pitchFamily="2" charset="0"/>
              </a:rPr>
              <a:t>hvIqvt</a:t>
            </a:r>
            <a:endParaRPr lang="en-US" sz="3600" b="1" u="sng" dirty="0" smtClean="0">
              <a:latin typeface="SutonnyMJ" pitchFamily="2" charset="0"/>
              <a:cs typeface="SutonnyMJ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 smtClean="0">
                <a:latin typeface="SutonnyMJ" pitchFamily="2" charset="0"/>
                <a:cs typeface="SutonnyMJ" pitchFamily="2" charset="0"/>
              </a:rPr>
              <a:t>IqvK</a:t>
            </a:r>
            <a:r>
              <a:rPr lang="en-US" sz="3600" dirty="0" smtClean="0">
                <a:latin typeface="SutonnyMJ" pitchFamily="2" charset="0"/>
                <a:cs typeface="SutonnyMJ" pitchFamily="2" charset="0"/>
              </a:rPr>
              <a:t>©‡¯</a:t>
            </a:r>
            <a:r>
              <a:rPr lang="en-US" sz="3600" dirty="0" err="1" smtClean="0">
                <a:latin typeface="SutonnyMJ" pitchFamily="2" charset="0"/>
                <a:cs typeface="SutonnyMJ" pitchFamily="2" charset="0"/>
              </a:rPr>
              <a:t>ú‡mi</a:t>
            </a:r>
            <a:r>
              <a:rPr lang="en-US" sz="36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 smtClean="0">
                <a:latin typeface="SutonnyMJ" pitchFamily="2" charset="0"/>
                <a:cs typeface="SutonnyMJ" pitchFamily="2" charset="0"/>
              </a:rPr>
              <a:t>Ic‡ii</a:t>
            </a:r>
            <a:r>
              <a:rPr lang="en-US" sz="36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 smtClean="0">
                <a:latin typeface="SutonnyMJ" pitchFamily="2" charset="0"/>
                <a:cs typeface="SutonnyMJ" pitchFamily="2" charset="0"/>
              </a:rPr>
              <a:t>evg</a:t>
            </a:r>
            <a:r>
              <a:rPr lang="en-US" sz="36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 smtClean="0">
                <a:latin typeface="SutonnyMJ" pitchFamily="2" charset="0"/>
                <a:cs typeface="SutonnyMJ" pitchFamily="2" charset="0"/>
              </a:rPr>
              <a:t>Kb©v‡i</a:t>
            </a:r>
            <a:r>
              <a:rPr lang="en-US" sz="36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smtClean="0">
                <a:latin typeface="SutonnyMJ" pitchFamily="2" charset="0"/>
                <a:cs typeface="SutonnyMJ" pitchFamily="2" charset="0"/>
              </a:rPr>
              <a:t>†</a:t>
            </a:r>
            <a:r>
              <a:rPr lang="en-US" sz="3600" dirty="0" err="1" smtClean="0">
                <a:latin typeface="SutonnyMJ" pitchFamily="2" charset="0"/>
                <a:cs typeface="SutonnyMJ" pitchFamily="2" charset="0"/>
              </a:rPr>
              <a:t>nvg</a:t>
            </a:r>
            <a:r>
              <a:rPr lang="en-US" sz="36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 smtClean="0">
                <a:latin typeface="SutonnyMJ" pitchFamily="2" charset="0"/>
                <a:cs typeface="SutonnyMJ" pitchFamily="2" charset="0"/>
              </a:rPr>
              <a:t>AvBK‡b</a:t>
            </a:r>
            <a:r>
              <a:rPr lang="en-US" sz="36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 smtClean="0">
                <a:latin typeface="SutonnyMJ" pitchFamily="2" charset="0"/>
                <a:cs typeface="SutonnyMJ" pitchFamily="2" charset="0"/>
              </a:rPr>
              <a:t>wK¬K</a:t>
            </a:r>
            <a:r>
              <a:rPr lang="en-US" sz="36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 smtClean="0">
                <a:latin typeface="SutonnyMJ" pitchFamily="2" charset="0"/>
                <a:cs typeface="SutonnyMJ" pitchFamily="2" charset="0"/>
              </a:rPr>
              <a:t>K‡i</a:t>
            </a:r>
            <a:r>
              <a:rPr lang="en-US" sz="36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smtClean="0">
                <a:latin typeface="SutonnyMJ" pitchFamily="2" charset="0"/>
                <a:cs typeface="SutonnyMJ" pitchFamily="2" charset="0"/>
              </a:rPr>
              <a:t>†</a:t>
            </a:r>
            <a:r>
              <a:rPr lang="en-US" sz="3600" dirty="0" err="1" smtClean="0">
                <a:latin typeface="SutonnyMJ" pitchFamily="2" charset="0"/>
                <a:cs typeface="SutonnyMJ" pitchFamily="2" charset="0"/>
              </a:rPr>
              <a:t>nv‡g</a:t>
            </a:r>
            <a:r>
              <a:rPr lang="en-US" sz="36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 smtClean="0">
                <a:latin typeface="SutonnyMJ" pitchFamily="2" charset="0"/>
                <a:cs typeface="SutonnyMJ" pitchFamily="2" charset="0"/>
              </a:rPr>
              <a:t>hvIqv</a:t>
            </a:r>
            <a:r>
              <a:rPr lang="en-US" sz="36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 smtClean="0">
                <a:latin typeface="SutonnyMJ" pitchFamily="2" charset="0"/>
                <a:cs typeface="SutonnyMJ" pitchFamily="2" charset="0"/>
              </a:rPr>
              <a:t>hv‡e</a:t>
            </a:r>
            <a:r>
              <a:rPr lang="en-US" sz="3600" dirty="0" smtClean="0">
                <a:latin typeface="SutonnyMJ" pitchFamily="2" charset="0"/>
                <a:cs typeface="SutonnyMJ" pitchFamily="2" charset="0"/>
              </a:rPr>
              <a:t>|</a:t>
            </a:r>
            <a:endParaRPr lang="en-US" sz="3600" dirty="0">
              <a:latin typeface="SutonnyMJ" pitchFamily="2" charset="0"/>
              <a:cs typeface="Sutonny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89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KvR</a:t>
            </a:r>
            <a:r>
              <a:rPr lang="en-US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-02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536576" y="766483"/>
            <a:ext cx="8148917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u="sng" dirty="0" err="1" smtClean="0">
                <a:latin typeface="SutonnyMJ" pitchFamily="2" charset="0"/>
                <a:cs typeface="SutonnyMJ" pitchFamily="2" charset="0"/>
              </a:rPr>
              <a:t>IqvwK©s</a:t>
            </a:r>
            <a:r>
              <a:rPr lang="en-US" sz="2800" b="1" u="sng" dirty="0" smtClean="0">
                <a:latin typeface="SutonnyMJ" pitchFamily="2" charset="0"/>
                <a:cs typeface="SutonnyMJ" pitchFamily="2" charset="0"/>
              </a:rPr>
              <a:t> ‡¯</a:t>
            </a:r>
            <a:r>
              <a:rPr lang="en-US" sz="2800" b="1" u="sng" dirty="0" err="1" smtClean="0">
                <a:latin typeface="SutonnyMJ" pitchFamily="2" charset="0"/>
                <a:cs typeface="SutonnyMJ" pitchFamily="2" charset="0"/>
              </a:rPr>
              <a:t>ú‡mi</a:t>
            </a:r>
            <a:r>
              <a:rPr lang="en-US" sz="2800" b="1" u="sng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u="sng" dirty="0" err="1" smtClean="0">
                <a:latin typeface="SutonnyMJ" pitchFamily="2" charset="0"/>
                <a:cs typeface="SutonnyMJ" pitchFamily="2" charset="0"/>
              </a:rPr>
              <a:t>cwiwPwZt</a:t>
            </a:r>
            <a:endParaRPr lang="en-US" sz="2800" b="1" u="sng" dirty="0" smtClean="0">
              <a:latin typeface="SutonnyMJ" pitchFamily="2" charset="0"/>
              <a:cs typeface="SutonnyMJ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IqvwK©s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‡¯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úm‡K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6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wU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As‡k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wef³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Kiv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hvq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|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h_vt</a:t>
            </a:r>
            <a:endParaRPr lang="en-US" sz="2800" dirty="0" smtClean="0">
              <a:latin typeface="SutonnyMJ" pitchFamily="2" charset="0"/>
              <a:cs typeface="SutonnyMJ" pitchFamily="2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Uzjmevit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†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hLv‡b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mKj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Uzjm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_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v‡K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|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AvU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©‡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evW©t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†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hLv‡b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MÖvwdK¨vj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wfD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AsKb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Kiv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nq|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c¨v‡bjt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Wªwqs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Gi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Rb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¨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wewfbœ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dvsk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wgwkÖZ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_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v‡K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|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‡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gby¨evit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†¯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úwmwdK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†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Kvb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Kv‡Ri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Rb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¨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e¨eüZ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nq|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Ackbevit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Uyj‡mi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KvR‡K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gwWdvB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Kivi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Rb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¨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e¨eüZ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nq|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÷¨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vUvm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evit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IqvwK©s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†¯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ú‡mi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÷¨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vUvm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Rvbvi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Rb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¨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e¨eüZ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nq|</a:t>
            </a:r>
          </a:p>
          <a:p>
            <a:pPr>
              <a:lnSpc>
                <a:spcPct val="150000"/>
              </a:lnSpc>
            </a:pPr>
            <a:endParaRPr lang="en-US" sz="3600" dirty="0" smtClean="0">
              <a:latin typeface="SutonnyMJ" pitchFamily="2" charset="0"/>
              <a:cs typeface="Sutonny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01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KvR</a:t>
            </a:r>
            <a:r>
              <a:rPr lang="en-US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-03</a:t>
            </a:r>
            <a:br>
              <a:rPr lang="en-US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</a:br>
            <a:r>
              <a:rPr lang="en-US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(</a:t>
            </a:r>
            <a:r>
              <a:rPr lang="en-US" sz="7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IwmGm</a:t>
            </a:r>
            <a:r>
              <a:rPr lang="en-US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 †</a:t>
            </a:r>
            <a:r>
              <a:rPr lang="en-US" sz="7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g_W</a:t>
            </a:r>
            <a:r>
              <a:rPr lang="en-US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536576" y="766483"/>
            <a:ext cx="8148917" cy="52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I‡cb</a:t>
            </a:r>
            <a:r>
              <a:rPr lang="en-US" sz="25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WKz‡g›Ut</a:t>
            </a:r>
            <a:endParaRPr lang="en-US" sz="25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  <a:cs typeface="SutonnyMJ" pitchFamily="2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‡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gbyev‡ii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I‡cb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KgvÛ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e¨envi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K‡i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|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WªvM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GÛ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Wªc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e¨envi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K‡i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|</a:t>
            </a:r>
            <a:r>
              <a:rPr lang="en-US" sz="25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G‡ÿ‡Î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Avjv`v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WKz‡g›U</a:t>
            </a:r>
            <a:r>
              <a:rPr lang="en-US" sz="25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wnmv‡e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I‡cb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Kiv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hvq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Ges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GKwU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WKz‡g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‡›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Ui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wfZi</a:t>
            </a:r>
            <a:r>
              <a:rPr lang="en-US" sz="25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†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jqvi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wnmv‡eI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I‡cb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Kiv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hvq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|</a:t>
            </a:r>
            <a:endParaRPr lang="en-US" sz="2500" dirty="0">
              <a:latin typeface="SutonnyMJ" pitchFamily="2" charset="0"/>
              <a:cs typeface="SutonnyMJ" pitchFamily="2" charset="0"/>
            </a:endParaRPr>
          </a:p>
          <a:p>
            <a:r>
              <a:rPr lang="en-US" sz="25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WKz‡g›U</a:t>
            </a:r>
            <a:r>
              <a:rPr lang="en-US" sz="25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wµ‡</a:t>
            </a:r>
            <a:r>
              <a:rPr lang="en-US" sz="25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qU</a:t>
            </a:r>
            <a:r>
              <a:rPr lang="en-US" sz="25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Kivt</a:t>
            </a:r>
            <a:endParaRPr lang="en-US" sz="25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  <a:cs typeface="SutonnyMJ" pitchFamily="2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‡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gbyev‡ii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wbD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KgvÛ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e¨envi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K‡i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bZzb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WKz‡g›U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wµ‡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qU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n‡e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|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wcÖ‡mU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e¨envi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K‡i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  </a:t>
            </a:r>
            <a:r>
              <a:rPr lang="en-US" sz="1200" dirty="0" smtClean="0">
                <a:latin typeface="SutonnyMJ" pitchFamily="2" charset="0"/>
                <a:cs typeface="SutonnyMJ" pitchFamily="2" charset="0"/>
                <a:sym typeface="Wingdings" panose="05000000000000000000" pitchFamily="2" charset="2"/>
              </a:rPr>
              <a:t></a:t>
            </a:r>
            <a:r>
              <a:rPr lang="en-US" sz="1400" dirty="0" smtClean="0">
                <a:latin typeface="SutonnyMJ" pitchFamily="2" charset="0"/>
                <a:cs typeface="SutonnyMJ" pitchFamily="2" charset="0"/>
                <a:sym typeface="Wingdings" panose="05000000000000000000" pitchFamily="2" charset="2"/>
              </a:rPr>
              <a:t>  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Kv÷gvBR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Dcv‡q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K‡i</a:t>
            </a:r>
            <a:endParaRPr lang="en-US" sz="2500" dirty="0" smtClean="0">
              <a:latin typeface="SutonnyMJ" pitchFamily="2" charset="0"/>
              <a:cs typeface="SutonnyMJ" pitchFamily="2" charset="0"/>
            </a:endParaRPr>
          </a:p>
          <a:p>
            <a:r>
              <a:rPr lang="en-US" sz="25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WKz‡g›U</a:t>
            </a:r>
            <a:r>
              <a:rPr lang="en-US" sz="25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‡mf </a:t>
            </a:r>
            <a:r>
              <a:rPr lang="en-US" sz="25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Kiv</a:t>
            </a:r>
            <a:endParaRPr lang="en-US" sz="25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  <a:cs typeface="SutonnyMJ" pitchFamily="2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dirty="0">
                <a:latin typeface="SutonnyMJ" pitchFamily="2" charset="0"/>
                <a:cs typeface="SutonnyMJ" pitchFamily="2" charset="0"/>
              </a:rPr>
              <a:t>‡</a:t>
            </a:r>
            <a:r>
              <a:rPr lang="en-US" sz="2500" dirty="0" err="1">
                <a:latin typeface="SutonnyMJ" pitchFamily="2" charset="0"/>
                <a:cs typeface="SutonnyMJ" pitchFamily="2" charset="0"/>
              </a:rPr>
              <a:t>gbyev‡ii</a:t>
            </a:r>
            <a:r>
              <a:rPr lang="en-US" sz="25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‡mf </a:t>
            </a:r>
            <a:r>
              <a:rPr lang="en-US" sz="2500" dirty="0" err="1">
                <a:latin typeface="SutonnyMJ" pitchFamily="2" charset="0"/>
                <a:cs typeface="SutonnyMJ" pitchFamily="2" charset="0"/>
              </a:rPr>
              <a:t>KgvÛ</a:t>
            </a:r>
            <a:r>
              <a:rPr lang="en-US" sz="25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>
                <a:latin typeface="SutonnyMJ" pitchFamily="2" charset="0"/>
                <a:cs typeface="SutonnyMJ" pitchFamily="2" charset="0"/>
              </a:rPr>
              <a:t>e¨envi</a:t>
            </a:r>
            <a:r>
              <a:rPr lang="en-US" sz="25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>
                <a:latin typeface="SutonnyMJ" pitchFamily="2" charset="0"/>
                <a:cs typeface="SutonnyMJ" pitchFamily="2" charset="0"/>
              </a:rPr>
              <a:t>K‡i</a:t>
            </a:r>
            <a:r>
              <a:rPr lang="en-US" sz="25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>
                <a:latin typeface="SutonnyMJ" pitchFamily="2" charset="0"/>
                <a:cs typeface="SutonnyMJ" pitchFamily="2" charset="0"/>
              </a:rPr>
              <a:t>bZzb</a:t>
            </a:r>
            <a:r>
              <a:rPr lang="en-US" sz="25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>
                <a:latin typeface="SutonnyMJ" pitchFamily="2" charset="0"/>
                <a:cs typeface="SutonnyMJ" pitchFamily="2" charset="0"/>
              </a:rPr>
              <a:t>WKz‡g›U</a:t>
            </a:r>
            <a:r>
              <a:rPr lang="en-US" sz="25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‡mf </a:t>
            </a:r>
            <a:r>
              <a:rPr lang="en-US" sz="2500" dirty="0" err="1"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25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>
                <a:latin typeface="SutonnyMJ" pitchFamily="2" charset="0"/>
                <a:cs typeface="SutonnyMJ" pitchFamily="2" charset="0"/>
              </a:rPr>
              <a:t>n‡e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|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‡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gbyev‡ii</a:t>
            </a:r>
            <a:r>
              <a:rPr lang="en-US" sz="25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†mf GR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KgvÛ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e¨envi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K‡i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bZzb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WKz‡g›U</a:t>
            </a:r>
            <a:r>
              <a:rPr lang="en-US" sz="25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†mf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n‡e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|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‡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gbyev‡ii</a:t>
            </a:r>
            <a:r>
              <a:rPr lang="en-US" sz="25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†mf GR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Kwc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e¨envi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K‡i</a:t>
            </a:r>
            <a:r>
              <a:rPr lang="en-US" sz="25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bZzb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WKz‡g›U</a:t>
            </a:r>
            <a:r>
              <a:rPr lang="en-US" sz="25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†mf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n‡e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|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‡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gbyev‡ii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G·‡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cv‡U©i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gva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¨‡g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bZzb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WKz‡g›U</a:t>
            </a:r>
            <a:r>
              <a:rPr lang="en-US" sz="25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†mf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dirty="0" err="1" smtClean="0">
                <a:latin typeface="SutonnyMJ" pitchFamily="2" charset="0"/>
                <a:cs typeface="SutonnyMJ" pitchFamily="2" charset="0"/>
              </a:rPr>
              <a:t>n‡e</a:t>
            </a:r>
            <a:r>
              <a:rPr lang="en-US" sz="2500" dirty="0" smtClean="0">
                <a:latin typeface="SutonnyMJ" pitchFamily="2" charset="0"/>
                <a:cs typeface="SutonnyMJ" pitchFamily="2" charset="0"/>
              </a:rPr>
              <a:t>|</a:t>
            </a:r>
            <a:endParaRPr lang="en-US" sz="2400" dirty="0" smtClean="0">
              <a:latin typeface="SutonnyMJ" pitchFamily="2" charset="0"/>
              <a:cs typeface="SutonnyMJ" pitchFamily="2" charset="0"/>
            </a:endParaRPr>
          </a:p>
          <a:p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wet`ªt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G‡ÿ‡Î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cÖ‡qvRbxq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dvBj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UvBc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wbe©vPb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n‡e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|</a:t>
            </a:r>
            <a:endParaRPr lang="en-US" sz="2500" dirty="0" smtClean="0">
              <a:latin typeface="SutonnyMJ" pitchFamily="2" charset="0"/>
              <a:cs typeface="Sutonny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12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KvR</a:t>
            </a:r>
            <a:r>
              <a:rPr lang="en-US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-04</a:t>
            </a:r>
            <a:br>
              <a:rPr lang="en-US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</a:br>
            <a:r>
              <a:rPr lang="en-US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(</a:t>
            </a:r>
            <a:r>
              <a:rPr lang="en-US" sz="7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w¯úW</a:t>
            </a:r>
            <a:r>
              <a:rPr lang="en-US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 †</a:t>
            </a:r>
            <a:r>
              <a:rPr lang="en-US" sz="7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g_W</a:t>
            </a:r>
            <a:r>
              <a:rPr lang="en-US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536576" y="766483"/>
            <a:ext cx="8498542" cy="2823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d‡Uvk‡c</a:t>
            </a:r>
            <a:r>
              <a:rPr lang="en-US" sz="25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`ª</a:t>
            </a:r>
            <a:r>
              <a:rPr lang="en-US" sz="25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æZ</a:t>
            </a:r>
            <a:r>
              <a:rPr lang="en-US" sz="25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KvR</a:t>
            </a:r>
            <a:r>
              <a:rPr lang="en-US" sz="25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Kivi</a:t>
            </a:r>
            <a:r>
              <a:rPr lang="en-US" sz="25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5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Rb¨t</a:t>
            </a:r>
            <a:endParaRPr lang="en-US" sz="25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  <a:cs typeface="SutonnyMJ" pitchFamily="2" charset="0"/>
            </a:endParaRPr>
          </a:p>
          <a:p>
            <a:pPr marL="571500" indent="-365760" algn="l">
              <a:buFont typeface="Wingdings" panose="05000000000000000000" pitchFamily="2" charset="2"/>
              <a:buChar char="q"/>
            </a:pP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Avc-WvDb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gyf</a:t>
            </a:r>
            <a:endParaRPr lang="en-US" sz="2800" dirty="0" smtClean="0">
              <a:latin typeface="SutonnyMJ" pitchFamily="2" charset="0"/>
              <a:cs typeface="SutonnyMJ" pitchFamily="2" charset="0"/>
            </a:endParaRPr>
          </a:p>
          <a:p>
            <a:pPr marL="571500" indent="-365760" algn="l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‡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jdU-ivBU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gyf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(K‡›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Uªvj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e¨envi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K‡i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)|</a:t>
            </a:r>
          </a:p>
          <a:p>
            <a:pPr marL="571500" indent="-365760" algn="l">
              <a:buFont typeface="Wingdings" panose="05000000000000000000" pitchFamily="2" charset="2"/>
              <a:buChar char="q"/>
            </a:pP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Ryg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Kiv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(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Aë-Kx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e¨envi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K‡i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)</a:t>
            </a:r>
          </a:p>
          <a:p>
            <a:pPr marL="571500" indent="-365760" algn="l">
              <a:buFont typeface="Wingdings" panose="05000000000000000000" pitchFamily="2" charset="2"/>
              <a:buChar char="q"/>
            </a:pP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n¨vÛ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Uzj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(‡¯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úm-Kx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e¨envi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K‡i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)</a:t>
            </a:r>
          </a:p>
          <a:p>
            <a:pPr marL="571500" indent="-365760" algn="l">
              <a:buFont typeface="Wingdings" panose="05000000000000000000" pitchFamily="2" charset="2"/>
              <a:buChar char="q"/>
            </a:pP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AvbWz-wiWz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Kiv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(K‡›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Uªvj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+‡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RW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A_ev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wn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‡÷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vwi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e¨envi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K‡i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205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217</TotalTime>
  <Words>396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Corbel</vt:lpstr>
      <vt:lpstr>Impact</vt:lpstr>
      <vt:lpstr>KumarkhaliMJ</vt:lpstr>
      <vt:lpstr>SutonnyMJ</vt:lpstr>
      <vt:lpstr>Wingdings</vt:lpstr>
      <vt:lpstr>Wingdings 2</vt:lpstr>
      <vt:lpstr>Frame</vt:lpstr>
      <vt:lpstr>MÖvwd· wWRvBb</vt:lpstr>
      <vt:lpstr>d‡Uvkc wK?</vt:lpstr>
      <vt:lpstr>d‡Uvkc WvDb‡jvW..</vt:lpstr>
      <vt:lpstr>d‡Uvkc †nvg</vt:lpstr>
      <vt:lpstr>d‡Uvkc IqvwK©s‡¯úm</vt:lpstr>
      <vt:lpstr>KvR-01</vt:lpstr>
      <vt:lpstr>KvR-02</vt:lpstr>
      <vt:lpstr>KvR-03 (IwmGm †g_W)</vt:lpstr>
      <vt:lpstr>KvR-04 (w¯úW †g_W)</vt:lpstr>
      <vt:lpstr>cwi‡k‡l?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73</cp:revision>
  <dcterms:created xsi:type="dcterms:W3CDTF">2024-11-11T13:57:29Z</dcterms:created>
  <dcterms:modified xsi:type="dcterms:W3CDTF">2024-11-13T15:12:34Z</dcterms:modified>
</cp:coreProperties>
</file>