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6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6984C-5456-45D9-90E2-7829BA5C46C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DC53-0CF4-4EBE-B959-E883B639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9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C29A4-BA5E-4D2D-B884-A91FA85CCF9C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31BD-60E4-4903-A9BF-9EE339D0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36576" y="779929"/>
            <a:ext cx="8175812" cy="529814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033" y="6187924"/>
            <a:ext cx="11965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d«Wg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AvBwmwU</a:t>
            </a:r>
            <a:r>
              <a:rPr 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†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Kqvi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,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K‡jRcvov</a:t>
            </a:r>
            <a:r>
              <a:rPr 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(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gvbœvi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evmv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n‡Z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50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MR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cwð‡g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),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Uv½vBj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| †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gvevBjt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01785505351</a:t>
            </a:r>
            <a:endParaRPr lang="en-US" sz="27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69268" y="107878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FREEDOM</a:t>
            </a:r>
            <a:r>
              <a:rPr lang="en-US" sz="3600" b="1" spc="500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ICT CARE</a:t>
            </a:r>
            <a:endParaRPr lang="en-US" sz="3600" b="1" spc="5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FBE8C4-114A-4CEB-9B87-BC693FDD3D4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4" y="766482"/>
            <a:ext cx="7315200" cy="1653991"/>
          </a:xfrm>
        </p:spPr>
        <p:txBody>
          <a:bodyPr>
            <a:noAutofit/>
          </a:bodyPr>
          <a:lstStyle/>
          <a:p>
            <a:r>
              <a:rPr lang="en-US" sz="115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MÖvwd</a:t>
            </a:r>
            <a:r>
              <a:rPr lang="en-US" sz="11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· </a:t>
            </a:r>
            <a:r>
              <a:rPr lang="en-US" sz="115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endParaRPr lang="en-US" sz="11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markhaliMJ" panose="00000700000000000000" pitchFamily="2" charset="0"/>
              <a:cs typeface="KumarkhaliMJ" panose="000007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58" y="2635626"/>
            <a:ext cx="4742966" cy="3092847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9386048" y="2635626"/>
            <a:ext cx="267596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cÖwkÿK</a:t>
            </a:r>
            <a:endParaRPr lang="en-US" sz="28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kwdKzj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Bmjvg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we.Gm.wm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Bb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wmGmB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endParaRPr lang="en-US" sz="500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97036" y="1021977"/>
            <a:ext cx="1909482" cy="551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K¬vm-03</a:t>
            </a:r>
            <a:endParaRPr lang="en-US" sz="48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KumarkhaliMJ" panose="00000700000000000000" pitchFamily="2" charset="0"/>
              <a:cs typeface="KumarkhaliMJ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Uzjm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†</a:t>
            </a:r>
            <a:r>
              <a:rPr lang="en-US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ewmK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6917" y="908683"/>
            <a:ext cx="8054789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d‡Uvk‡ci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Uzj‡mi</a:t>
            </a:r>
            <a:r>
              <a:rPr lang="en-US" sz="36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ewmK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welq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jv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n‡jvt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-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Uzj‡mi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e· ‡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K¬vR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I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I‡cb</a:t>
            </a:r>
            <a:endParaRPr lang="en-US" sz="36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Uzjm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e·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wm‡½j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I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Wvej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Kjvg</a:t>
            </a:r>
            <a:endParaRPr lang="en-US" sz="36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Uzj‡mi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bvg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Uzjm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Kjvcm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Uzj‡mi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Kx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-‡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evW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©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KvgÛ</a:t>
            </a:r>
            <a:endParaRPr lang="en-US" sz="36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B›Uvi‡PÄ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Uzjm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BDwms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wkd&amp;U</a:t>
            </a:r>
            <a:r>
              <a:rPr lang="en-US" sz="36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dirty="0" err="1" smtClean="0">
                <a:latin typeface="SutonnyMJ" pitchFamily="2" charset="0"/>
                <a:cs typeface="SutonnyMJ" pitchFamily="2" charset="0"/>
              </a:rPr>
              <a:t>Kx</a:t>
            </a:r>
            <a:r>
              <a:rPr lang="en-US" sz="3600" b="1" dirty="0">
                <a:latin typeface="SutonnyMJ" pitchFamily="2" charset="0"/>
                <a:cs typeface="SutonnyMJ" pitchFamily="2" charset="0"/>
              </a:rPr>
              <a:t>|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600" b="1" dirty="0" smtClean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gyf</a:t>
            </a:r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9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Uzjm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6917" y="908683"/>
            <a:ext cx="8054789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d‡Uvk‡ci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gyf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Uzj‡mi</a:t>
            </a:r>
            <a:r>
              <a:rPr lang="en-US" sz="32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welq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jv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n‡jvt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-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gyf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Uzj‡mi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KvR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Kx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-‡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evW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©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KgvÛ</a:t>
            </a:r>
            <a:endParaRPr lang="en-US" sz="32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jqvi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MÖæc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wm‡j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±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AvU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©‡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evW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©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Ges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wm‡jKkb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Abymv‡i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K‡›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U›U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gyf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Kiv‡bv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Ab¨vb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¨ †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mwUsm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600" b="1" dirty="0" smtClean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wm‡jKkb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Uzjm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76917" y="908683"/>
            <a:ext cx="8054789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d‡Uvk‡ci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wm‡jKkb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Uzj‡mi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welq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jv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n‡jvt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-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wm‡jKkb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Uzj‡mi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KvR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Kx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-‡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evW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©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KgvÛ</a:t>
            </a:r>
            <a:endParaRPr lang="en-US" sz="32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wm‡jKkb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GW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mveU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ª¨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vK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B›Uvi‡m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±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wm‡jKkb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d`vi</a:t>
            </a:r>
            <a:endParaRPr lang="en-US" sz="32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wWwm‡j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±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600" b="1" dirty="0" smtClean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‡dvi </a:t>
            </a:r>
            <a:r>
              <a:rPr lang="en-US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Kvjvi</a:t>
            </a: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I </a:t>
            </a:r>
            <a:r>
              <a:rPr lang="en-US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e¨vK</a:t>
            </a: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Kvjvi</a:t>
            </a: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Uzjm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576917" y="908683"/>
            <a:ext cx="8054789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d‡Uvk‡ci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Kvjvi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Uzj‡mi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welq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jv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n‡jvt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-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dviKvjvi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I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e¨vKKvjvi</a:t>
            </a:r>
            <a:endParaRPr lang="en-US" sz="3200" b="1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Kvjvi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wm‡jKkb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wWdë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Kvjvi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Kvjvi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G·‡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PÄ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I 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Kvjvi</a:t>
            </a:r>
            <a:r>
              <a:rPr lang="en-US" sz="32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b="1" dirty="0" err="1" smtClean="0">
                <a:latin typeface="SutonnyMJ" pitchFamily="2" charset="0"/>
                <a:cs typeface="SutonnyMJ" pitchFamily="2" charset="0"/>
              </a:rPr>
              <a:t>wdj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00"/>
              </a:lnSpc>
            </a:pPr>
            <a:endParaRPr lang="en-US" sz="3600" b="1" dirty="0" smtClean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cwi‡k‡l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9577" y="1787480"/>
            <a:ext cx="56881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ab¨ev</a:t>
            </a:r>
            <a:r>
              <a:rPr lang="en-US" sz="1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5301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297</TotalTime>
  <Words>164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Corbel</vt:lpstr>
      <vt:lpstr>Impact</vt:lpstr>
      <vt:lpstr>KumarkhaliMJ</vt:lpstr>
      <vt:lpstr>SutonnyMJ</vt:lpstr>
      <vt:lpstr>Wingdings</vt:lpstr>
      <vt:lpstr>Wingdings 2</vt:lpstr>
      <vt:lpstr>Frame</vt:lpstr>
      <vt:lpstr>MÖvwd· wWRvBb</vt:lpstr>
      <vt:lpstr>Uzjm †ewmK</vt:lpstr>
      <vt:lpstr>gyf Uzjm</vt:lpstr>
      <vt:lpstr>wm‡jKkb Uzjm</vt:lpstr>
      <vt:lpstr>‡dvi Kvjvi I e¨vK Kvjvi Uzjm</vt:lpstr>
      <vt:lpstr>cwi‡k‡l?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88</cp:revision>
  <dcterms:created xsi:type="dcterms:W3CDTF">2024-11-11T13:57:29Z</dcterms:created>
  <dcterms:modified xsi:type="dcterms:W3CDTF">2024-11-16T15:33:13Z</dcterms:modified>
</cp:coreProperties>
</file>