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92930ddaf_1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92930ddaf_1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92930ddaf_1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92930ddaf_1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92930ddaf_17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92930ddaf_1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92930ddaf_1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92930ddaf_1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92930ddaf_1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92930ddaf_1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92930ddaf_1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92930ddaf_1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92930ddaf_1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92930ddaf_1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2930d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92930d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92930dda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92930dda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92930dda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92930dda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92930ddaf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92930ddaf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92930ddaf_1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92930ddaf_1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2930ddaf_1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92930ddaf_1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92930ddaf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92930ddaf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92930ddaf_1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92930ddaf_1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92930ddaf_1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92930ddaf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92930ddaf_1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92930ddaf_1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92930ddaf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92930dda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92930ddaf_1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92930ddaf_1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thenlp.space/blog/bert-ology-at-100-kmp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680"/>
              <a:t>ALBERT</a:t>
            </a:r>
            <a:r>
              <a:rPr lang="ru" sz="2680"/>
              <a:t> </a:t>
            </a:r>
            <a:endParaRPr sz="2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680"/>
              <a:t>A LITE BERT FOR SELF-SUPERVISED LEARNING OF LANGUAGE REPRESENTATIONS</a:t>
            </a:r>
            <a:r>
              <a:rPr lang="ru" sz="2680"/>
              <a:t> (2019)</a:t>
            </a:r>
            <a:endParaRPr sz="26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Kilian, Yernar, Alex, Misha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Cross-Layer Parameter Sharing in ALBERT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2092450"/>
            <a:ext cx="8520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Using of </a:t>
            </a:r>
            <a:r>
              <a:rPr lang="ru"/>
              <a:t>parameter</a:t>
            </a:r>
            <a:r>
              <a:rPr lang="ru"/>
              <a:t> sharing approach reduces general amount of model parameters drastically.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463" y="2622675"/>
            <a:ext cx="368306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Cross-Layer Parameter Sharing in ALBERT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3500" y="2104488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Cross-layer parameter sharing has a certain influence on embedding transitions </a:t>
            </a:r>
            <a:r>
              <a:rPr lang="ru"/>
              <a:t>between input and output layers.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700" y="3275925"/>
            <a:ext cx="5704202" cy="17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3500" y="2615400"/>
            <a:ext cx="63783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ALBERT transitions are quite smooth while BERT’s ones are fluctuating                   → ALBERT’s network parameters are stabilised.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Factorized embedding parametrization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55350" y="1998775"/>
            <a:ext cx="41829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WordPiece Embedding E tied to H                                     </a:t>
            </a:r>
            <a:r>
              <a:rPr b="1" lang="ru"/>
              <a:t>→ E = H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V = Vocabulary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E = Embedding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H = Hidden layer Size 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650" y="2006250"/>
            <a:ext cx="3727500" cy="251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Factorized embedding parametrization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2105500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NLP requires large Vocabulary size (V).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11700" y="2493250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E = H → H 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increases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size of embedding matrix (E), which is VxE.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13500" y="2890550"/>
            <a:ext cx="8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result a model with </a:t>
            </a:r>
            <a:r>
              <a:rPr b="1"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billions parameters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obtained (a majority of these parameters is only </a:t>
            </a:r>
            <a:r>
              <a:rPr b="1"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updated sparsely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during training).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Factorized embedding parametrization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3500" y="2231500"/>
            <a:ext cx="85206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WordPiece Embedding (E) are meant to learn </a:t>
            </a:r>
            <a:r>
              <a:rPr b="1" lang="ru"/>
              <a:t>context-independent representation.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313500" y="2682550"/>
            <a:ext cx="802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Hidden Layer (H) Embeddings are meant to learn </a:t>
            </a:r>
            <a:r>
              <a:rPr b="1"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context-dependent representation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13500" y="3143200"/>
            <a:ext cx="755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Untying E from H allows </a:t>
            </a:r>
            <a:r>
              <a:rPr b="1"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efficient usage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model’s </a:t>
            </a:r>
            <a:r>
              <a:rPr b="1"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→ H &gt;&gt; 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Factorized embedding parametrization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13" y="2064250"/>
            <a:ext cx="5982976" cy="20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311700" y="4130400"/>
            <a:ext cx="327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O(V x H)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30k x 768 = </a:t>
            </a:r>
            <a:r>
              <a:rPr b="1" lang="ru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approx. 23M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3905225" y="4130400"/>
            <a:ext cx="482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O(V x E + E x H)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30k x 100 + 100 x 768 = </a:t>
            </a:r>
            <a:r>
              <a:rPr b="1" lang="ru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approx. 3M</a:t>
            </a:r>
            <a:endParaRPr b="1" sz="13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Factorized embedding parametrization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525" y="1853850"/>
            <a:ext cx="7450548" cy="27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Understanding SOP in ALBERT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933175"/>
            <a:ext cx="85206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Self-supervised loss, Sentence Order Prediction.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352675" y="2932325"/>
            <a:ext cx="780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Uses two consecutive segments from the same text as (+) example.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089825" y="2418938"/>
            <a:ext cx="75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Focuses on improving the understanding of sentence coherence.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895450" y="3368925"/>
            <a:ext cx="65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1089825" y="3368950"/>
            <a:ext cx="656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Reversed order of same two consecutives as (-) example.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11700" y="3882325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forces the model to learn finer distinctions about discourse-level coherence properties.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529150"/>
            <a:ext cx="8689300" cy="30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4536600" y="4728000"/>
            <a:ext cx="460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 u="sng">
                <a:solidFill>
                  <a:schemeClr val="hlink"/>
                </a:solidFill>
                <a:hlinkClick r:id="rId4"/>
              </a:rPr>
              <a:t>BERT transformers summary - ALBERT, RoBERTa, Longformer, ELECTRA, ... — The NLP Space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549725" y="3387375"/>
            <a:ext cx="402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NSP is a binary classification loss: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(+) topic prediction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(-) coherence prediction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4744200" y="3387375"/>
            <a:ext cx="439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SOP based primarily on coherence: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(+)  learns finer-grained distinctions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(+) improves downstream task performance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Experiment and Result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62050"/>
            <a:ext cx="8839200" cy="191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152400" y="2110050"/>
            <a:ext cx="883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Additional inter-sentence loss experiment using an ALBERT base configuration.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1387775"/>
            <a:ext cx="85206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insights have we gained from this course up to this point? [3]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2384675"/>
            <a:ext cx="85206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Types of representations: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context-free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context-based (unidirectional or bidirectional)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word2vec is an example of context-free </a:t>
            </a:r>
            <a:r>
              <a:rPr lang="ru"/>
              <a:t>representation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What are some examples for context-free and context-based ones?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References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[1] Z. Lan, M. Chen, S. Goodman, K. Gimpel, P. Sharma, and R. Soricut, “ALBERT: A Lite BERT for Self-supervised Learning of Language Representations.” arXiv, Feb. 08, 2020. Accessed: Dec. 22, 2023. [Online]. Available: http://arxiv.org/abs/1909.11942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[2] B. Muller, “BERT 101 State Of The Art NLP Model Explained.” [Online]. Available: https://huggingface.co/blog/bert-101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[3] S. Khalid, “BERT Explained: A Complete Guide with Theory and Tutorial — samia.khalid.” [Online]. Available: https://medium.com/@samia.khalid/bert-explained-a-complete-guide-with-theory-and-tutorial-3ac9ebc8fa7c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[4] J. Devlin, M.-W. Chang, K. Lee, and K. Toutanova, “BERT: Pre-training of Deep Bidirectional Transformers for Language Understanding.” arXiv, May 24, 2019. Accessed: Dec. 22, 2023. [Online]. Available: http://arxiv.org/abs/1810.04805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[5] C. Versloot, “machine-learning-articles/albert-explained-a-lite-bert.md at main · christianversloot/machine-learning-articles — github.com.” [Online]. Available: https://github.com/christianversloot/machine-learning-articles/blob/main/albert-explained-a-lite-bert.md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675" y="607141"/>
            <a:ext cx="1372349" cy="136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5811" y="607150"/>
            <a:ext cx="1351214" cy="13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Timeline of some transformers [2]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50" y="2177163"/>
            <a:ext cx="8839204" cy="2106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BERT? [4]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Bidirectional Encoder Representations from Transformers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It is bidirectionally trained, i.e., considering previous and next tokens at the same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It uses transformer model architecture, but only the encoder part.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It is not trying to predict the next word in a sentence.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Instead, it uses Masked LM (MLM) and Next Sentence Prediction (NSP)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MLM: understanding the relationship between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/>
              <a:t>NSP: understanding the relationship between 2 sentences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64450" y="451597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BERT Architecture [2] &amp; Embedding Step [3]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4969"/>
            <a:ext cx="4260301" cy="2357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750" y="2610250"/>
            <a:ext cx="4803549" cy="14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the main </a:t>
            </a:r>
            <a:r>
              <a:rPr lang="ru"/>
              <a:t>drawback of BERT? [5]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963525"/>
            <a:ext cx="76887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It requires a lot of GPU resources to be trained, because of the many parameters (110 million or 340 million) [4]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Much more parameters when compared to a CovNet (ca. 100 000 parameters)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3021200"/>
            <a:ext cx="7688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Try to achieve similar performance of the model, but with less parameters.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or rephrased: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Is having better NLP models as easy as having larger models? [1]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Environmental friendliness of language models [2]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6413"/>
            <a:ext cx="8839199" cy="2369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Cross-Layer Parameter Sharing in ALBERT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3500" y="2104950"/>
            <a:ext cx="85206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Parameter sharing is a common approach by decoder-encoder tasks and pretraining/finetuning setting.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11700" y="2477175"/>
            <a:ext cx="80244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 are three standard 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parameter sharing procedures in transformers: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sharing of feed-forward network;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sharing of attention parameters;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sharing of both FFN and attention parameters.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773600" y="3528600"/>
            <a:ext cx="63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1895450" y="3368925"/>
            <a:ext cx="65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13500" y="3605400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ALBERT utilises the third approach.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11700" y="4037325"/>
            <a:ext cx="852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ncreased e</a:t>
            </a:r>
            <a:r>
              <a:rPr lang="ru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fficiency and decreased redundancy as outcome.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ru"/>
              <a:t>Cross-Layer Parameter Sharing in ALBERT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1" y="0"/>
            <a:ext cx="8472804" cy="522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