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c9b560a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c9b560a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0c9b560a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0c9b560a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0c9b560a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0c9b560a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030cf79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030cf79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030cf79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030cf79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030cf79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030cf79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030cf79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030cf79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0a5ca5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0a5ca5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c9b560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c9b560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0c9b560a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0c9b560a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114419f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114419f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114419f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114419f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114419f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114419f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114419f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114419f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030cf79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030cf79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030cf79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030cf79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6.jp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GloVe: Global Vectors for Word Representation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Jeffrey Pennington, Richard Socher, Christopher D. Manning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Mykhailo Druhov,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Yernar Kubegenov,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Kilian Hümmer,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Alexander Prisak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05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05663" y="1899175"/>
            <a:ext cx="76887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the current model has a couple of drawbacks: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left-hand side contains vectors while right-hand one is represented by a scalar value. This problem is solved by applying of dot-product to the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final model should be invariant under this relabeling of vectors -&gt; homomorphism assumption </a:t>
            </a:r>
            <a:r>
              <a:rPr lang="ru" sz="1316"/>
              <a:t>between the groups (R,+) and (R</a:t>
            </a:r>
            <a:r>
              <a:rPr lang="ru" sz="1016"/>
              <a:t>&gt;0</a:t>
            </a:r>
            <a:r>
              <a:rPr lang="ru" sz="1316"/>
              <a:t>, ×).  As the result, F = exp(x)</a:t>
            </a:r>
            <a:endParaRPr sz="1316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322" y="2633075"/>
            <a:ext cx="2239375" cy="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00" y="3943750"/>
            <a:ext cx="2129375" cy="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125" y="3909525"/>
            <a:ext cx="1608793" cy="6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5225" y="3952025"/>
            <a:ext cx="601550" cy="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2275" y="3952025"/>
            <a:ext cx="601550" cy="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8350" y="4040013"/>
            <a:ext cx="3359800" cy="4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05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805663" y="1899175"/>
            <a:ext cx="76887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</a:t>
            </a:r>
            <a:r>
              <a:rPr lang="ru"/>
              <a:t>he term Xi is independent of </a:t>
            </a:r>
            <a:r>
              <a:rPr i="1" lang="ru"/>
              <a:t>k </a:t>
            </a:r>
            <a:r>
              <a:rPr lang="ru"/>
              <a:t>so it can be absorbed into a bias </a:t>
            </a:r>
            <a:r>
              <a:rPr i="1" lang="ru"/>
              <a:t>b</a:t>
            </a:r>
            <a:r>
              <a:rPr lang="ru" sz="1000"/>
              <a:t>i </a:t>
            </a:r>
            <a:r>
              <a:rPr lang="ru"/>
              <a:t>for w</a:t>
            </a:r>
            <a:r>
              <a:rPr lang="ru" sz="1000"/>
              <a:t>i </a:t>
            </a:r>
            <a:r>
              <a:rPr lang="ru"/>
              <a:t>. Finally, adding an additional bias </a:t>
            </a:r>
            <a:r>
              <a:rPr i="1" lang="ru"/>
              <a:t>b</a:t>
            </a:r>
            <a:r>
              <a:rPr lang="ru" sz="1000"/>
              <a:t>k </a:t>
            </a:r>
            <a:r>
              <a:rPr lang="ru"/>
              <a:t>for w</a:t>
            </a:r>
            <a:r>
              <a:rPr lang="ru" sz="1000"/>
              <a:t>k </a:t>
            </a:r>
            <a:r>
              <a:rPr lang="ru"/>
              <a:t>restores the symmetry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M</a:t>
            </a:r>
            <a:r>
              <a:rPr lang="ru"/>
              <a:t>ain drawback of this model - all the co-occurrences are weighed equally (even the rare ones)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Solution -</a:t>
            </a:r>
            <a:r>
              <a:rPr lang="ru" sz="1500"/>
              <a:t> </a:t>
            </a:r>
            <a:r>
              <a:rPr lang="ru"/>
              <a:t>casting the upper equation as a least squares problem and introducing a weighing function </a:t>
            </a:r>
            <a:r>
              <a:rPr i="1" lang="ru"/>
              <a:t>f </a:t>
            </a:r>
            <a:r>
              <a:rPr lang="ru"/>
              <a:t>(</a:t>
            </a:r>
            <a:r>
              <a:rPr i="1" lang="ru"/>
              <a:t>X</a:t>
            </a:r>
            <a:r>
              <a:rPr lang="ru" sz="1000"/>
              <a:t>i j </a:t>
            </a:r>
            <a:r>
              <a:rPr lang="ru"/>
              <a:t>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25" y="2519175"/>
            <a:ext cx="2343951" cy="4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275" y="4139250"/>
            <a:ext cx="4007451" cy="69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05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805663" y="1899175"/>
            <a:ext cx="76887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Weighing model f should fulfill the following requirements: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f(0) = 0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f is non-decreasing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f should be relatively small by large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50" y="3283625"/>
            <a:ext cx="3638300" cy="8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84525" y="69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Experiments #1: Analogy task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591575" y="1762125"/>
            <a:ext cx="45474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2"/>
              <a:t>Analogy task </a:t>
            </a:r>
            <a:endParaRPr sz="1652"/>
          </a:p>
          <a:p>
            <a:pPr indent="-300102" lvl="1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ru" sz="1452"/>
              <a:t>Semantic subset: </a:t>
            </a:r>
            <a:r>
              <a:rPr lang="ru" sz="1452"/>
              <a:t>"a is to b as c is to ?"</a:t>
            </a:r>
            <a:endParaRPr sz="1452"/>
          </a:p>
          <a:p>
            <a:pPr indent="-30010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ru" sz="1452"/>
              <a:t>Syntactic subset </a:t>
            </a:r>
            <a:r>
              <a:rPr lang="ru" sz="1452"/>
              <a:t>“fly is flying, dance to what?”</a:t>
            </a:r>
            <a:endParaRPr sz="14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Result: 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GloVe model performs significantly better than the other baselines.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highly efficient and effective in capturing the semantic relationships between words.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26" y="957499"/>
            <a:ext cx="2835450" cy="34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4166325" y="4505175"/>
            <a:ext cx="48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Lato"/>
                <a:ea typeface="Lato"/>
                <a:cs typeface="Lato"/>
                <a:sym typeface="Lato"/>
              </a:rPr>
              <a:t>Table 2: Results on the word analogy task, given as percent accuracy. Underlined scores are best within groups of similarly-sized models; bold scores are best overall.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119450" y="3422325"/>
            <a:ext cx="406500" cy="219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558700" y="3071400"/>
            <a:ext cx="406500" cy="219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7932975" y="3397000"/>
            <a:ext cx="406500" cy="219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152200" y="2375000"/>
            <a:ext cx="406500" cy="219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7965200" y="2375000"/>
            <a:ext cx="406500" cy="219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7558700" y="2039225"/>
            <a:ext cx="406500" cy="219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638475" y="71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Experiment #2: 	</a:t>
            </a:r>
            <a:r>
              <a:rPr lang="ru"/>
              <a:t>Word Similarity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0" y="1360771"/>
            <a:ext cx="4037101" cy="2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459175" y="3830350"/>
            <a:ext cx="380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able 3: Spearman rank correlation on word similarity tasks. All vectors are 300-dimensional. The CBOW∗ vectors are from the word2vec website and differ in that they contain phrase vectors.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652675" y="1486850"/>
            <a:ext cx="45033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Task: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It shows the vector space </a:t>
            </a:r>
            <a:r>
              <a:rPr lang="ru" sz="1400"/>
              <a:t>substructure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Result: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Outperformed all previous baseline models</a:t>
            </a:r>
            <a:endParaRPr sz="1400"/>
          </a:p>
        </p:txBody>
      </p:sp>
      <p:sp>
        <p:nvSpPr>
          <p:cNvPr id="199" name="Google Shape;199;p26"/>
          <p:cNvSpPr/>
          <p:nvPr/>
        </p:nvSpPr>
        <p:spPr>
          <a:xfrm>
            <a:off x="2350650" y="2115425"/>
            <a:ext cx="458400" cy="259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329900" y="2571750"/>
            <a:ext cx="458400" cy="259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300925" y="533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Experiment #3: Named entity recognition(NER)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241250" y="1336950"/>
            <a:ext cx="4614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02"/>
              <a:t>Task: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ru" sz="1402"/>
              <a:t>Was about to recognise the main 4 types of entity: person, location, organization, and others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ru" sz="1402"/>
              <a:t>They </a:t>
            </a:r>
            <a:r>
              <a:rPr lang="ru" sz="1402"/>
              <a:t>trained model on CoNLL-03 training dataset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02"/>
              <a:t>Result: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ru" sz="1402"/>
              <a:t>The GloVe model outperforms all other methods on all evaluation metrics, except for the CoNLL test set, where the HPCA method performs slightly better. </a:t>
            </a:r>
            <a:endParaRPr sz="1402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46" y="1189958"/>
            <a:ext cx="4239900" cy="27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4730700" y="3953525"/>
            <a:ext cx="461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Table 3: Spearman rank correlation on word similarity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tasks. All vectors are 300-dimensional. The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CBOW vectors are from the word2vec website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and differ in that they contain phrase vectors.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6894600" y="2515275"/>
            <a:ext cx="450000" cy="317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27650" y="57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 Analysis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25" y="1347688"/>
            <a:ext cx="4038850" cy="24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575" y="2571750"/>
            <a:ext cx="4983024" cy="2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Links to sources: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729450" y="1794738"/>
            <a:ext cx="18141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407"/>
              <a:t>GitHub GloVe Repo</a:t>
            </a:r>
            <a:endParaRPr sz="1407"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63" y="2246557"/>
            <a:ext cx="1682675" cy="17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664950" y="1794738"/>
            <a:ext cx="18141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16"/>
              <a:t>Paper</a:t>
            </a:r>
            <a:endParaRPr sz="1416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825" y="2246413"/>
            <a:ext cx="1087750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675" y="2263363"/>
            <a:ext cx="1682650" cy="167161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6600450" y="1853838"/>
            <a:ext cx="18141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16"/>
              <a:t>Article about GloVe</a:t>
            </a:r>
            <a:endParaRPr sz="1416"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275" y="2305525"/>
            <a:ext cx="1109593" cy="1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6176" y="2263421"/>
            <a:ext cx="1682650" cy="167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Semantic Vector Space Models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73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Are a </a:t>
            </a:r>
            <a:r>
              <a:rPr lang="ru"/>
              <a:t>type of machine learning models that represent the meaning of words or phrases as high-dimensional vectors in a mathematical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They are used for: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information retrieval (Manning et al., 2008)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document classification (Sebastiani, 2002)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question answering (Tellex et al., 2003)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named entity recognition (Turian et al., 2010)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parsing (Socher et al., 2013)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462850" y="4502975"/>
            <a:ext cx="337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latin typeface="Lato"/>
                <a:ea typeface="Lato"/>
                <a:cs typeface="Lato"/>
                <a:sym typeface="Lato"/>
              </a:rPr>
              <a:t>https://www.researchgate.net/publication/262291998_A_graph-based_approach_to_commonsense_concept_extraction_and_semantic_similarity_detection</a:t>
            </a:r>
            <a:endParaRPr sz="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200" y="1915863"/>
            <a:ext cx="3370201" cy="258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evaluate the “quality” of these vectors?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Calculate the distance or angle between word pairs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Examine various dimensions of difference between vectors (Mikolov et al. 2013)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Example for the 2nd method: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“king is to queen as man is to woman”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-&gt; </a:t>
            </a:r>
            <a:r>
              <a:rPr i="1" lang="ru"/>
              <a:t>king − queen = man − woman</a:t>
            </a:r>
            <a:endParaRPr i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425" y="1853850"/>
            <a:ext cx="377093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learn the word vectors?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are two main approaches: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global matrix factorization methods (example: latent semantic analysis </a:t>
            </a:r>
            <a:r>
              <a:rPr b="1" lang="ru"/>
              <a:t>LSA</a:t>
            </a:r>
            <a:r>
              <a:rPr lang="ru"/>
              <a:t>) (Deer- wester et al., 1990)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ru"/>
              <a:t>Advantage</a:t>
            </a:r>
            <a:r>
              <a:rPr lang="ru"/>
              <a:t>: efficiently leverage statistical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ru"/>
              <a:t>Disadvantage</a:t>
            </a:r>
            <a:r>
              <a:rPr lang="ru"/>
              <a:t>: the method does poorly on the word analogy task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local context window methods (example: the </a:t>
            </a:r>
            <a:r>
              <a:rPr b="1" lang="ru"/>
              <a:t>skip-gram</a:t>
            </a:r>
            <a:r>
              <a:rPr lang="ru"/>
              <a:t> model of Mikolov et al. (2013))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ru"/>
              <a:t>Advantage</a:t>
            </a:r>
            <a:r>
              <a:rPr lang="ru"/>
              <a:t>: skip-gram does better on the word </a:t>
            </a:r>
            <a:r>
              <a:rPr lang="ru"/>
              <a:t>analogy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ru"/>
              <a:t>Disadvantage</a:t>
            </a:r>
            <a:r>
              <a:rPr lang="ru"/>
              <a:t>: poorly utilize the statistics of the corpus, because they train on a </a:t>
            </a:r>
            <a:r>
              <a:rPr b="1" lang="ru"/>
              <a:t>local context window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can be done better?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Use a global </a:t>
            </a:r>
            <a:r>
              <a:rPr lang="ru"/>
              <a:t>log-bilinear regression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The model is trained global word-word co-</a:t>
            </a:r>
            <a:r>
              <a:rPr lang="ru"/>
              <a:t>occurrence</a:t>
            </a:r>
            <a:r>
              <a:rPr lang="ru"/>
              <a:t> counts, thus, making efficient use of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700">
                <a:solidFill>
                  <a:schemeClr val="dk2"/>
                </a:solidFill>
              </a:rPr>
              <a:t>→ GloVe</a:t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3441899" y="2912875"/>
            <a:ext cx="22362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2866575"/>
            <a:ext cx="2419325" cy="10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025" y="3054650"/>
            <a:ext cx="3186575" cy="7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919" y="3186182"/>
            <a:ext cx="2290650" cy="4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Glove Idea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632317" y="197372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Minimize Cost Function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0" y="197393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Co-occurrence Matrix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944204" y="197372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Co-occurrence probabilities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Co-occurrence Matrix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•Example corpus: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 like deep learning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 like NLP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 enjoy flying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225" y="2181520"/>
            <a:ext cx="4401100" cy="19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Co-Occurrence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The spotlight of GloVe model is on ratios of co-</a:t>
            </a:r>
            <a:r>
              <a:rPr lang="ru"/>
              <a:t>occurrence</a:t>
            </a:r>
            <a:r>
              <a:rPr lang="ru"/>
              <a:t> probabilities.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/>
              <a:t>the ratio is able to distinguish relevant words (</a:t>
            </a:r>
            <a:r>
              <a:rPr i="1" lang="ru"/>
              <a:t>solid </a:t>
            </a:r>
            <a:r>
              <a:rPr lang="ru"/>
              <a:t>and </a:t>
            </a:r>
            <a:r>
              <a:rPr i="1" lang="ru"/>
              <a:t>gas</a:t>
            </a:r>
            <a:r>
              <a:rPr lang="ru"/>
              <a:t>) from irrelevant words (</a:t>
            </a:r>
            <a:r>
              <a:rPr i="1" lang="ru"/>
              <a:t>water </a:t>
            </a:r>
            <a:r>
              <a:rPr lang="ru"/>
              <a:t>and </a:t>
            </a:r>
            <a:r>
              <a:rPr i="1" lang="ru"/>
              <a:t>fashion</a:t>
            </a:r>
            <a:r>
              <a:rPr lang="ru"/>
              <a:t>) more efficiently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38" y="3105825"/>
            <a:ext cx="5295526" cy="11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963550" y="4339975"/>
            <a:ext cx="3216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Co-occurrence probabilities for target words </a:t>
            </a:r>
            <a:r>
              <a:rPr i="1"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ice </a:t>
            </a: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i="1"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steam </a:t>
            </a: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selected context words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05650" y="1853850"/>
            <a:ext cx="76887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</a:t>
            </a:r>
            <a:r>
              <a:rPr lang="ru"/>
              <a:t>he appropriate starting point for word vector learning should be with ratios of co-occurrence probabilities rather than the probabilities themselves.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the left-hand side presents arbitrary function that takes three parameters.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the right-hand side of the equation is extracted from the corpus.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by encoding the information present in </a:t>
            </a:r>
            <a:r>
              <a:rPr i="1" lang="ru"/>
              <a:t>P</a:t>
            </a:r>
            <a:r>
              <a:rPr lang="ru" sz="1000"/>
              <a:t>ik</a:t>
            </a:r>
            <a:r>
              <a:rPr lang="ru"/>
              <a:t>/</a:t>
            </a:r>
            <a:r>
              <a:rPr i="1" lang="ru"/>
              <a:t>P</a:t>
            </a:r>
            <a:r>
              <a:rPr lang="ru" sz="1000"/>
              <a:t>jk </a:t>
            </a:r>
            <a:r>
              <a:rPr lang="ru"/>
              <a:t>in the word vector space an updated equation is computed: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113" y="2465523"/>
            <a:ext cx="1817375" cy="6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325" y="4262475"/>
            <a:ext cx="1817350" cy="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