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80" r:id="rId4"/>
    <p:sldId id="287" r:id="rId6"/>
    <p:sldId id="288" r:id="rId7"/>
    <p:sldId id="294" r:id="rId8"/>
    <p:sldId id="293" r:id="rId9"/>
    <p:sldId id="271" r:id="rId10"/>
    <p:sldId id="295" r:id="rId11"/>
    <p:sldId id="273" r:id="rId12"/>
    <p:sldId id="264" r:id="rId13"/>
    <p:sldId id="296" r:id="rId14"/>
    <p:sldId id="263" r:id="rId15"/>
    <p:sldId id="266" r:id="rId16"/>
    <p:sldId id="267" r:id="rId17"/>
    <p:sldId id="268" r:id="rId18"/>
    <p:sldId id="269" r:id="rId19"/>
    <p:sldId id="270" r:id="rId20"/>
    <p:sldId id="272" r:id="rId21"/>
    <p:sldId id="275" r:id="rId22"/>
    <p:sldId id="276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87587"/>
          </a:xfrm>
        </p:spPr>
        <p:txBody>
          <a:bodyPr anchor="ctr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7288"/>
            <a:ext cx="9144000" cy="588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905125"/>
            <a:ext cx="10515600" cy="1095375"/>
          </a:xfrm>
          <a:prstGeom prst="roundRect">
            <a:avLst>
              <a:gd name="adj" fmla="val 20145"/>
            </a:avLst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6302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49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2457450"/>
            <a:ext cx="4966218" cy="1319105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7341753" y="2038350"/>
            <a:ext cx="2020914" cy="2155210"/>
          </a:xfrm>
          <a:custGeom>
            <a:avLst/>
            <a:gdLst>
              <a:gd name="connsiteX0" fmla="*/ 598226 w 1390462"/>
              <a:gd name="connsiteY0" fmla="*/ 1751 h 1482863"/>
              <a:gd name="connsiteX1" fmla="*/ 842695 w 1390462"/>
              <a:gd name="connsiteY1" fmla="*/ 25793 h 1482863"/>
              <a:gd name="connsiteX2" fmla="*/ 1390438 w 1390462"/>
              <a:gd name="connsiteY2" fmla="*/ 747405 h 1482863"/>
              <a:gd name="connsiteX3" fmla="*/ 831139 w 1390462"/>
              <a:gd name="connsiteY3" fmla="*/ 1460098 h 1482863"/>
              <a:gd name="connsiteX4" fmla="*/ 0 w 1390462"/>
              <a:gd name="connsiteY4" fmla="*/ 1099609 h 1482863"/>
              <a:gd name="connsiteX5" fmla="*/ 13669 w 1390462"/>
              <a:gd name="connsiteY5" fmla="*/ 1092065 h 1482863"/>
              <a:gd name="connsiteX6" fmla="*/ 827305 w 1390462"/>
              <a:gd name="connsiteY6" fmla="*/ 1444962 h 1482863"/>
              <a:gd name="connsiteX7" fmla="*/ 1374823 w 1390462"/>
              <a:gd name="connsiteY7" fmla="*/ 747279 h 1482863"/>
              <a:gd name="connsiteX8" fmla="*/ 838617 w 1390462"/>
              <a:gd name="connsiteY8" fmla="*/ 40865 h 1482863"/>
              <a:gd name="connsiteX9" fmla="*/ 19402 w 1390462"/>
              <a:gd name="connsiteY9" fmla="*/ 380607 h 1482863"/>
              <a:gd name="connsiteX10" fmla="*/ 5855 w 1390462"/>
              <a:gd name="connsiteY10" fmla="*/ 372843 h 1482863"/>
              <a:gd name="connsiteX11" fmla="*/ 598226 w 1390462"/>
              <a:gd name="connsiteY11" fmla="*/ 1751 h 14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0462" h="1482863">
                <a:moveTo>
                  <a:pt x="598226" y="1751"/>
                </a:moveTo>
                <a:cubicBezTo>
                  <a:pt x="678840" y="-3808"/>
                  <a:pt x="761343" y="3786"/>
                  <a:pt x="842695" y="25793"/>
                </a:cubicBezTo>
                <a:cubicBezTo>
                  <a:pt x="1168103" y="113823"/>
                  <a:pt x="1393154" y="410312"/>
                  <a:pt x="1390438" y="747405"/>
                </a:cubicBezTo>
                <a:cubicBezTo>
                  <a:pt x="1387722" y="1084499"/>
                  <a:pt x="1157924" y="1377322"/>
                  <a:pt x="831139" y="1460098"/>
                </a:cubicBezTo>
                <a:cubicBezTo>
                  <a:pt x="504355" y="1542874"/>
                  <a:pt x="162866" y="1394760"/>
                  <a:pt x="0" y="1099609"/>
                </a:cubicBezTo>
                <a:lnTo>
                  <a:pt x="13669" y="1092065"/>
                </a:lnTo>
                <a:cubicBezTo>
                  <a:pt x="173106" y="1381000"/>
                  <a:pt x="507403" y="1525995"/>
                  <a:pt x="827305" y="1444962"/>
                </a:cubicBezTo>
                <a:cubicBezTo>
                  <a:pt x="1147207" y="1363929"/>
                  <a:pt x="1372164" y="1077274"/>
                  <a:pt x="1374823" y="747279"/>
                </a:cubicBezTo>
                <a:cubicBezTo>
                  <a:pt x="1377482" y="417285"/>
                  <a:pt x="1157171" y="127041"/>
                  <a:pt x="838617" y="40865"/>
                </a:cubicBezTo>
                <a:cubicBezTo>
                  <a:pt x="520062" y="-45311"/>
                  <a:pt x="183473" y="94278"/>
                  <a:pt x="19402" y="380607"/>
                </a:cubicBezTo>
                <a:cubicBezTo>
                  <a:pt x="14887" y="378019"/>
                  <a:pt x="10371" y="375431"/>
                  <a:pt x="5855" y="372843"/>
                </a:cubicBezTo>
                <a:cubicBezTo>
                  <a:pt x="131556" y="153477"/>
                  <a:pt x="356386" y="18427"/>
                  <a:pt x="598226" y="17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4038600" y="3903922"/>
            <a:ext cx="3506871" cy="579276"/>
          </a:xfrm>
        </p:spPr>
        <p:txBody>
          <a:bodyPr/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402603"/>
            <a:ext cx="10512884" cy="579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62100"/>
            <a:ext cx="10515600" cy="461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6E0D-23DB-4858-AC27-586A704E9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3D3C-1B9A-423D-B1BE-F1699E880D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tildeio/rsvp.js/" TargetMode="External"/><Relationship Id="rId3" Type="http://schemas.openxmlformats.org/officeDocument/2006/relationships/hyperlink" Target="https://github.com/cujojs/when" TargetMode="External"/><Relationship Id="rId2" Type="http://schemas.openxmlformats.org/officeDocument/2006/relationships/hyperlink" Target="http://documentup.com/kriskowal/q/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.xml"/><Relationship Id="rId3" Type="http://schemas.openxmlformats.org/officeDocument/2006/relationships/hyperlink" Target="https://promisesaplus.com/differences-from-promises-a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1" Type="http://schemas.openxmlformats.org/officeDocument/2006/relationships/notesSlide" Target="../notesSlides/notesSlide3.xml"/><Relationship Id="rId30" Type="http://schemas.openxmlformats.org/officeDocument/2006/relationships/slideLayout" Target="../slideLayouts/slideLayout18.xml"/><Relationship Id="rId3" Type="http://schemas.openxmlformats.org/officeDocument/2006/relationships/tags" Target="../tags/tag10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930718"/>
            <a:ext cx="9144000" cy="2287587"/>
          </a:xfrm>
        </p:spPr>
        <p:txBody>
          <a:bodyPr/>
          <a:lstStyle/>
          <a:p>
            <a:r>
              <a:rPr lang="en-US" altLang="zh-CN" dirty="0"/>
              <a:t>Promise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01360" y="2769870"/>
            <a:ext cx="1547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How</a:t>
            </a:r>
            <a:endParaRPr lang="en-US" sz="4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>
                <a:sym typeface="+mn-ea"/>
              </a:rPr>
              <a:t>new Promise( function(resolve, reject) {...} /* executor */  );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executor 函数在Promise构造函数返回新建对象前被调用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resolve 和 reject 函数被调用时，分别将promise的状态改为fulfilled（完成）或rejected（失败）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如果在executor函数中抛出一个错误，那么该promise 状态为rejected。executor函数的返回值被忽略。</a:t>
            </a:r>
            <a:endParaRPr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语法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Promise.all(iterable)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返回一个新的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对象。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iterable</a:t>
            </a:r>
            <a:r>
              <a:rPr lang="zh-CN" altLang="en-US">
                <a:sym typeface="+mn-ea"/>
              </a:rPr>
              <a:t>参数对象里所有的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对象都成功才会触发成功，并返回一个数组。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一旦有任何一个失败则触发该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对象的失败，并把第一个触发失败的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的错误信息作为它的失败错误信息。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Promise.</a:t>
            </a:r>
            <a:r>
              <a:rPr lang="en-US" altLang="zh-CN">
                <a:sym typeface="+mn-ea"/>
              </a:rPr>
              <a:t>race</a:t>
            </a:r>
            <a:r>
              <a:rPr lang="zh-CN" altLang="en-US">
                <a:sym typeface="+mn-ea"/>
              </a:rPr>
              <a:t>(iterable)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当iterable参数里的任意一个子promise被成功或失败后，父promise马上也会用子promise的成功返回值或失败详情作为参数调用父promise绑定的相应句柄，并返回该promise对象。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Promise.</a:t>
            </a:r>
            <a:r>
              <a:rPr lang="en-US" altLang="zh-CN">
                <a:sym typeface="+mn-ea"/>
              </a:rPr>
              <a:t>reject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reson</a:t>
            </a:r>
            <a:r>
              <a:rPr lang="zh-CN" altLang="en-US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返回一个状态为失败的Promise对象，并将给定的失败信息传递给对应的处理方法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Promise.</a:t>
            </a:r>
            <a:r>
              <a:rPr lang="en-US" altLang="zh-CN">
                <a:sym typeface="+mn-ea"/>
              </a:rPr>
              <a:t>resolve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返回一个状态由给定value决定的Promise对象。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如果该值是一个Promise对象，则直接返回该对象；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如果该值是thenable(即，带有then方法的对象)，返回的Promise对象的最终状态由then方法执行决定；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否则的话(该value为空，基本类型或者不带then方法的对象),返回的Promise对象状态为fulfilled，并且将该value传递给对应的then方法。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通常而言，如果你不知道一个值是否是Promise对象，使用Promise.resolve(value) 来返回一个Promise对象,这样就能将该value以Promise对象形式使用。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616075"/>
            <a:ext cx="11017885" cy="442658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Promise.prototype.constructor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Promise.prototype.then(onFulfilled, onRejected)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返回一个新的 promise, 将以回调的返回值来resolve.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Promise.prototype.</a:t>
            </a:r>
            <a:r>
              <a:rPr lang="en-US" altLang="zh-CN">
                <a:sym typeface="+mn-ea"/>
              </a:rPr>
              <a:t>catch(onRejected)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catch(</a:t>
            </a:r>
            <a:r>
              <a:rPr lang="zh-CN" altLang="en-US">
                <a:sym typeface="+mn-ea"/>
              </a:rPr>
              <a:t>onRejected</a:t>
            </a:r>
            <a:r>
              <a:rPr lang="en-US" altLang="zh-CN">
                <a:sym typeface="+mn-ea"/>
              </a:rPr>
              <a:t>)=&gt; then(null, </a:t>
            </a:r>
            <a:r>
              <a:rPr lang="zh-CN" altLang="en-US">
                <a:sym typeface="+mn-ea"/>
              </a:rPr>
              <a:t>onRejected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Promise.prototype.finally(onFinally)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Promise</a:t>
            </a:r>
            <a:r>
              <a:rPr lang="zh-CN" altLang="en-US"/>
              <a:t>原型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6110" y="855345"/>
            <a:ext cx="56902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 p = new Promise((resolve,reject)=&gt;{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throw new Error('test error')</a:t>
            </a:r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console.log(1);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}).catch(err=&gt;{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console.log(err, 3);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return 6</a:t>
            </a:r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}).then(value=&gt;{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console.log(value, 4)</a:t>
            </a:r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}, err=&gt;{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console.log(err, 5)</a:t>
            </a:r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})</a:t>
            </a:r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.finally(()=&gt;{</a:t>
            </a:r>
            <a:endParaRPr lang="en-US" alt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console.log( 'finally')</a:t>
            </a:r>
            <a:endParaRPr lang="en-US" alt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});</a:t>
            </a:r>
            <a:endParaRPr lang="en-US" alt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38290" y="855345"/>
            <a:ext cx="55010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p = new Promise((resolve,reject)=&gt;{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throw new Error('test error')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console.log(1);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}).then(value=&gt;{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console.log(value, 4)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}, err=&gt;{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console.log(err, 5)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.catch(err=&gt;{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console.log(err, 3);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return 6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;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})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.finally(()=&gt;{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console.log( 'finally')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});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、不需要写错误</a:t>
            </a:r>
            <a:r>
              <a:rPr lang="zh-CN" altLang="en-US">
                <a:sym typeface="+mn-ea"/>
              </a:rPr>
              <a:t>条件判断 </a:t>
            </a:r>
            <a:r>
              <a:rPr lang="zh-CN" altLang="en-US">
                <a:sym typeface="+mn-ea"/>
              </a:rPr>
              <a:t>`if (err) return callback(err)`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Callback 需要立即调用，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可以作为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对象返回稍后调用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中，任何时候，当</a:t>
            </a:r>
            <a:r>
              <a:rPr lang="zh-CN" altLang="en-US">
                <a:sym typeface="+mn-ea"/>
              </a:rPr>
              <a:t>`.then()` 返回一个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，可以通过它获取一个真实的值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Callback，我们必须显式的处理错误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、Callback，</a:t>
            </a:r>
            <a:r>
              <a:rPr>
                <a:sym typeface="+mn-ea"/>
              </a:rPr>
              <a:t>我们必须调用传递的回调来传递该错误</a:t>
            </a:r>
            <a:endParaRPr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简而言之</a:t>
            </a:r>
            <a:r>
              <a:rPr lang="zh-CN" altLang="en-US">
                <a:sym typeface="+mn-ea"/>
              </a:rPr>
              <a:t>，在未来的异步操作中，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比</a:t>
            </a:r>
            <a:r>
              <a:rPr lang="en-US" altLang="zh-CN">
                <a:sym typeface="+mn-ea"/>
              </a:rPr>
              <a:t>callbackd</a:t>
            </a:r>
            <a:r>
              <a:rPr lang="zh-CN" altLang="en-US">
                <a:sym typeface="+mn-ea"/>
              </a:rPr>
              <a:t>更好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600"/>
              <a:t>callback-based functions 和 promise-based functions </a:t>
            </a:r>
            <a:endParaRPr lang="zh-CN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  <a:hlinkClick r:id="rId2" tooltip=""/>
              </a:rPr>
              <a:t>Q.js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  <a:hlinkClick r:id="rId3" tooltip="" action="ppaction://hlinkfile"/>
              </a:rPr>
              <a:t>When.js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  <a:hlinkClick r:id="rId4" tooltip="" action="ppaction://hlinkfile"/>
              </a:rPr>
              <a:t>RSVP.js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Library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Promises/A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Promises/A+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>
                <a:sym typeface="+mn-ea"/>
              </a:rPr>
              <a:t>都是开放标准的规范，但是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目前使用的是Promise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/A+                     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 使用</a:t>
            </a:r>
            <a:r>
              <a:rPr lang="en-US" altLang="zh-CN">
                <a:sym typeface="+mn-ea"/>
              </a:rPr>
              <a:t>Promises/A+</a:t>
            </a:r>
            <a:r>
              <a:rPr lang="zh-CN" altLang="en-US">
                <a:sym typeface="+mn-ea"/>
              </a:rPr>
              <a:t>的主要三个原因是：三种不同的状态，</a:t>
            </a:r>
            <a:r>
              <a:rPr lang="en-US" altLang="zh-CN">
                <a:sym typeface="+mn-ea"/>
              </a:rPr>
              <a:t>Fulfilment</a:t>
            </a:r>
            <a:r>
              <a:rPr lang="zh-CN" altLang="en-US">
                <a:sym typeface="+mn-ea"/>
              </a:rPr>
              <a:t>或Rejection的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，  以及</a:t>
            </a:r>
            <a:r>
              <a:rPr lang="en-US" altLang="zh-CN">
                <a:sym typeface="+mn-ea"/>
              </a:rPr>
              <a:t>thenable</a:t>
            </a:r>
            <a:r>
              <a:rPr lang="zh-CN" altLang="en-US">
                <a:sym typeface="+mn-ea"/>
              </a:rPr>
              <a:t>对象</a:t>
            </a:r>
            <a:endParaRPr lang="en-US" altLang="zh-CN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>
                <a:sym typeface="+mn-ea"/>
              </a:rPr>
              <a:t>Promise / A +组织偶尔会修改并解决新规范中的极端情况</a:t>
            </a:r>
            <a:endParaRPr lang="en-US" altLang="zh-CN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sym typeface="+mn-ea"/>
                <a:hlinkClick r:id="rId3" action="ppaction://hlinkfile"/>
              </a:rPr>
              <a:t>Promise/A</a:t>
            </a:r>
            <a:r>
              <a:rPr lang="zh-CN" altLang="en-US">
                <a:sym typeface="+mn-ea"/>
                <a:hlinkClick r:id="rId3" action="ppaction://hlinkfile"/>
              </a:rPr>
              <a:t>和</a:t>
            </a:r>
            <a:r>
              <a:rPr lang="en-US" altLang="zh-CN">
                <a:sym typeface="+mn-ea"/>
                <a:hlinkClick r:id="rId3" action="ppaction://hlinkfile"/>
              </a:rPr>
              <a:t>/A+</a:t>
            </a:r>
            <a:r>
              <a:rPr lang="zh-CN" altLang="en-US">
                <a:sym typeface="+mn-ea"/>
                <a:hlinkClick r:id="rId3" action="ppaction://hlinkfile"/>
              </a:rPr>
              <a:t>的区别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8000" smtClean="0"/>
              <a:t>THANKS</a:t>
            </a:r>
            <a:endParaRPr lang="en-US" altLang="zh-CN" sz="800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>
            <p:custDataLst>
              <p:tags r:id="rId1"/>
            </p:custDataLst>
          </p:nvPr>
        </p:nvGrpSpPr>
        <p:grpSpPr>
          <a:xfrm rot="0">
            <a:off x="3597275" y="852170"/>
            <a:ext cx="1381760" cy="2251710"/>
            <a:chOff x="979583" y="-28518"/>
            <a:chExt cx="1842380" cy="3002113"/>
          </a:xfrm>
        </p:grpSpPr>
        <p:grpSp>
          <p:nvGrpSpPr>
            <p:cNvPr id="16" name="组合 15"/>
            <p:cNvGrpSpPr/>
            <p:nvPr/>
          </p:nvGrpSpPr>
          <p:grpSpPr>
            <a:xfrm>
              <a:off x="979583" y="998277"/>
              <a:ext cx="1842380" cy="1975318"/>
              <a:chOff x="1731790" y="972129"/>
              <a:chExt cx="1870075" cy="2005012"/>
            </a:xfrm>
          </p:grpSpPr>
          <p:sp>
            <p:nvSpPr>
              <p:cNvPr id="17" name="Freeform 73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731790" y="1110241"/>
                <a:ext cx="1870075" cy="1866900"/>
              </a:xfrm>
              <a:custGeom>
                <a:avLst/>
                <a:gdLst>
                  <a:gd name="T0" fmla="*/ 284 w 567"/>
                  <a:gd name="T1" fmla="*/ 0 h 567"/>
                  <a:gd name="T2" fmla="*/ 0 w 567"/>
                  <a:gd name="T3" fmla="*/ 283 h 567"/>
                  <a:gd name="T4" fmla="*/ 284 w 567"/>
                  <a:gd name="T5" fmla="*/ 567 h 567"/>
                  <a:gd name="T6" fmla="*/ 567 w 567"/>
                  <a:gd name="T7" fmla="*/ 283 h 567"/>
                  <a:gd name="T8" fmla="*/ 284 w 567"/>
                  <a:gd name="T9" fmla="*/ 0 h 567"/>
                  <a:gd name="T10" fmla="*/ 284 w 567"/>
                  <a:gd name="T11" fmla="*/ 142 h 567"/>
                  <a:gd name="T12" fmla="*/ 229 w 567"/>
                  <a:gd name="T13" fmla="*/ 87 h 567"/>
                  <a:gd name="T14" fmla="*/ 284 w 567"/>
                  <a:gd name="T15" fmla="*/ 32 h 567"/>
                  <a:gd name="T16" fmla="*/ 339 w 567"/>
                  <a:gd name="T17" fmla="*/ 87 h 567"/>
                  <a:gd name="T18" fmla="*/ 284 w 567"/>
                  <a:gd name="T19" fmla="*/ 142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7" h="567">
                    <a:moveTo>
                      <a:pt x="284" y="0"/>
                    </a:moveTo>
                    <a:cubicBezTo>
                      <a:pt x="127" y="0"/>
                      <a:pt x="0" y="127"/>
                      <a:pt x="0" y="283"/>
                    </a:cubicBezTo>
                    <a:cubicBezTo>
                      <a:pt x="0" y="440"/>
                      <a:pt x="127" y="567"/>
                      <a:pt x="284" y="567"/>
                    </a:cubicBezTo>
                    <a:cubicBezTo>
                      <a:pt x="440" y="567"/>
                      <a:pt x="567" y="440"/>
                      <a:pt x="567" y="283"/>
                    </a:cubicBezTo>
                    <a:cubicBezTo>
                      <a:pt x="567" y="127"/>
                      <a:pt x="440" y="0"/>
                      <a:pt x="284" y="0"/>
                    </a:cubicBezTo>
                    <a:close/>
                    <a:moveTo>
                      <a:pt x="284" y="142"/>
                    </a:moveTo>
                    <a:cubicBezTo>
                      <a:pt x="254" y="142"/>
                      <a:pt x="229" y="117"/>
                      <a:pt x="229" y="87"/>
                    </a:cubicBezTo>
                    <a:cubicBezTo>
                      <a:pt x="229" y="57"/>
                      <a:pt x="254" y="32"/>
                      <a:pt x="284" y="32"/>
                    </a:cubicBezTo>
                    <a:cubicBezTo>
                      <a:pt x="314" y="32"/>
                      <a:pt x="339" y="57"/>
                      <a:pt x="339" y="87"/>
                    </a:cubicBezTo>
                    <a:cubicBezTo>
                      <a:pt x="339" y="117"/>
                      <a:pt x="314" y="142"/>
                      <a:pt x="284" y="14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18" name="Freeform 74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771478" y="1146754"/>
                <a:ext cx="1793875" cy="1790700"/>
              </a:xfrm>
              <a:custGeom>
                <a:avLst/>
                <a:gdLst>
                  <a:gd name="T0" fmla="*/ 272 w 544"/>
                  <a:gd name="T1" fmla="*/ 0 h 544"/>
                  <a:gd name="T2" fmla="*/ 0 w 544"/>
                  <a:gd name="T3" fmla="*/ 272 h 544"/>
                  <a:gd name="T4" fmla="*/ 272 w 544"/>
                  <a:gd name="T5" fmla="*/ 544 h 544"/>
                  <a:gd name="T6" fmla="*/ 544 w 544"/>
                  <a:gd name="T7" fmla="*/ 272 h 544"/>
                  <a:gd name="T8" fmla="*/ 272 w 544"/>
                  <a:gd name="T9" fmla="*/ 0 h 544"/>
                  <a:gd name="T10" fmla="*/ 272 w 544"/>
                  <a:gd name="T11" fmla="*/ 131 h 544"/>
                  <a:gd name="T12" fmla="*/ 217 w 544"/>
                  <a:gd name="T13" fmla="*/ 76 h 544"/>
                  <a:gd name="T14" fmla="*/ 272 w 544"/>
                  <a:gd name="T15" fmla="*/ 21 h 544"/>
                  <a:gd name="T16" fmla="*/ 327 w 544"/>
                  <a:gd name="T17" fmla="*/ 76 h 544"/>
                  <a:gd name="T18" fmla="*/ 272 w 544"/>
                  <a:gd name="T19" fmla="*/ 131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4" h="544">
                    <a:moveTo>
                      <a:pt x="272" y="0"/>
                    </a:moveTo>
                    <a:cubicBezTo>
                      <a:pt x="122" y="0"/>
                      <a:pt x="0" y="122"/>
                      <a:pt x="0" y="272"/>
                    </a:cubicBezTo>
                    <a:cubicBezTo>
                      <a:pt x="0" y="423"/>
                      <a:pt x="122" y="544"/>
                      <a:pt x="272" y="544"/>
                    </a:cubicBezTo>
                    <a:cubicBezTo>
                      <a:pt x="422" y="544"/>
                      <a:pt x="544" y="423"/>
                      <a:pt x="544" y="272"/>
                    </a:cubicBezTo>
                    <a:cubicBezTo>
                      <a:pt x="544" y="122"/>
                      <a:pt x="422" y="0"/>
                      <a:pt x="272" y="0"/>
                    </a:cubicBezTo>
                    <a:close/>
                    <a:moveTo>
                      <a:pt x="272" y="131"/>
                    </a:moveTo>
                    <a:cubicBezTo>
                      <a:pt x="242" y="131"/>
                      <a:pt x="217" y="106"/>
                      <a:pt x="217" y="76"/>
                    </a:cubicBezTo>
                    <a:cubicBezTo>
                      <a:pt x="217" y="46"/>
                      <a:pt x="242" y="21"/>
                      <a:pt x="272" y="21"/>
                    </a:cubicBezTo>
                    <a:cubicBezTo>
                      <a:pt x="302" y="21"/>
                      <a:pt x="327" y="46"/>
                      <a:pt x="327" y="76"/>
                    </a:cubicBezTo>
                    <a:cubicBezTo>
                      <a:pt x="327" y="106"/>
                      <a:pt x="302" y="131"/>
                      <a:pt x="272" y="1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19" name="Freeform 75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457278" y="1178504"/>
                <a:ext cx="434975" cy="434975"/>
              </a:xfrm>
              <a:custGeom>
                <a:avLst/>
                <a:gdLst>
                  <a:gd name="T0" fmla="*/ 66 w 132"/>
                  <a:gd name="T1" fmla="*/ 0 h 132"/>
                  <a:gd name="T2" fmla="*/ 0 w 132"/>
                  <a:gd name="T3" fmla="*/ 66 h 132"/>
                  <a:gd name="T4" fmla="*/ 66 w 132"/>
                  <a:gd name="T5" fmla="*/ 132 h 132"/>
                  <a:gd name="T6" fmla="*/ 132 w 132"/>
                  <a:gd name="T7" fmla="*/ 66 h 132"/>
                  <a:gd name="T8" fmla="*/ 66 w 132"/>
                  <a:gd name="T9" fmla="*/ 0 h 132"/>
                  <a:gd name="T10" fmla="*/ 66 w 132"/>
                  <a:gd name="T11" fmla="*/ 121 h 132"/>
                  <a:gd name="T12" fmla="*/ 11 w 132"/>
                  <a:gd name="T13" fmla="*/ 66 h 132"/>
                  <a:gd name="T14" fmla="*/ 66 w 132"/>
                  <a:gd name="T15" fmla="*/ 11 h 132"/>
                  <a:gd name="T16" fmla="*/ 120 w 132"/>
                  <a:gd name="T17" fmla="*/ 66 h 132"/>
                  <a:gd name="T18" fmla="*/ 66 w 132"/>
                  <a:gd name="T19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32">
                    <a:moveTo>
                      <a:pt x="66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2"/>
                      <a:pt x="29" y="132"/>
                      <a:pt x="66" y="132"/>
                    </a:cubicBezTo>
                    <a:cubicBezTo>
                      <a:pt x="102" y="132"/>
                      <a:pt x="132" y="102"/>
                      <a:pt x="132" y="66"/>
                    </a:cubicBezTo>
                    <a:cubicBezTo>
                      <a:pt x="132" y="30"/>
                      <a:pt x="102" y="0"/>
                      <a:pt x="66" y="0"/>
                    </a:cubicBezTo>
                    <a:close/>
                    <a:moveTo>
                      <a:pt x="66" y="121"/>
                    </a:moveTo>
                    <a:cubicBezTo>
                      <a:pt x="36" y="121"/>
                      <a:pt x="11" y="96"/>
                      <a:pt x="11" y="66"/>
                    </a:cubicBezTo>
                    <a:cubicBezTo>
                      <a:pt x="11" y="36"/>
                      <a:pt x="36" y="11"/>
                      <a:pt x="66" y="11"/>
                    </a:cubicBezTo>
                    <a:cubicBezTo>
                      <a:pt x="96" y="11"/>
                      <a:pt x="120" y="36"/>
                      <a:pt x="120" y="66"/>
                    </a:cubicBezTo>
                    <a:cubicBezTo>
                      <a:pt x="120" y="96"/>
                      <a:pt x="96" y="121"/>
                      <a:pt x="66" y="1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20" name="Freeform 7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595390" y="972129"/>
                <a:ext cx="66675" cy="144463"/>
              </a:xfrm>
              <a:custGeom>
                <a:avLst/>
                <a:gdLst>
                  <a:gd name="T0" fmla="*/ 20 w 20"/>
                  <a:gd name="T1" fmla="*/ 30 h 44"/>
                  <a:gd name="T2" fmla="*/ 20 w 20"/>
                  <a:gd name="T3" fmla="*/ 30 h 44"/>
                  <a:gd name="T4" fmla="*/ 20 w 20"/>
                  <a:gd name="T5" fmla="*/ 19 h 44"/>
                  <a:gd name="T6" fmla="*/ 19 w 20"/>
                  <a:gd name="T7" fmla="*/ 18 h 44"/>
                  <a:gd name="T8" fmla="*/ 3 w 20"/>
                  <a:gd name="T9" fmla="*/ 0 h 44"/>
                  <a:gd name="T10" fmla="*/ 0 w 20"/>
                  <a:gd name="T11" fmla="*/ 0 h 44"/>
                  <a:gd name="T12" fmla="*/ 0 w 20"/>
                  <a:gd name="T13" fmla="*/ 3 h 44"/>
                  <a:gd name="T14" fmla="*/ 0 w 20"/>
                  <a:gd name="T15" fmla="*/ 3 h 44"/>
                  <a:gd name="T16" fmla="*/ 16 w 20"/>
                  <a:gd name="T17" fmla="*/ 20 h 44"/>
                  <a:gd name="T18" fmla="*/ 16 w 20"/>
                  <a:gd name="T19" fmla="*/ 30 h 44"/>
                  <a:gd name="T20" fmla="*/ 13 w 20"/>
                  <a:gd name="T21" fmla="*/ 44 h 44"/>
                  <a:gd name="T22" fmla="*/ 17 w 20"/>
                  <a:gd name="T23" fmla="*/ 44 h 44"/>
                  <a:gd name="T24" fmla="*/ 20 w 20"/>
                  <a:gd name="T25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44">
                    <a:moveTo>
                      <a:pt x="20" y="30"/>
                    </a:move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8"/>
                      <a:pt x="19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7" y="44"/>
                      <a:pt x="17" y="44"/>
                      <a:pt x="17" y="44"/>
                    </a:cubicBezTo>
                    <a:lnTo>
                      <a:pt x="20" y="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37" name="Freeform 7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8253" y="1034041"/>
                <a:ext cx="42863" cy="12700"/>
              </a:xfrm>
              <a:custGeom>
                <a:avLst/>
                <a:gdLst>
                  <a:gd name="T0" fmla="*/ 2 w 13"/>
                  <a:gd name="T1" fmla="*/ 4 h 4"/>
                  <a:gd name="T2" fmla="*/ 11 w 13"/>
                  <a:gd name="T3" fmla="*/ 4 h 4"/>
                  <a:gd name="T4" fmla="*/ 13 w 13"/>
                  <a:gd name="T5" fmla="*/ 2 h 4"/>
                  <a:gd name="T6" fmla="*/ 11 w 13"/>
                  <a:gd name="T7" fmla="*/ 0 h 4"/>
                  <a:gd name="T8" fmla="*/ 2 w 13"/>
                  <a:gd name="T9" fmla="*/ 0 h 4"/>
                  <a:gd name="T10" fmla="*/ 0 w 13"/>
                  <a:gd name="T11" fmla="*/ 2 h 4"/>
                  <a:gd name="T12" fmla="*/ 2 w 1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">
                    <a:moveTo>
                      <a:pt x="2" y="4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4"/>
                      <a:pt x="2" y="4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38" name="Freeform 79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38253" y="1051504"/>
                <a:ext cx="42863" cy="12700"/>
              </a:xfrm>
              <a:custGeom>
                <a:avLst/>
                <a:gdLst>
                  <a:gd name="T0" fmla="*/ 2 w 13"/>
                  <a:gd name="T1" fmla="*/ 4 h 4"/>
                  <a:gd name="T2" fmla="*/ 11 w 13"/>
                  <a:gd name="T3" fmla="*/ 4 h 4"/>
                  <a:gd name="T4" fmla="*/ 13 w 13"/>
                  <a:gd name="T5" fmla="*/ 2 h 4"/>
                  <a:gd name="T6" fmla="*/ 11 w 13"/>
                  <a:gd name="T7" fmla="*/ 0 h 4"/>
                  <a:gd name="T8" fmla="*/ 2 w 13"/>
                  <a:gd name="T9" fmla="*/ 0 h 4"/>
                  <a:gd name="T10" fmla="*/ 0 w 13"/>
                  <a:gd name="T11" fmla="*/ 2 h 4"/>
                  <a:gd name="T12" fmla="*/ 2 w 1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">
                    <a:moveTo>
                      <a:pt x="2" y="4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3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</p:grpSp>
        <p:sp>
          <p:nvSpPr>
            <p:cNvPr id="48" name="Freeform 107"/>
            <p:cNvSpPr/>
            <p:nvPr>
              <p:custDataLst>
                <p:tags r:id="rId8"/>
              </p:custDataLst>
            </p:nvPr>
          </p:nvSpPr>
          <p:spPr bwMode="auto">
            <a:xfrm>
              <a:off x="1844812" y="-28518"/>
              <a:ext cx="83701" cy="1288763"/>
            </a:xfrm>
            <a:custGeom>
              <a:avLst/>
              <a:gdLst>
                <a:gd name="T0" fmla="*/ 19 w 28"/>
                <a:gd name="T1" fmla="*/ 0 h 644"/>
                <a:gd name="T2" fmla="*/ 15 w 28"/>
                <a:gd name="T3" fmla="*/ 0 h 644"/>
                <a:gd name="T4" fmla="*/ 15 w 28"/>
                <a:gd name="T5" fmla="*/ 590 h 644"/>
                <a:gd name="T6" fmla="*/ 15 w 28"/>
                <a:gd name="T7" fmla="*/ 591 h 644"/>
                <a:gd name="T8" fmla="*/ 24 w 28"/>
                <a:gd name="T9" fmla="*/ 640 h 644"/>
                <a:gd name="T10" fmla="*/ 5 w 28"/>
                <a:gd name="T11" fmla="*/ 640 h 644"/>
                <a:gd name="T12" fmla="*/ 5 w 28"/>
                <a:gd name="T13" fmla="*/ 637 h 644"/>
                <a:gd name="T14" fmla="*/ 1 w 28"/>
                <a:gd name="T15" fmla="*/ 638 h 644"/>
                <a:gd name="T16" fmla="*/ 1 w 28"/>
                <a:gd name="T17" fmla="*/ 641 h 644"/>
                <a:gd name="T18" fmla="*/ 1 w 28"/>
                <a:gd name="T19" fmla="*/ 643 h 644"/>
                <a:gd name="T20" fmla="*/ 3 w 28"/>
                <a:gd name="T21" fmla="*/ 644 h 644"/>
                <a:gd name="T22" fmla="*/ 26 w 28"/>
                <a:gd name="T23" fmla="*/ 644 h 644"/>
                <a:gd name="T24" fmla="*/ 27 w 28"/>
                <a:gd name="T25" fmla="*/ 643 h 644"/>
                <a:gd name="T26" fmla="*/ 28 w 28"/>
                <a:gd name="T27" fmla="*/ 641 h 644"/>
                <a:gd name="T28" fmla="*/ 19 w 28"/>
                <a:gd name="T29" fmla="*/ 590 h 644"/>
                <a:gd name="T30" fmla="*/ 19 w 28"/>
                <a:gd name="T3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644">
                  <a:moveTo>
                    <a:pt x="1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590"/>
                    <a:pt x="15" y="590"/>
                    <a:pt x="15" y="590"/>
                  </a:cubicBezTo>
                  <a:cubicBezTo>
                    <a:pt x="15" y="591"/>
                    <a:pt x="15" y="591"/>
                    <a:pt x="15" y="591"/>
                  </a:cubicBezTo>
                  <a:cubicBezTo>
                    <a:pt x="24" y="640"/>
                    <a:pt x="24" y="640"/>
                    <a:pt x="24" y="640"/>
                  </a:cubicBezTo>
                  <a:cubicBezTo>
                    <a:pt x="5" y="640"/>
                    <a:pt x="5" y="640"/>
                    <a:pt x="5" y="640"/>
                  </a:cubicBezTo>
                  <a:cubicBezTo>
                    <a:pt x="5" y="637"/>
                    <a:pt x="5" y="637"/>
                    <a:pt x="5" y="637"/>
                  </a:cubicBezTo>
                  <a:cubicBezTo>
                    <a:pt x="1" y="638"/>
                    <a:pt x="1" y="638"/>
                    <a:pt x="1" y="638"/>
                  </a:cubicBezTo>
                  <a:cubicBezTo>
                    <a:pt x="1" y="641"/>
                    <a:pt x="1" y="641"/>
                    <a:pt x="1" y="641"/>
                  </a:cubicBezTo>
                  <a:cubicBezTo>
                    <a:pt x="0" y="642"/>
                    <a:pt x="1" y="642"/>
                    <a:pt x="1" y="643"/>
                  </a:cubicBezTo>
                  <a:cubicBezTo>
                    <a:pt x="1" y="643"/>
                    <a:pt x="2" y="644"/>
                    <a:pt x="3" y="644"/>
                  </a:cubicBezTo>
                  <a:cubicBezTo>
                    <a:pt x="26" y="644"/>
                    <a:pt x="26" y="644"/>
                    <a:pt x="26" y="644"/>
                  </a:cubicBezTo>
                  <a:cubicBezTo>
                    <a:pt x="26" y="644"/>
                    <a:pt x="27" y="643"/>
                    <a:pt x="27" y="643"/>
                  </a:cubicBezTo>
                  <a:cubicBezTo>
                    <a:pt x="28" y="643"/>
                    <a:pt x="28" y="642"/>
                    <a:pt x="28" y="641"/>
                  </a:cubicBezTo>
                  <a:cubicBezTo>
                    <a:pt x="19" y="590"/>
                    <a:pt x="19" y="590"/>
                    <a:pt x="19" y="59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</p:grp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3822065" y="2150110"/>
            <a:ext cx="8864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ysClr val="window" lastClr="FFFFFF"/>
                </a:solidFill>
              </a:rPr>
              <a:t>Why</a:t>
            </a:r>
            <a:endParaRPr lang="en-US" altLang="zh-CN" sz="2400" dirty="0" smtClean="0">
              <a:solidFill>
                <a:sysClr val="window" lastClr="FFFFFF"/>
              </a:solidFill>
            </a:endParaRPr>
          </a:p>
        </p:txBody>
      </p:sp>
      <p:grpSp>
        <p:nvGrpSpPr>
          <p:cNvPr id="66" name="组合 65"/>
          <p:cNvGrpSpPr/>
          <p:nvPr>
            <p:custDataLst>
              <p:tags r:id="rId10"/>
            </p:custDataLst>
          </p:nvPr>
        </p:nvGrpSpPr>
        <p:grpSpPr>
          <a:xfrm rot="0">
            <a:off x="5394960" y="853440"/>
            <a:ext cx="1381760" cy="3495675"/>
            <a:chOff x="2889114" y="-2904"/>
            <a:chExt cx="1842379" cy="4660915"/>
          </a:xfrm>
        </p:grpSpPr>
        <p:sp>
          <p:nvSpPr>
            <p:cNvPr id="58" name="Freeform 94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889114" y="2818761"/>
              <a:ext cx="1842379" cy="1839250"/>
            </a:xfrm>
            <a:custGeom>
              <a:avLst/>
              <a:gdLst>
                <a:gd name="T0" fmla="*/ 283 w 567"/>
                <a:gd name="T1" fmla="*/ 0 h 567"/>
                <a:gd name="T2" fmla="*/ 0 w 567"/>
                <a:gd name="T3" fmla="*/ 283 h 567"/>
                <a:gd name="T4" fmla="*/ 283 w 567"/>
                <a:gd name="T5" fmla="*/ 567 h 567"/>
                <a:gd name="T6" fmla="*/ 567 w 567"/>
                <a:gd name="T7" fmla="*/ 283 h 567"/>
                <a:gd name="T8" fmla="*/ 283 w 567"/>
                <a:gd name="T9" fmla="*/ 0 h 567"/>
                <a:gd name="T10" fmla="*/ 283 w 567"/>
                <a:gd name="T11" fmla="*/ 141 h 567"/>
                <a:gd name="T12" fmla="*/ 229 w 567"/>
                <a:gd name="T13" fmla="*/ 87 h 567"/>
                <a:gd name="T14" fmla="*/ 283 w 567"/>
                <a:gd name="T15" fmla="*/ 32 h 567"/>
                <a:gd name="T16" fmla="*/ 338 w 567"/>
                <a:gd name="T17" fmla="*/ 87 h 567"/>
                <a:gd name="T18" fmla="*/ 283 w 567"/>
                <a:gd name="T19" fmla="*/ 14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7" h="567">
                  <a:moveTo>
                    <a:pt x="283" y="0"/>
                  </a:moveTo>
                  <a:cubicBezTo>
                    <a:pt x="127" y="0"/>
                    <a:pt x="0" y="126"/>
                    <a:pt x="0" y="283"/>
                  </a:cubicBezTo>
                  <a:cubicBezTo>
                    <a:pt x="0" y="440"/>
                    <a:pt x="127" y="567"/>
                    <a:pt x="283" y="567"/>
                  </a:cubicBezTo>
                  <a:cubicBezTo>
                    <a:pt x="440" y="567"/>
                    <a:pt x="567" y="440"/>
                    <a:pt x="567" y="283"/>
                  </a:cubicBezTo>
                  <a:cubicBezTo>
                    <a:pt x="567" y="126"/>
                    <a:pt x="440" y="0"/>
                    <a:pt x="283" y="0"/>
                  </a:cubicBezTo>
                  <a:close/>
                  <a:moveTo>
                    <a:pt x="283" y="141"/>
                  </a:moveTo>
                  <a:cubicBezTo>
                    <a:pt x="253" y="141"/>
                    <a:pt x="229" y="117"/>
                    <a:pt x="229" y="87"/>
                  </a:cubicBezTo>
                  <a:cubicBezTo>
                    <a:pt x="229" y="57"/>
                    <a:pt x="253" y="32"/>
                    <a:pt x="283" y="32"/>
                  </a:cubicBezTo>
                  <a:cubicBezTo>
                    <a:pt x="314" y="32"/>
                    <a:pt x="338" y="57"/>
                    <a:pt x="338" y="87"/>
                  </a:cubicBezTo>
                  <a:cubicBezTo>
                    <a:pt x="338" y="117"/>
                    <a:pt x="314" y="141"/>
                    <a:pt x="283" y="1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/>
            </a:p>
          </p:txBody>
        </p:sp>
        <p:sp>
          <p:nvSpPr>
            <p:cNvPr id="61" name="Freeform 95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925086" y="2853169"/>
              <a:ext cx="1770436" cy="1765743"/>
            </a:xfrm>
            <a:custGeom>
              <a:avLst/>
              <a:gdLst>
                <a:gd name="T0" fmla="*/ 272 w 545"/>
                <a:gd name="T1" fmla="*/ 0 h 544"/>
                <a:gd name="T2" fmla="*/ 0 w 545"/>
                <a:gd name="T3" fmla="*/ 272 h 544"/>
                <a:gd name="T4" fmla="*/ 272 w 545"/>
                <a:gd name="T5" fmla="*/ 544 h 544"/>
                <a:gd name="T6" fmla="*/ 545 w 545"/>
                <a:gd name="T7" fmla="*/ 272 h 544"/>
                <a:gd name="T8" fmla="*/ 272 w 545"/>
                <a:gd name="T9" fmla="*/ 0 h 544"/>
                <a:gd name="T10" fmla="*/ 272 w 545"/>
                <a:gd name="T11" fmla="*/ 130 h 544"/>
                <a:gd name="T12" fmla="*/ 218 w 545"/>
                <a:gd name="T13" fmla="*/ 76 h 544"/>
                <a:gd name="T14" fmla="*/ 272 w 545"/>
                <a:gd name="T15" fmla="*/ 21 h 544"/>
                <a:gd name="T16" fmla="*/ 327 w 545"/>
                <a:gd name="T17" fmla="*/ 76 h 544"/>
                <a:gd name="T18" fmla="*/ 272 w 545"/>
                <a:gd name="T19" fmla="*/ 13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5" h="544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4"/>
                    <a:pt x="272" y="544"/>
                  </a:cubicBezTo>
                  <a:cubicBezTo>
                    <a:pt x="423" y="544"/>
                    <a:pt x="545" y="422"/>
                    <a:pt x="545" y="272"/>
                  </a:cubicBezTo>
                  <a:cubicBezTo>
                    <a:pt x="545" y="122"/>
                    <a:pt x="423" y="0"/>
                    <a:pt x="272" y="0"/>
                  </a:cubicBezTo>
                  <a:close/>
                  <a:moveTo>
                    <a:pt x="272" y="130"/>
                  </a:moveTo>
                  <a:cubicBezTo>
                    <a:pt x="242" y="130"/>
                    <a:pt x="218" y="106"/>
                    <a:pt x="218" y="76"/>
                  </a:cubicBezTo>
                  <a:cubicBezTo>
                    <a:pt x="218" y="46"/>
                    <a:pt x="242" y="21"/>
                    <a:pt x="272" y="21"/>
                  </a:cubicBezTo>
                  <a:cubicBezTo>
                    <a:pt x="303" y="21"/>
                    <a:pt x="327" y="46"/>
                    <a:pt x="327" y="76"/>
                  </a:cubicBezTo>
                  <a:cubicBezTo>
                    <a:pt x="327" y="106"/>
                    <a:pt x="303" y="130"/>
                    <a:pt x="272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/>
            </a:p>
          </p:txBody>
        </p:sp>
        <p:sp>
          <p:nvSpPr>
            <p:cNvPr id="62" name="Freeform 96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597601" y="2886012"/>
              <a:ext cx="428533" cy="428533"/>
            </a:xfrm>
            <a:custGeom>
              <a:avLst/>
              <a:gdLst>
                <a:gd name="T0" fmla="*/ 66 w 132"/>
                <a:gd name="T1" fmla="*/ 0 h 132"/>
                <a:gd name="T2" fmla="*/ 0 w 132"/>
                <a:gd name="T3" fmla="*/ 66 h 132"/>
                <a:gd name="T4" fmla="*/ 66 w 132"/>
                <a:gd name="T5" fmla="*/ 132 h 132"/>
                <a:gd name="T6" fmla="*/ 132 w 132"/>
                <a:gd name="T7" fmla="*/ 66 h 132"/>
                <a:gd name="T8" fmla="*/ 66 w 132"/>
                <a:gd name="T9" fmla="*/ 0 h 132"/>
                <a:gd name="T10" fmla="*/ 66 w 132"/>
                <a:gd name="T11" fmla="*/ 121 h 132"/>
                <a:gd name="T12" fmla="*/ 11 w 132"/>
                <a:gd name="T13" fmla="*/ 66 h 132"/>
                <a:gd name="T14" fmla="*/ 66 w 132"/>
                <a:gd name="T15" fmla="*/ 11 h 132"/>
                <a:gd name="T16" fmla="*/ 121 w 132"/>
                <a:gd name="T17" fmla="*/ 66 h 132"/>
                <a:gd name="T18" fmla="*/ 66 w 132"/>
                <a:gd name="T19" fmla="*/ 12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cubicBezTo>
                    <a:pt x="30" y="0"/>
                    <a:pt x="0" y="30"/>
                    <a:pt x="0" y="66"/>
                  </a:cubicBezTo>
                  <a:cubicBezTo>
                    <a:pt x="0" y="102"/>
                    <a:pt x="30" y="132"/>
                    <a:pt x="66" y="132"/>
                  </a:cubicBezTo>
                  <a:cubicBezTo>
                    <a:pt x="103" y="132"/>
                    <a:pt x="132" y="102"/>
                    <a:pt x="132" y="66"/>
                  </a:cubicBezTo>
                  <a:cubicBezTo>
                    <a:pt x="132" y="30"/>
                    <a:pt x="103" y="0"/>
                    <a:pt x="66" y="0"/>
                  </a:cubicBezTo>
                  <a:close/>
                  <a:moveTo>
                    <a:pt x="66" y="121"/>
                  </a:moveTo>
                  <a:cubicBezTo>
                    <a:pt x="36" y="121"/>
                    <a:pt x="11" y="96"/>
                    <a:pt x="11" y="66"/>
                  </a:cubicBezTo>
                  <a:cubicBezTo>
                    <a:pt x="11" y="36"/>
                    <a:pt x="36" y="11"/>
                    <a:pt x="66" y="11"/>
                  </a:cubicBezTo>
                  <a:cubicBezTo>
                    <a:pt x="96" y="11"/>
                    <a:pt x="121" y="36"/>
                    <a:pt x="121" y="66"/>
                  </a:cubicBezTo>
                  <a:cubicBezTo>
                    <a:pt x="121" y="96"/>
                    <a:pt x="96" y="121"/>
                    <a:pt x="66" y="1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/>
            </a:p>
          </p:txBody>
        </p:sp>
        <p:sp>
          <p:nvSpPr>
            <p:cNvPr id="63" name="Freeform 98"/>
            <p:cNvSpPr/>
            <p:nvPr>
              <p:custDataLst>
                <p:tags r:id="rId14"/>
              </p:custDataLst>
            </p:nvPr>
          </p:nvSpPr>
          <p:spPr bwMode="auto">
            <a:xfrm>
              <a:off x="3763384" y="2668618"/>
              <a:ext cx="65688" cy="145451"/>
            </a:xfrm>
            <a:custGeom>
              <a:avLst/>
              <a:gdLst>
                <a:gd name="T0" fmla="*/ 20 w 20"/>
                <a:gd name="T1" fmla="*/ 30 h 45"/>
                <a:gd name="T2" fmla="*/ 20 w 20"/>
                <a:gd name="T3" fmla="*/ 30 h 45"/>
                <a:gd name="T4" fmla="*/ 20 w 20"/>
                <a:gd name="T5" fmla="*/ 19 h 45"/>
                <a:gd name="T6" fmla="*/ 20 w 20"/>
                <a:gd name="T7" fmla="*/ 18 h 45"/>
                <a:gd name="T8" fmla="*/ 4 w 20"/>
                <a:gd name="T9" fmla="*/ 1 h 45"/>
                <a:gd name="T10" fmla="*/ 1 w 20"/>
                <a:gd name="T11" fmla="*/ 1 h 45"/>
                <a:gd name="T12" fmla="*/ 1 w 20"/>
                <a:gd name="T13" fmla="*/ 3 h 45"/>
                <a:gd name="T14" fmla="*/ 1 w 20"/>
                <a:gd name="T15" fmla="*/ 3 h 45"/>
                <a:gd name="T16" fmla="*/ 16 w 20"/>
                <a:gd name="T17" fmla="*/ 20 h 45"/>
                <a:gd name="T18" fmla="*/ 16 w 20"/>
                <a:gd name="T19" fmla="*/ 30 h 45"/>
                <a:gd name="T20" fmla="*/ 13 w 20"/>
                <a:gd name="T21" fmla="*/ 45 h 45"/>
                <a:gd name="T22" fmla="*/ 18 w 20"/>
                <a:gd name="T23" fmla="*/ 45 h 45"/>
                <a:gd name="T24" fmla="*/ 20 w 20"/>
                <a:gd name="T25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45">
                  <a:moveTo>
                    <a:pt x="20" y="3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8"/>
                    <a:pt x="20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20" y="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/>
            </a:p>
          </p:txBody>
        </p:sp>
        <p:sp>
          <p:nvSpPr>
            <p:cNvPr id="64" name="Freeform 99"/>
            <p:cNvSpPr/>
            <p:nvPr>
              <p:custDataLst>
                <p:tags r:id="rId15"/>
              </p:custDataLst>
            </p:nvPr>
          </p:nvSpPr>
          <p:spPr bwMode="auto">
            <a:xfrm>
              <a:off x="3808740" y="2734306"/>
              <a:ext cx="42228" cy="12512"/>
            </a:xfrm>
            <a:custGeom>
              <a:avLst/>
              <a:gdLst>
                <a:gd name="T0" fmla="*/ 2 w 13"/>
                <a:gd name="T1" fmla="*/ 4 h 4"/>
                <a:gd name="T2" fmla="*/ 11 w 13"/>
                <a:gd name="T3" fmla="*/ 4 h 4"/>
                <a:gd name="T4" fmla="*/ 13 w 13"/>
                <a:gd name="T5" fmla="*/ 2 h 4"/>
                <a:gd name="T6" fmla="*/ 11 w 13"/>
                <a:gd name="T7" fmla="*/ 0 h 4"/>
                <a:gd name="T8" fmla="*/ 2 w 13"/>
                <a:gd name="T9" fmla="*/ 0 h 4"/>
                <a:gd name="T10" fmla="*/ 0 w 13"/>
                <a:gd name="T11" fmla="*/ 2 h 4"/>
                <a:gd name="T12" fmla="*/ 2 w 1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/>
            </a:p>
          </p:txBody>
        </p:sp>
        <p:sp>
          <p:nvSpPr>
            <p:cNvPr id="65" name="Freeform 100"/>
            <p:cNvSpPr/>
            <p:nvPr>
              <p:custDataLst>
                <p:tags r:id="rId16"/>
              </p:custDataLst>
            </p:nvPr>
          </p:nvSpPr>
          <p:spPr bwMode="auto">
            <a:xfrm>
              <a:off x="3808740" y="2746817"/>
              <a:ext cx="42228" cy="12512"/>
            </a:xfrm>
            <a:custGeom>
              <a:avLst/>
              <a:gdLst>
                <a:gd name="T0" fmla="*/ 2 w 13"/>
                <a:gd name="T1" fmla="*/ 4 h 4"/>
                <a:gd name="T2" fmla="*/ 11 w 13"/>
                <a:gd name="T3" fmla="*/ 4 h 4"/>
                <a:gd name="T4" fmla="*/ 13 w 13"/>
                <a:gd name="T5" fmla="*/ 2 h 4"/>
                <a:gd name="T6" fmla="*/ 11 w 13"/>
                <a:gd name="T7" fmla="*/ 0 h 4"/>
                <a:gd name="T8" fmla="*/ 2 w 13"/>
                <a:gd name="T9" fmla="*/ 0 h 4"/>
                <a:gd name="T10" fmla="*/ 0 w 13"/>
                <a:gd name="T11" fmla="*/ 2 h 4"/>
                <a:gd name="T12" fmla="*/ 2 w 1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/>
            </a:p>
          </p:txBody>
        </p:sp>
        <p:sp>
          <p:nvSpPr>
            <p:cNvPr id="74" name="Freeform 97"/>
            <p:cNvSpPr/>
            <p:nvPr>
              <p:custDataLst>
                <p:tags r:id="rId17"/>
              </p:custDataLst>
            </p:nvPr>
          </p:nvSpPr>
          <p:spPr bwMode="auto">
            <a:xfrm>
              <a:off x="3780324" y="-2904"/>
              <a:ext cx="88114" cy="2976499"/>
            </a:xfrm>
            <a:custGeom>
              <a:avLst/>
              <a:gdLst>
                <a:gd name="T0" fmla="*/ 18 w 27"/>
                <a:gd name="T1" fmla="*/ 0 h 1217"/>
                <a:gd name="T2" fmla="*/ 14 w 27"/>
                <a:gd name="T3" fmla="*/ 0 h 1217"/>
                <a:gd name="T4" fmla="*/ 14 w 27"/>
                <a:gd name="T5" fmla="*/ 1164 h 1217"/>
                <a:gd name="T6" fmla="*/ 14 w 27"/>
                <a:gd name="T7" fmla="*/ 1164 h 1217"/>
                <a:gd name="T8" fmla="*/ 23 w 27"/>
                <a:gd name="T9" fmla="*/ 1213 h 1217"/>
                <a:gd name="T10" fmla="*/ 4 w 27"/>
                <a:gd name="T11" fmla="*/ 1213 h 1217"/>
                <a:gd name="T12" fmla="*/ 5 w 27"/>
                <a:gd name="T13" fmla="*/ 1211 h 1217"/>
                <a:gd name="T14" fmla="*/ 0 w 27"/>
                <a:gd name="T15" fmla="*/ 1212 h 1217"/>
                <a:gd name="T16" fmla="*/ 0 w 27"/>
                <a:gd name="T17" fmla="*/ 1215 h 1217"/>
                <a:gd name="T18" fmla="*/ 0 w 27"/>
                <a:gd name="T19" fmla="*/ 1216 h 1217"/>
                <a:gd name="T20" fmla="*/ 2 w 27"/>
                <a:gd name="T21" fmla="*/ 1217 h 1217"/>
                <a:gd name="T22" fmla="*/ 25 w 27"/>
                <a:gd name="T23" fmla="*/ 1217 h 1217"/>
                <a:gd name="T24" fmla="*/ 27 w 27"/>
                <a:gd name="T25" fmla="*/ 1216 h 1217"/>
                <a:gd name="T26" fmla="*/ 27 w 27"/>
                <a:gd name="T27" fmla="*/ 1215 h 1217"/>
                <a:gd name="T28" fmla="*/ 18 w 27"/>
                <a:gd name="T29" fmla="*/ 1164 h 1217"/>
                <a:gd name="T30" fmla="*/ 18 w 27"/>
                <a:gd name="T31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1217">
                  <a:moveTo>
                    <a:pt x="1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164"/>
                    <a:pt x="14" y="1164"/>
                    <a:pt x="14" y="1164"/>
                  </a:cubicBezTo>
                  <a:cubicBezTo>
                    <a:pt x="14" y="1164"/>
                    <a:pt x="14" y="1164"/>
                    <a:pt x="14" y="1164"/>
                  </a:cubicBezTo>
                  <a:cubicBezTo>
                    <a:pt x="23" y="1213"/>
                    <a:pt x="23" y="1213"/>
                    <a:pt x="23" y="1213"/>
                  </a:cubicBezTo>
                  <a:cubicBezTo>
                    <a:pt x="4" y="1213"/>
                    <a:pt x="4" y="1213"/>
                    <a:pt x="4" y="1213"/>
                  </a:cubicBezTo>
                  <a:cubicBezTo>
                    <a:pt x="5" y="1211"/>
                    <a:pt x="5" y="1211"/>
                    <a:pt x="5" y="1211"/>
                  </a:cubicBezTo>
                  <a:cubicBezTo>
                    <a:pt x="0" y="1212"/>
                    <a:pt x="0" y="1212"/>
                    <a:pt x="0" y="1212"/>
                  </a:cubicBezTo>
                  <a:cubicBezTo>
                    <a:pt x="0" y="1215"/>
                    <a:pt x="0" y="1215"/>
                    <a:pt x="0" y="1215"/>
                  </a:cubicBezTo>
                  <a:cubicBezTo>
                    <a:pt x="0" y="1215"/>
                    <a:pt x="0" y="1216"/>
                    <a:pt x="0" y="1216"/>
                  </a:cubicBezTo>
                  <a:cubicBezTo>
                    <a:pt x="1" y="1217"/>
                    <a:pt x="1" y="1217"/>
                    <a:pt x="2" y="1217"/>
                  </a:cubicBezTo>
                  <a:cubicBezTo>
                    <a:pt x="25" y="1217"/>
                    <a:pt x="25" y="1217"/>
                    <a:pt x="25" y="1217"/>
                  </a:cubicBezTo>
                  <a:cubicBezTo>
                    <a:pt x="26" y="1217"/>
                    <a:pt x="26" y="1217"/>
                    <a:pt x="27" y="1216"/>
                  </a:cubicBezTo>
                  <a:cubicBezTo>
                    <a:pt x="27" y="1216"/>
                    <a:pt x="27" y="1215"/>
                    <a:pt x="27" y="1215"/>
                  </a:cubicBezTo>
                  <a:cubicBezTo>
                    <a:pt x="18" y="1164"/>
                    <a:pt x="18" y="1164"/>
                    <a:pt x="18" y="1164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 dirty="0"/>
            </a:p>
          </p:txBody>
        </p:sp>
      </p:grpSp>
      <p:sp>
        <p:nvSpPr>
          <p:cNvPr id="75" name="文本框 74"/>
          <p:cNvSpPr txBox="1"/>
          <p:nvPr>
            <p:custDataLst>
              <p:tags r:id="rId18"/>
            </p:custDataLst>
          </p:nvPr>
        </p:nvSpPr>
        <p:spPr>
          <a:xfrm>
            <a:off x="5573395" y="3433445"/>
            <a:ext cx="105410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ysClr val="window" lastClr="FFFFFF"/>
                </a:solidFill>
              </a:rPr>
              <a:t>What</a:t>
            </a:r>
            <a:endParaRPr lang="en-US" altLang="zh-CN" sz="2400" dirty="0" smtClean="0">
              <a:solidFill>
                <a:sysClr val="window" lastClr="FFFFFF"/>
              </a:solidFill>
            </a:endParaRPr>
          </a:p>
        </p:txBody>
      </p:sp>
      <p:grpSp>
        <p:nvGrpSpPr>
          <p:cNvPr id="76" name="组合 75"/>
          <p:cNvGrpSpPr/>
          <p:nvPr>
            <p:custDataLst>
              <p:tags r:id="rId19"/>
            </p:custDataLst>
          </p:nvPr>
        </p:nvGrpSpPr>
        <p:grpSpPr>
          <a:xfrm rot="0">
            <a:off x="7211695" y="848360"/>
            <a:ext cx="1381760" cy="2226310"/>
            <a:chOff x="4636048" y="-2904"/>
            <a:chExt cx="1842379" cy="2968156"/>
          </a:xfrm>
        </p:grpSpPr>
        <p:grpSp>
          <p:nvGrpSpPr>
            <p:cNvPr id="77" name="组合 76"/>
            <p:cNvGrpSpPr/>
            <p:nvPr/>
          </p:nvGrpSpPr>
          <p:grpSpPr>
            <a:xfrm>
              <a:off x="4636048" y="978986"/>
              <a:ext cx="1842379" cy="1986266"/>
              <a:chOff x="4950466" y="1079285"/>
              <a:chExt cx="1870075" cy="2016125"/>
            </a:xfrm>
          </p:grpSpPr>
          <p:sp>
            <p:nvSpPr>
              <p:cNvPr id="78" name="Freeform 61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950466" y="1228510"/>
                <a:ext cx="1870075" cy="1866900"/>
              </a:xfrm>
              <a:custGeom>
                <a:avLst/>
                <a:gdLst>
                  <a:gd name="T0" fmla="*/ 284 w 567"/>
                  <a:gd name="T1" fmla="*/ 0 h 567"/>
                  <a:gd name="T2" fmla="*/ 0 w 567"/>
                  <a:gd name="T3" fmla="*/ 284 h 567"/>
                  <a:gd name="T4" fmla="*/ 284 w 567"/>
                  <a:gd name="T5" fmla="*/ 567 h 567"/>
                  <a:gd name="T6" fmla="*/ 567 w 567"/>
                  <a:gd name="T7" fmla="*/ 284 h 567"/>
                  <a:gd name="T8" fmla="*/ 284 w 567"/>
                  <a:gd name="T9" fmla="*/ 0 h 567"/>
                  <a:gd name="T10" fmla="*/ 284 w 567"/>
                  <a:gd name="T11" fmla="*/ 142 h 567"/>
                  <a:gd name="T12" fmla="*/ 229 w 567"/>
                  <a:gd name="T13" fmla="*/ 87 h 567"/>
                  <a:gd name="T14" fmla="*/ 284 w 567"/>
                  <a:gd name="T15" fmla="*/ 33 h 567"/>
                  <a:gd name="T16" fmla="*/ 339 w 567"/>
                  <a:gd name="T17" fmla="*/ 87 h 567"/>
                  <a:gd name="T18" fmla="*/ 284 w 567"/>
                  <a:gd name="T19" fmla="*/ 142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7" h="567">
                    <a:moveTo>
                      <a:pt x="284" y="0"/>
                    </a:moveTo>
                    <a:cubicBezTo>
                      <a:pt x="127" y="0"/>
                      <a:pt x="0" y="127"/>
                      <a:pt x="0" y="284"/>
                    </a:cubicBezTo>
                    <a:cubicBezTo>
                      <a:pt x="0" y="440"/>
                      <a:pt x="127" y="567"/>
                      <a:pt x="284" y="567"/>
                    </a:cubicBezTo>
                    <a:cubicBezTo>
                      <a:pt x="441" y="567"/>
                      <a:pt x="567" y="440"/>
                      <a:pt x="567" y="284"/>
                    </a:cubicBezTo>
                    <a:cubicBezTo>
                      <a:pt x="567" y="127"/>
                      <a:pt x="441" y="0"/>
                      <a:pt x="284" y="0"/>
                    </a:cubicBezTo>
                    <a:close/>
                    <a:moveTo>
                      <a:pt x="284" y="142"/>
                    </a:moveTo>
                    <a:cubicBezTo>
                      <a:pt x="254" y="142"/>
                      <a:pt x="229" y="118"/>
                      <a:pt x="229" y="87"/>
                    </a:cubicBezTo>
                    <a:cubicBezTo>
                      <a:pt x="229" y="57"/>
                      <a:pt x="254" y="33"/>
                      <a:pt x="284" y="33"/>
                    </a:cubicBezTo>
                    <a:cubicBezTo>
                      <a:pt x="314" y="33"/>
                      <a:pt x="339" y="57"/>
                      <a:pt x="339" y="87"/>
                    </a:cubicBezTo>
                    <a:cubicBezTo>
                      <a:pt x="339" y="118"/>
                      <a:pt x="314" y="142"/>
                      <a:pt x="284" y="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79" name="Freeform 62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950466" y="1228510"/>
                <a:ext cx="1870075" cy="1866900"/>
              </a:xfrm>
              <a:custGeom>
                <a:avLst/>
                <a:gdLst>
                  <a:gd name="T0" fmla="*/ 284 w 567"/>
                  <a:gd name="T1" fmla="*/ 0 h 567"/>
                  <a:gd name="T2" fmla="*/ 0 w 567"/>
                  <a:gd name="T3" fmla="*/ 284 h 567"/>
                  <a:gd name="T4" fmla="*/ 284 w 567"/>
                  <a:gd name="T5" fmla="*/ 567 h 567"/>
                  <a:gd name="T6" fmla="*/ 567 w 567"/>
                  <a:gd name="T7" fmla="*/ 284 h 567"/>
                  <a:gd name="T8" fmla="*/ 284 w 567"/>
                  <a:gd name="T9" fmla="*/ 0 h 567"/>
                  <a:gd name="T10" fmla="*/ 284 w 567"/>
                  <a:gd name="T11" fmla="*/ 142 h 567"/>
                  <a:gd name="T12" fmla="*/ 229 w 567"/>
                  <a:gd name="T13" fmla="*/ 87 h 567"/>
                  <a:gd name="T14" fmla="*/ 284 w 567"/>
                  <a:gd name="T15" fmla="*/ 33 h 567"/>
                  <a:gd name="T16" fmla="*/ 339 w 567"/>
                  <a:gd name="T17" fmla="*/ 87 h 567"/>
                  <a:gd name="T18" fmla="*/ 284 w 567"/>
                  <a:gd name="T19" fmla="*/ 142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7" h="567">
                    <a:moveTo>
                      <a:pt x="284" y="0"/>
                    </a:moveTo>
                    <a:cubicBezTo>
                      <a:pt x="127" y="0"/>
                      <a:pt x="0" y="127"/>
                      <a:pt x="0" y="284"/>
                    </a:cubicBezTo>
                    <a:cubicBezTo>
                      <a:pt x="0" y="440"/>
                      <a:pt x="127" y="567"/>
                      <a:pt x="284" y="567"/>
                    </a:cubicBezTo>
                    <a:cubicBezTo>
                      <a:pt x="441" y="567"/>
                      <a:pt x="567" y="440"/>
                      <a:pt x="567" y="284"/>
                    </a:cubicBezTo>
                    <a:cubicBezTo>
                      <a:pt x="567" y="127"/>
                      <a:pt x="441" y="0"/>
                      <a:pt x="284" y="0"/>
                    </a:cubicBezTo>
                    <a:close/>
                    <a:moveTo>
                      <a:pt x="284" y="142"/>
                    </a:moveTo>
                    <a:cubicBezTo>
                      <a:pt x="254" y="142"/>
                      <a:pt x="229" y="118"/>
                      <a:pt x="229" y="87"/>
                    </a:cubicBezTo>
                    <a:cubicBezTo>
                      <a:pt x="229" y="57"/>
                      <a:pt x="254" y="33"/>
                      <a:pt x="284" y="33"/>
                    </a:cubicBezTo>
                    <a:cubicBezTo>
                      <a:pt x="314" y="33"/>
                      <a:pt x="339" y="57"/>
                      <a:pt x="339" y="87"/>
                    </a:cubicBezTo>
                    <a:cubicBezTo>
                      <a:pt x="339" y="118"/>
                      <a:pt x="314" y="142"/>
                      <a:pt x="284" y="14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80" name="Freeform 63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990154" y="1268198"/>
                <a:ext cx="1793875" cy="1790700"/>
              </a:xfrm>
              <a:custGeom>
                <a:avLst/>
                <a:gdLst>
                  <a:gd name="T0" fmla="*/ 272 w 544"/>
                  <a:gd name="T1" fmla="*/ 0 h 544"/>
                  <a:gd name="T2" fmla="*/ 0 w 544"/>
                  <a:gd name="T3" fmla="*/ 272 h 544"/>
                  <a:gd name="T4" fmla="*/ 272 w 544"/>
                  <a:gd name="T5" fmla="*/ 544 h 544"/>
                  <a:gd name="T6" fmla="*/ 544 w 544"/>
                  <a:gd name="T7" fmla="*/ 272 h 544"/>
                  <a:gd name="T8" fmla="*/ 272 w 544"/>
                  <a:gd name="T9" fmla="*/ 0 h 544"/>
                  <a:gd name="T10" fmla="*/ 272 w 544"/>
                  <a:gd name="T11" fmla="*/ 130 h 544"/>
                  <a:gd name="T12" fmla="*/ 217 w 544"/>
                  <a:gd name="T13" fmla="*/ 75 h 544"/>
                  <a:gd name="T14" fmla="*/ 272 w 544"/>
                  <a:gd name="T15" fmla="*/ 21 h 544"/>
                  <a:gd name="T16" fmla="*/ 327 w 544"/>
                  <a:gd name="T17" fmla="*/ 75 h 544"/>
                  <a:gd name="T18" fmla="*/ 272 w 544"/>
                  <a:gd name="T19" fmla="*/ 13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4" h="544">
                    <a:moveTo>
                      <a:pt x="272" y="0"/>
                    </a:moveTo>
                    <a:cubicBezTo>
                      <a:pt x="122" y="0"/>
                      <a:pt x="0" y="121"/>
                      <a:pt x="0" y="272"/>
                    </a:cubicBezTo>
                    <a:cubicBezTo>
                      <a:pt x="0" y="422"/>
                      <a:pt x="122" y="544"/>
                      <a:pt x="272" y="544"/>
                    </a:cubicBezTo>
                    <a:cubicBezTo>
                      <a:pt x="422" y="544"/>
                      <a:pt x="544" y="422"/>
                      <a:pt x="544" y="272"/>
                    </a:cubicBezTo>
                    <a:cubicBezTo>
                      <a:pt x="544" y="121"/>
                      <a:pt x="422" y="0"/>
                      <a:pt x="272" y="0"/>
                    </a:cubicBezTo>
                    <a:close/>
                    <a:moveTo>
                      <a:pt x="272" y="130"/>
                    </a:moveTo>
                    <a:cubicBezTo>
                      <a:pt x="242" y="130"/>
                      <a:pt x="217" y="106"/>
                      <a:pt x="217" y="75"/>
                    </a:cubicBezTo>
                    <a:cubicBezTo>
                      <a:pt x="217" y="45"/>
                      <a:pt x="242" y="21"/>
                      <a:pt x="272" y="21"/>
                    </a:cubicBezTo>
                    <a:cubicBezTo>
                      <a:pt x="302" y="21"/>
                      <a:pt x="327" y="45"/>
                      <a:pt x="327" y="75"/>
                    </a:cubicBezTo>
                    <a:cubicBezTo>
                      <a:pt x="327" y="106"/>
                      <a:pt x="302" y="130"/>
                      <a:pt x="272" y="1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81" name="Freeform 64"/>
              <p:cNvSpPr>
                <a:spLocks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669604" y="1296773"/>
                <a:ext cx="434975" cy="434975"/>
              </a:xfrm>
              <a:custGeom>
                <a:avLst/>
                <a:gdLst>
                  <a:gd name="T0" fmla="*/ 66 w 132"/>
                  <a:gd name="T1" fmla="*/ 0 h 132"/>
                  <a:gd name="T2" fmla="*/ 0 w 132"/>
                  <a:gd name="T3" fmla="*/ 66 h 132"/>
                  <a:gd name="T4" fmla="*/ 66 w 132"/>
                  <a:gd name="T5" fmla="*/ 132 h 132"/>
                  <a:gd name="T6" fmla="*/ 132 w 132"/>
                  <a:gd name="T7" fmla="*/ 66 h 132"/>
                  <a:gd name="T8" fmla="*/ 66 w 132"/>
                  <a:gd name="T9" fmla="*/ 0 h 132"/>
                  <a:gd name="T10" fmla="*/ 66 w 132"/>
                  <a:gd name="T11" fmla="*/ 121 h 132"/>
                  <a:gd name="T12" fmla="*/ 11 w 132"/>
                  <a:gd name="T13" fmla="*/ 66 h 132"/>
                  <a:gd name="T14" fmla="*/ 66 w 132"/>
                  <a:gd name="T15" fmla="*/ 12 h 132"/>
                  <a:gd name="T16" fmla="*/ 121 w 132"/>
                  <a:gd name="T17" fmla="*/ 66 h 132"/>
                  <a:gd name="T18" fmla="*/ 66 w 132"/>
                  <a:gd name="T19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32">
                    <a:moveTo>
                      <a:pt x="66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2"/>
                      <a:pt x="66" y="132"/>
                    </a:cubicBezTo>
                    <a:cubicBezTo>
                      <a:pt x="102" y="132"/>
                      <a:pt x="132" y="103"/>
                      <a:pt x="132" y="66"/>
                    </a:cubicBezTo>
                    <a:cubicBezTo>
                      <a:pt x="132" y="30"/>
                      <a:pt x="102" y="0"/>
                      <a:pt x="66" y="0"/>
                    </a:cubicBezTo>
                    <a:close/>
                    <a:moveTo>
                      <a:pt x="66" y="121"/>
                    </a:moveTo>
                    <a:cubicBezTo>
                      <a:pt x="36" y="121"/>
                      <a:pt x="11" y="97"/>
                      <a:pt x="11" y="66"/>
                    </a:cubicBezTo>
                    <a:cubicBezTo>
                      <a:pt x="11" y="36"/>
                      <a:pt x="36" y="12"/>
                      <a:pt x="66" y="12"/>
                    </a:cubicBezTo>
                    <a:cubicBezTo>
                      <a:pt x="96" y="12"/>
                      <a:pt x="121" y="36"/>
                      <a:pt x="121" y="66"/>
                    </a:cubicBezTo>
                    <a:cubicBezTo>
                      <a:pt x="121" y="97"/>
                      <a:pt x="96" y="121"/>
                      <a:pt x="66" y="1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82" name="Freeform 66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5820416" y="1079285"/>
                <a:ext cx="66675" cy="149225"/>
              </a:xfrm>
              <a:custGeom>
                <a:avLst/>
                <a:gdLst>
                  <a:gd name="T0" fmla="*/ 20 w 20"/>
                  <a:gd name="T1" fmla="*/ 31 h 45"/>
                  <a:gd name="T2" fmla="*/ 20 w 20"/>
                  <a:gd name="T3" fmla="*/ 31 h 45"/>
                  <a:gd name="T4" fmla="*/ 20 w 20"/>
                  <a:gd name="T5" fmla="*/ 20 h 45"/>
                  <a:gd name="T6" fmla="*/ 20 w 20"/>
                  <a:gd name="T7" fmla="*/ 19 h 45"/>
                  <a:gd name="T8" fmla="*/ 4 w 20"/>
                  <a:gd name="T9" fmla="*/ 1 h 45"/>
                  <a:gd name="T10" fmla="*/ 1 w 20"/>
                  <a:gd name="T11" fmla="*/ 1 h 45"/>
                  <a:gd name="T12" fmla="*/ 1 w 20"/>
                  <a:gd name="T13" fmla="*/ 4 h 45"/>
                  <a:gd name="T14" fmla="*/ 1 w 20"/>
                  <a:gd name="T15" fmla="*/ 4 h 45"/>
                  <a:gd name="T16" fmla="*/ 16 w 20"/>
                  <a:gd name="T17" fmla="*/ 21 h 45"/>
                  <a:gd name="T18" fmla="*/ 16 w 20"/>
                  <a:gd name="T19" fmla="*/ 30 h 45"/>
                  <a:gd name="T20" fmla="*/ 13 w 20"/>
                  <a:gd name="T21" fmla="*/ 45 h 45"/>
                  <a:gd name="T22" fmla="*/ 17 w 20"/>
                  <a:gd name="T23" fmla="*/ 45 h 45"/>
                  <a:gd name="T24" fmla="*/ 20 w 20"/>
                  <a:gd name="T25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45">
                    <a:moveTo>
                      <a:pt x="20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7" y="45"/>
                      <a:pt x="17" y="45"/>
                      <a:pt x="17" y="45"/>
                    </a:cubicBezTo>
                    <a:lnTo>
                      <a:pt x="20" y="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83" name="Freeform 67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5868041" y="1145960"/>
                <a:ext cx="38100" cy="12700"/>
              </a:xfrm>
              <a:custGeom>
                <a:avLst/>
                <a:gdLst>
                  <a:gd name="T0" fmla="*/ 2 w 12"/>
                  <a:gd name="T1" fmla="*/ 4 h 4"/>
                  <a:gd name="T2" fmla="*/ 10 w 12"/>
                  <a:gd name="T3" fmla="*/ 4 h 4"/>
                  <a:gd name="T4" fmla="*/ 12 w 12"/>
                  <a:gd name="T5" fmla="*/ 2 h 4"/>
                  <a:gd name="T6" fmla="*/ 10 w 12"/>
                  <a:gd name="T7" fmla="*/ 0 h 4"/>
                  <a:gd name="T8" fmla="*/ 2 w 12"/>
                  <a:gd name="T9" fmla="*/ 0 h 4"/>
                  <a:gd name="T10" fmla="*/ 0 w 12"/>
                  <a:gd name="T11" fmla="*/ 2 h 4"/>
                  <a:gd name="T12" fmla="*/ 2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2" y="4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4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4"/>
                      <a:pt x="2" y="4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  <p:sp>
            <p:nvSpPr>
              <p:cNvPr id="84" name="Freeform 68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5868041" y="1161835"/>
                <a:ext cx="38100" cy="14288"/>
              </a:xfrm>
              <a:custGeom>
                <a:avLst/>
                <a:gdLst>
                  <a:gd name="T0" fmla="*/ 2 w 12"/>
                  <a:gd name="T1" fmla="*/ 4 h 4"/>
                  <a:gd name="T2" fmla="*/ 10 w 12"/>
                  <a:gd name="T3" fmla="*/ 4 h 4"/>
                  <a:gd name="T4" fmla="*/ 12 w 12"/>
                  <a:gd name="T5" fmla="*/ 2 h 4"/>
                  <a:gd name="T6" fmla="*/ 10 w 12"/>
                  <a:gd name="T7" fmla="*/ 0 h 4"/>
                  <a:gd name="T8" fmla="*/ 2 w 12"/>
                  <a:gd name="T9" fmla="*/ 0 h 4"/>
                  <a:gd name="T10" fmla="*/ 0 w 12"/>
                  <a:gd name="T11" fmla="*/ 2 h 4"/>
                  <a:gd name="T12" fmla="*/ 2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2" y="4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algn="ctr"/>
                <a:endParaRPr lang="zh-CN" altLang="en-US" sz="1350"/>
              </a:p>
            </p:txBody>
          </p:sp>
        </p:grpSp>
        <p:sp>
          <p:nvSpPr>
            <p:cNvPr id="87" name="Freeform 107"/>
            <p:cNvSpPr/>
            <p:nvPr>
              <p:custDataLst>
                <p:tags r:id="rId27"/>
              </p:custDataLst>
            </p:nvPr>
          </p:nvSpPr>
          <p:spPr bwMode="auto">
            <a:xfrm>
              <a:off x="5498351" y="-2904"/>
              <a:ext cx="83701" cy="1288763"/>
            </a:xfrm>
            <a:custGeom>
              <a:avLst/>
              <a:gdLst>
                <a:gd name="T0" fmla="*/ 19 w 28"/>
                <a:gd name="T1" fmla="*/ 0 h 644"/>
                <a:gd name="T2" fmla="*/ 15 w 28"/>
                <a:gd name="T3" fmla="*/ 0 h 644"/>
                <a:gd name="T4" fmla="*/ 15 w 28"/>
                <a:gd name="T5" fmla="*/ 590 h 644"/>
                <a:gd name="T6" fmla="*/ 15 w 28"/>
                <a:gd name="T7" fmla="*/ 591 h 644"/>
                <a:gd name="T8" fmla="*/ 24 w 28"/>
                <a:gd name="T9" fmla="*/ 640 h 644"/>
                <a:gd name="T10" fmla="*/ 5 w 28"/>
                <a:gd name="T11" fmla="*/ 640 h 644"/>
                <a:gd name="T12" fmla="*/ 5 w 28"/>
                <a:gd name="T13" fmla="*/ 637 h 644"/>
                <a:gd name="T14" fmla="*/ 1 w 28"/>
                <a:gd name="T15" fmla="*/ 638 h 644"/>
                <a:gd name="T16" fmla="*/ 1 w 28"/>
                <a:gd name="T17" fmla="*/ 641 h 644"/>
                <a:gd name="T18" fmla="*/ 1 w 28"/>
                <a:gd name="T19" fmla="*/ 643 h 644"/>
                <a:gd name="T20" fmla="*/ 3 w 28"/>
                <a:gd name="T21" fmla="*/ 644 h 644"/>
                <a:gd name="T22" fmla="*/ 26 w 28"/>
                <a:gd name="T23" fmla="*/ 644 h 644"/>
                <a:gd name="T24" fmla="*/ 27 w 28"/>
                <a:gd name="T25" fmla="*/ 643 h 644"/>
                <a:gd name="T26" fmla="*/ 28 w 28"/>
                <a:gd name="T27" fmla="*/ 641 h 644"/>
                <a:gd name="T28" fmla="*/ 19 w 28"/>
                <a:gd name="T29" fmla="*/ 590 h 644"/>
                <a:gd name="T30" fmla="*/ 19 w 28"/>
                <a:gd name="T3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644">
                  <a:moveTo>
                    <a:pt x="1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590"/>
                    <a:pt x="15" y="590"/>
                    <a:pt x="15" y="590"/>
                  </a:cubicBezTo>
                  <a:cubicBezTo>
                    <a:pt x="15" y="591"/>
                    <a:pt x="15" y="591"/>
                    <a:pt x="15" y="591"/>
                  </a:cubicBezTo>
                  <a:cubicBezTo>
                    <a:pt x="24" y="640"/>
                    <a:pt x="24" y="640"/>
                    <a:pt x="24" y="640"/>
                  </a:cubicBezTo>
                  <a:cubicBezTo>
                    <a:pt x="5" y="640"/>
                    <a:pt x="5" y="640"/>
                    <a:pt x="5" y="640"/>
                  </a:cubicBezTo>
                  <a:cubicBezTo>
                    <a:pt x="5" y="637"/>
                    <a:pt x="5" y="637"/>
                    <a:pt x="5" y="637"/>
                  </a:cubicBezTo>
                  <a:cubicBezTo>
                    <a:pt x="1" y="638"/>
                    <a:pt x="1" y="638"/>
                    <a:pt x="1" y="638"/>
                  </a:cubicBezTo>
                  <a:cubicBezTo>
                    <a:pt x="1" y="641"/>
                    <a:pt x="1" y="641"/>
                    <a:pt x="1" y="641"/>
                  </a:cubicBezTo>
                  <a:cubicBezTo>
                    <a:pt x="0" y="642"/>
                    <a:pt x="1" y="642"/>
                    <a:pt x="1" y="643"/>
                  </a:cubicBezTo>
                  <a:cubicBezTo>
                    <a:pt x="1" y="643"/>
                    <a:pt x="2" y="644"/>
                    <a:pt x="3" y="644"/>
                  </a:cubicBezTo>
                  <a:cubicBezTo>
                    <a:pt x="26" y="644"/>
                    <a:pt x="26" y="644"/>
                    <a:pt x="26" y="644"/>
                  </a:cubicBezTo>
                  <a:cubicBezTo>
                    <a:pt x="26" y="644"/>
                    <a:pt x="27" y="643"/>
                    <a:pt x="27" y="643"/>
                  </a:cubicBezTo>
                  <a:cubicBezTo>
                    <a:pt x="28" y="643"/>
                    <a:pt x="28" y="642"/>
                    <a:pt x="28" y="641"/>
                  </a:cubicBezTo>
                  <a:cubicBezTo>
                    <a:pt x="19" y="590"/>
                    <a:pt x="19" y="590"/>
                    <a:pt x="19" y="59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</p:grpSp>
      <p:sp>
        <p:nvSpPr>
          <p:cNvPr id="88" name="文本框 87"/>
          <p:cNvSpPr txBox="1"/>
          <p:nvPr>
            <p:custDataLst>
              <p:tags r:id="rId28"/>
            </p:custDataLst>
          </p:nvPr>
        </p:nvSpPr>
        <p:spPr>
          <a:xfrm>
            <a:off x="7521575" y="2150110"/>
            <a:ext cx="87122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2400" smtClean="0">
                <a:solidFill>
                  <a:schemeClr val="bg1"/>
                </a:solidFill>
              </a:rPr>
              <a:t>How</a:t>
            </a:r>
            <a:endParaRPr lang="en-US" altLang="zh-CN" sz="2400" smtClean="0">
              <a:solidFill>
                <a:schemeClr val="bg1"/>
              </a:solidFill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01360" y="2769870"/>
            <a:ext cx="1547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Why</a:t>
            </a:r>
            <a:endParaRPr lang="en-US" altLang="en-US" sz="4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>
                <a:sym typeface="+mn-ea"/>
              </a:rPr>
              <a:t>解决Callback Hell</a:t>
            </a:r>
            <a:endParaRPr lang="en-US" altLang="zh-CN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>
                <a:sym typeface="+mn-ea"/>
              </a:rPr>
              <a:t>用一种高效的方式组织异步</a:t>
            </a:r>
            <a:endParaRPr lang="zh-CN" altLang="en-US">
              <a:sym typeface="+mn-ea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不是第一个采用Promises/A+标准的，一些其它的语言已经使用了，如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Scala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Clojure</a:t>
            </a:r>
            <a:endParaRPr lang="en-US" altLang="zh-CN">
              <a:sym typeface="+mn-ea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06780" y="557530"/>
            <a:ext cx="809688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Why Promise</a:t>
            </a:r>
            <a:endParaRPr lang="en-US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latin typeface="Arial" panose="020B0604020202020204" pitchFamily="34" charset="0"/>
              </a:rPr>
              <a:t>回调地狱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9195"/>
            <a:ext cx="4688840" cy="1552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5" y="1973580"/>
            <a:ext cx="5326380" cy="2606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40" y="2178050"/>
            <a:ext cx="6045835" cy="2197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01360" y="2769870"/>
            <a:ext cx="1547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</a:t>
            </a:r>
            <a:endParaRPr lang="en-US" sz="4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对象用于表示一个异步操作的最终状态（完成或者失败），以及其返回的值</a:t>
            </a: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Promise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2795270"/>
            <a:ext cx="5803900" cy="30010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090" y="1247140"/>
            <a:ext cx="9482455" cy="35159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60"/>
</p:tagLst>
</file>

<file path=ppt/tags/tag10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1_2"/>
  <p:tag name="KSO_WM_UNIT_ID" val="diagram20181204_2*l_h_i*1_1_2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1_3"/>
  <p:tag name="KSO_WM_UNIT_ID" val="diagram20181204_2*l_h_i*1_1_3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1_4"/>
  <p:tag name="KSO_WM_UNIT_ID" val="diagram20181204_2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1_5"/>
  <p:tag name="KSO_WM_UNIT_ID" val="diagram20181204_2*l_h_i*1_1_5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1_6"/>
  <p:tag name="KSO_WM_UNIT_ID" val="diagram20181204_2*l_h_i*1_1_6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1_8"/>
  <p:tag name="KSO_WM_UNIT_ID" val="diagram20181204_2*l_h_i*1_1_8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EMPLATE_CATEGORY" val="diagram"/>
  <p:tag name="KSO_WM_TEMPLATE_INDEX" val="20181204"/>
  <p:tag name="KSO_WM_UNIT_TYPE" val="l_h_f"/>
  <p:tag name="KSO_WM_UNIT_INDEX" val="1_1_1"/>
  <p:tag name="KSO_WM_UNIT_ID" val="diagram20181204_2*l_h_f*1_1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"/>
  <p:tag name="KSO_WM_UNIT_TEXT_FILL_FORE_SCHEMECOLOR_INDEX" val="14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1204_2*i*18"/>
  <p:tag name="KSO_WM_TEMPLATE_CATEGORY" val="diagram"/>
  <p:tag name="KSO_WM_TEMPLATE_INDEX" val="20181204"/>
  <p:tag name="KSO_WM_UNIT_INDEX" val="18"/>
</p:tagLst>
</file>

<file path=ppt/tags/tag18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2_1"/>
  <p:tag name="KSO_WM_UNIT_ID" val="diagram20181204_2*l_h_i*1_2_1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2_2"/>
  <p:tag name="KSO_WM_UNIT_ID" val="diagram20181204_2*l_h_i*1_2_2"/>
  <p:tag name="KSO_WM_UNIT_LAYERLEVEL" val="1_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60"/>
</p:tagLst>
</file>

<file path=ppt/tags/tag20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2_3"/>
  <p:tag name="KSO_WM_UNIT_ID" val="diagram20181204_2*l_h_i*1_2_3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2_4"/>
  <p:tag name="KSO_WM_UNIT_ID" val="diagram20181204_2*l_h_i*1_2_4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2_5"/>
  <p:tag name="KSO_WM_UNIT_ID" val="diagram20181204_2*l_h_i*1_2_5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2_6"/>
  <p:tag name="KSO_WM_UNIT_ID" val="diagram20181204_2*l_h_i*1_2_6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2_8"/>
  <p:tag name="KSO_WM_UNIT_ID" val="diagram20181204_2*l_h_i*1_2_8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EMPLATE_CATEGORY" val="diagram"/>
  <p:tag name="KSO_WM_TEMPLATE_INDEX" val="20181204"/>
  <p:tag name="KSO_WM_UNIT_TYPE" val="l_h_f"/>
  <p:tag name="KSO_WM_UNIT_INDEX" val="1_2_1"/>
  <p:tag name="KSO_WM_UNIT_ID" val="diagram20181204_2*l_h_f*1_2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"/>
  <p:tag name="KSO_WM_UNIT_TEXT_FILL_FORE_SCHEMECOLOR_INDEX" val="14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1204_2*i*36"/>
  <p:tag name="KSO_WM_TEMPLATE_CATEGORY" val="diagram"/>
  <p:tag name="KSO_WM_TEMPLATE_INDEX" val="20181204"/>
  <p:tag name="KSO_WM_UNIT_INDEX" val="36"/>
</p:tagLst>
</file>

<file path=ppt/tags/tag27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3_1"/>
  <p:tag name="KSO_WM_UNIT_ID" val="diagram20181204_2*l_h_i*1_3_1"/>
  <p:tag name="KSO_WM_UNIT_LAYERLEVEL" val="1_1_1"/>
  <p:tag name="KSO_WM_BEAUTIFY_FLAG" val="#wm#"/>
  <p:tag name="KSO_WM_TAG_VERSION" val="1.0"/>
  <p:tag name="KSO_WM_DIAGRAM_GROUP_CODE" val="l1-1"/>
  <p:tag name="KSO_WM_UNIT_FILL_FORE_SCHEMECOLOR_INDEX" val="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3_2"/>
  <p:tag name="KSO_WM_UNIT_ID" val="diagram20181204_2*l_h_i*1_3_2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3_3"/>
  <p:tag name="KSO_WM_UNIT_ID" val="diagram20181204_2*l_h_i*1_3_3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0"/>
  <p:tag name="KSO_WM_UNIT_TYPE" val="a"/>
  <p:tag name="KSO_WM_UNIT_INDEX" val="1"/>
  <p:tag name="KSO_WM_UNIT_ID" val="custom1605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3_4"/>
  <p:tag name="KSO_WM_UNIT_ID" val="diagram20181204_2*l_h_i*1_3_4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3_5"/>
  <p:tag name="KSO_WM_UNIT_ID" val="diagram20181204_2*l_h_i*1_3_5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3_6"/>
  <p:tag name="KSO_WM_UNIT_ID" val="diagram20181204_2*l_h_i*1_3_6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3_7"/>
  <p:tag name="KSO_WM_UNIT_ID" val="diagram20181204_2*l_h_i*1_3_7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3_10"/>
  <p:tag name="KSO_WM_UNIT_ID" val="diagram20181204_2*l_h_i*1_3_10"/>
  <p:tag name="KSO_WM_UNIT_LAYERLEVEL" val="1_1_1"/>
  <p:tag name="KSO_WM_BEAUTIFY_FLAG" val="#wm#"/>
  <p:tag name="KSO_WM_TAG_VERSION" val="1.0"/>
  <p:tag name="KSO_WM_DIAGRAM_GROUP_CODE" val="l1-1"/>
  <p:tag name="KSO_WM_UNIT_FILL_FORE_SCHEMECOLOR_INDEX" val="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EMPLATE_CATEGORY" val="diagram"/>
  <p:tag name="KSO_WM_TEMPLATE_INDEX" val="20181204"/>
  <p:tag name="KSO_WM_UNIT_TYPE" val="l_h_f"/>
  <p:tag name="KSO_WM_UNIT_INDEX" val="1_3_1"/>
  <p:tag name="KSO_WM_UNIT_ID" val="diagram20181204_2*l_h_f*1_3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"/>
  <p:tag name="KSO_WM_UNIT_TEXT_FILL_FORE_SCHEMECOLOR_INDEX" val="14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EMPLATE_CATEGORY" val="diagram"/>
  <p:tag name="KSO_WM_TEMPLATE_INDEX" val="20181204"/>
  <p:tag name="KSO_WM_TAG_VERSION" val="1.0"/>
  <p:tag name="KSO_WM_SLIDE_ID" val="diagram20181204_3"/>
  <p:tag name="KSO_WM_SLIDE_INDEX" val="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32*0"/>
  <p:tag name="KSO_WM_SLIDE_SIZE" val="454*274"/>
  <p:tag name="KSO_WM_DIAGRAM_GROUP_CODE" val="l1-1"/>
</p:tagLst>
</file>

<file path=ppt/tags/tag37.xml><?xml version="1.0" encoding="utf-8"?>
<p:tagLst xmlns:p="http://schemas.openxmlformats.org/presentationml/2006/main">
  <p:tag name="KSO_WM_TEMPLATE_CATEGORY" val="custom"/>
  <p:tag name="KSO_WM_TEMPLATE_INDEX" val="160560"/>
  <p:tag name="KSO_WM_TAG_VERSION" val="1.0"/>
  <p:tag name="KSO_WM_SLIDE_ID" val="custom16056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3"/>
  <p:tag name="KSO_WM_SLIDE_SIZE" val="828*36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0"/>
  <p:tag name="KSO_WM_UNIT_TYPE" val="f"/>
  <p:tag name="KSO_WM_UNIT_INDEX" val="1"/>
  <p:tag name="KSO_WM_UNIT_ID" val="custom16056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39.xml><?xml version="1.0" encoding="utf-8"?>
<p:tagLst xmlns:p="http://schemas.openxmlformats.org/presentationml/2006/main">
  <p:tag name="KSO_WM_TEMPLATE_CATEGORY" val="custom"/>
  <p:tag name="KSO_WM_TEMPLATE_INDEX" val="160560"/>
  <p:tag name="KSO_WM_TAG_VERSION" val="1.0"/>
  <p:tag name="KSO_WM_SLIDE_ID" val="custom16056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3"/>
  <p:tag name="KSO_WM_SLIDE_SIZE" val="828*363"/>
</p:tagLst>
</file>

<file path=ppt/tags/tag4.xml><?xml version="1.0" encoding="utf-8"?>
<p:tagLst xmlns:p="http://schemas.openxmlformats.org/presentationml/2006/main">
  <p:tag name="KSO_WM_TEMPLATE_THUMBS_INDEX" val="1、4、5、8、12、14、22、25、26、27"/>
  <p:tag name="KSO_WM_TEMPLATE_CATEGORY" val="custom"/>
  <p:tag name="KSO_WM_TEMPLATE_INDEX" val="160560"/>
  <p:tag name="KSO_WM_TAG_VERSION" val="1.0"/>
  <p:tag name="KSO_WM_SLIDE_ID" val="custom1605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40.xml><?xml version="1.0" encoding="utf-8"?>
<p:tagLst xmlns:p="http://schemas.openxmlformats.org/presentationml/2006/main">
  <p:tag name="KSO_WM_TEMPLATE_CATEGORY" val="custom"/>
  <p:tag name="KSO_WM_TEMPLATE_INDEX" val="160560"/>
  <p:tag name="KSO_WM_TAG_VERSION" val="1.0"/>
  <p:tag name="KSO_WM_SLIDE_ID" val="custom16056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3"/>
  <p:tag name="KSO_WM_SLIDE_SIZE" val="828*363"/>
</p:tagLst>
</file>

<file path=ppt/tags/tag41.xml><?xml version="1.0" encoding="utf-8"?>
<p:tagLst xmlns:p="http://schemas.openxmlformats.org/presentationml/2006/main">
  <p:tag name="KSO_WM_TEMPLATE_CATEGORY" val="custom"/>
  <p:tag name="KSO_WM_TEMPLATE_INDEX" val="160560"/>
  <p:tag name="KSO_WM_TAG_VERSION" val="1.0"/>
  <p:tag name="KSO_WM_SLIDE_ID" val="custom16056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3"/>
  <p:tag name="KSO_WM_SLIDE_SIZE" val="828*36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0"/>
  <p:tag name="KSO_WM_UNIT_TYPE" val="a"/>
  <p:tag name="KSO_WM_UNIT_INDEX" val="1"/>
  <p:tag name="KSO_WM_UNIT_ID" val="custom160560_27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0"/>
  <p:tag name="KSO_WM_UNIT_TYPE" val="b"/>
  <p:tag name="KSO_WM_UNIT_INDEX" val="1"/>
  <p:tag name="KSO_WM_UNIT_ID" val="custom160560_27*b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谢谢聆听"/>
</p:tagLst>
</file>

<file path=ppt/tags/tag44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60"/>
  <p:tag name="KSO_WM_TAG_VERSION" val="1.0"/>
  <p:tag name="KSO_WM_SLIDE_ID" val="custom160560_27"/>
  <p:tag name="KSO_WM_SLIDE_INDEX" val="27"/>
  <p:tag name="KSO_WM_SLIDE_ITEM_CNT" val="2"/>
  <p:tag name="KSO_WM_SLIDE_TYPE" val="endPage"/>
  <p:tag name="KSO_WM_BEAUTIFY_FLAG" val="#wm#"/>
  <p:tag name="KSO_WM_SLIDE_LAYOUT" val="a_b"/>
  <p:tag name="KSO_WM_SLIDE_LAYOUT_CNT" val="1_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0"/>
  <p:tag name="KSO_WM_UNIT_TYPE" val="a"/>
  <p:tag name="KSO_WM_UNIT_INDEX" val="1"/>
  <p:tag name="KSO_WM_UNIT_ID" val="custom160560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0"/>
  <p:tag name="KSO_WM_UNIT_TYPE" val="f"/>
  <p:tag name="KSO_WM_UNIT_INDEX" val="1"/>
  <p:tag name="KSO_WM_UNIT_ID" val="custom16056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7.xml><?xml version="1.0" encoding="utf-8"?>
<p:tagLst xmlns:p="http://schemas.openxmlformats.org/presentationml/2006/main">
  <p:tag name="KSO_WM_TEMPLATE_CATEGORY" val="custom"/>
  <p:tag name="KSO_WM_TEMPLATE_INDEX" val="160560"/>
  <p:tag name="KSO_WM_TAG_VERSION" val="1.0"/>
  <p:tag name="KSO_WM_SLIDE_ID" val="custom16056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3"/>
  <p:tag name="KSO_WM_SLIDE_SIZE" val="828*36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1204_2*i*0"/>
  <p:tag name="KSO_WM_TEMPLATE_CATEGORY" val="diagram"/>
  <p:tag name="KSO_WM_TEMPLATE_INDEX" val="20181204"/>
  <p:tag name="KSO_WM_UNIT_INDEX" val="0"/>
</p:tagLst>
</file>

<file path=ppt/tags/tag9.xml><?xml version="1.0" encoding="utf-8"?>
<p:tagLst xmlns:p="http://schemas.openxmlformats.org/presentationml/2006/main">
  <p:tag name="KSO_WM_TEMPLATE_CATEGORY" val="diagram"/>
  <p:tag name="KSO_WM_TEMPLATE_INDEX" val="20181204"/>
  <p:tag name="KSO_WM_UNIT_TYPE" val="l_h_i"/>
  <p:tag name="KSO_WM_UNIT_INDEX" val="1_1_1"/>
  <p:tag name="KSO_WM_UNIT_ID" val="diagram20181204_2*l_h_i*1_1_1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60560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E95A21"/>
      </a:accent1>
      <a:accent2>
        <a:srgbClr val="B07056"/>
      </a:accent2>
      <a:accent3>
        <a:srgbClr val="CE8D3E"/>
      </a:accent3>
      <a:accent4>
        <a:srgbClr val="7F723D"/>
      </a:accent4>
      <a:accent5>
        <a:srgbClr val="9DB258"/>
      </a:accent5>
      <a:accent6>
        <a:srgbClr val="2998E3"/>
      </a:accent6>
      <a:hlink>
        <a:srgbClr val="7030A0"/>
      </a:hlink>
      <a:folHlink>
        <a:srgbClr val="7F723D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演示</Application>
  <PresentationFormat>宽屏</PresentationFormat>
  <Paragraphs>155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Arial Black</vt:lpstr>
      <vt:lpstr>Yu Gothic UI Light</vt:lpstr>
      <vt:lpstr>黑体</vt:lpstr>
      <vt:lpstr>华文仿宋</vt:lpstr>
      <vt:lpstr>Yu Gothic</vt:lpstr>
      <vt:lpstr>Arial Narrow</vt:lpstr>
      <vt:lpstr>华文琥珀</vt:lpstr>
      <vt:lpstr>隶书</vt:lpstr>
      <vt:lpstr>Malgun Gothic</vt:lpstr>
      <vt:lpstr>华文楷体</vt:lpstr>
      <vt:lpstr>华文新魏</vt:lpstr>
      <vt:lpstr>Office 主题</vt:lpstr>
      <vt:lpstr>1_Office 主题</vt:lpstr>
      <vt:lpstr>LOREM IPSUM DOLOR</vt:lpstr>
      <vt:lpstr>LOREM IPSUM DOLOR</vt:lpstr>
      <vt:lpstr>PowerPoint 演示文稿</vt:lpstr>
      <vt:lpstr>PowerPoint 演示文稿</vt:lpstr>
      <vt:lpstr>Promises/A 和 Promises/A+</vt:lpstr>
      <vt:lpstr>Promise</vt:lpstr>
      <vt:lpstr>PowerPoint 演示文稿</vt:lpstr>
      <vt:lpstr>Promise</vt:lpstr>
      <vt:lpstr>PowerPoint 演示文稿</vt:lpstr>
      <vt:lpstr>PowerPoint 演示文稿</vt:lpstr>
      <vt:lpstr>语法</vt:lpstr>
      <vt:lpstr>方法</vt:lpstr>
      <vt:lpstr>方法</vt:lpstr>
      <vt:lpstr>方法</vt:lpstr>
      <vt:lpstr>方法</vt:lpstr>
      <vt:lpstr>Promise原型</vt:lpstr>
      <vt:lpstr>方法</vt:lpstr>
      <vt:lpstr>方法</vt:lpstr>
      <vt:lpstr>方法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icsoc-dev</dc:creator>
  <cp:lastModifiedBy>浅浅悠</cp:lastModifiedBy>
  <cp:revision>85</cp:revision>
  <dcterms:created xsi:type="dcterms:W3CDTF">2019-03-04T06:19:00Z</dcterms:created>
  <dcterms:modified xsi:type="dcterms:W3CDTF">2019-03-07T07:44:51Z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