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990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Responsible for liaising with the client team and managing the development team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developing the website using the PHP framework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Responsible for managing and contributing towards the next sprint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Box Tester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Responsible for writing test cases and testing the functionality of the website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Glass Box Tester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Responsible for writing unit tests and testing the program structure of the website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Responsible for building and maintaining the database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175" name="Shape 17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Hire Textbooks</a:t>
            </a:r>
          </a:p>
        </p:txBody>
      </p:sp>
      <p:sp>
        <p:nvSpPr>
          <p:cNvPr id="176" name="Shape 17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hire a textbook from a textbook sharer so that it will reduce my cost to study at university.</a:t>
            </a:r>
          </a:p>
        </p:txBody>
      </p:sp>
      <p:sp>
        <p:nvSpPr>
          <p:cNvPr id="177" name="Shape 17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will appear in student’s library of hired textbooks</a:t>
            </a:r>
          </a:p>
        </p:txBody>
      </p:sp>
      <p:sp>
        <p:nvSpPr>
          <p:cNvPr id="178" name="Shape 17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9" name="Shape 17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86" name="Shape 18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Timeframe</a:t>
            </a:r>
          </a:p>
        </p:txBody>
      </p:sp>
      <p:sp>
        <p:nvSpPr>
          <p:cNvPr id="187" name="Shape 18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textbook sharer I want to be able to share my book with a student for a specific period of time so that other users also can borrow the textbook.</a:t>
            </a:r>
          </a:p>
        </p:txBody>
      </p:sp>
      <p:sp>
        <p:nvSpPr>
          <p:cNvPr id="188" name="Shape 18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will have the textbook for a specified period and after the due date re-share the textbook</a:t>
            </a:r>
          </a:p>
        </p:txBody>
      </p:sp>
      <p:sp>
        <p:nvSpPr>
          <p:cNvPr id="189" name="Shape 18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90" name="Shape 19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197" name="Shape 19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to be able to register with my own login credentials so I do not need to sign in via social media.</a:t>
            </a:r>
          </a:p>
        </p:txBody>
      </p:sp>
      <p:sp>
        <p:nvSpPr>
          <p:cNvPr id="199" name="Shape 19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will be able to register and sign in with their QUT connect email and chosen password</a:t>
            </a:r>
          </a:p>
        </p:txBody>
      </p:sp>
      <p:sp>
        <p:nvSpPr>
          <p:cNvPr id="200" name="Shape 20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1" name="Shape 20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208" name="Shape 20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Location</a:t>
            </a:r>
          </a:p>
        </p:txBody>
      </p:sp>
      <p:sp>
        <p:nvSpPr>
          <p:cNvPr id="209" name="Shape 20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share my location with the student who wants to hire my textbook so that the exchange can be easily arranged.</a:t>
            </a:r>
          </a:p>
        </p:txBody>
      </p:sp>
      <p:sp>
        <p:nvSpPr>
          <p:cNvPr id="210" name="Shape 21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Sharers will be able to submit their GPS coordinates to the database</a:t>
            </a:r>
          </a:p>
        </p:txBody>
      </p:sp>
      <p:sp>
        <p:nvSpPr>
          <p:cNvPr id="211" name="Shape 21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212" name="Shape 21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</a:p>
        </p:txBody>
      </p:sp>
      <p:sp>
        <p:nvSpPr>
          <p:cNvPr id="219" name="Shape 21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Textbook</a:t>
            </a:r>
          </a:p>
        </p:txBody>
      </p:sp>
      <p:sp>
        <p:nvSpPr>
          <p:cNvPr id="220" name="Shape 22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be able to track which student currently has my textbook so I have some assurance where my textbook is.</a:t>
            </a:r>
          </a:p>
        </p:txBody>
      </p:sp>
      <p:sp>
        <p:nvSpPr>
          <p:cNvPr id="221" name="Shape 22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sharer will be able to view who is currently hiring the textbook</a:t>
            </a:r>
          </a:p>
        </p:txBody>
      </p:sp>
      <p:sp>
        <p:nvSpPr>
          <p:cNvPr id="222" name="Shape 22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23" name="Shape 22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32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</a:p>
        </p:txBody>
      </p:sp>
      <p:sp>
        <p:nvSpPr>
          <p:cNvPr id="230" name="Shape 23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</a:p>
        </p:txBody>
      </p:sp>
      <p:sp>
        <p:nvSpPr>
          <p:cNvPr id="231" name="Shape 23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know if my textbook has been sold or damaged so that it can keep being shared with other students.</a:t>
            </a:r>
          </a:p>
        </p:txBody>
      </p:sp>
      <p:sp>
        <p:nvSpPr>
          <p:cNvPr id="232" name="Shape 23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sharer will be able to view who is currently hiring the textbook</a:t>
            </a:r>
          </a:p>
          <a:p>
            <a:pPr indent="-179387" lvl="0" marL="179387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student will need to re-share the textbook after the specified due date</a:t>
            </a:r>
          </a:p>
        </p:txBody>
      </p:sp>
      <p:sp>
        <p:nvSpPr>
          <p:cNvPr id="233" name="Shape 23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4" name="Shape 23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32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</a:p>
        </p:txBody>
      </p:sp>
      <p:sp>
        <p:nvSpPr>
          <p:cNvPr id="241" name="Shape 24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confirm which textbook I have hired so that I am not accidently hiring the incorrect textbook.</a:t>
            </a:r>
          </a:p>
        </p:txBody>
      </p:sp>
      <p:sp>
        <p:nvSpPr>
          <p:cNvPr id="243" name="Shape 24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“checking out” a textbook the user will be directed to a confirmation screen with details of the textbook they want to hire</a:t>
            </a:r>
          </a:p>
        </p:txBody>
      </p:sp>
      <p:sp>
        <p:nvSpPr>
          <p:cNvPr id="244" name="Shape 24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5" name="Shape 24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</a:p>
        </p:txBody>
      </p:sp>
      <p:sp>
        <p:nvSpPr>
          <p:cNvPr id="252" name="Shape 25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</a:p>
        </p:txBody>
      </p:sp>
      <p:sp>
        <p:nvSpPr>
          <p:cNvPr id="253" name="Shape 25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unregistered user I want to read the terms and conditions so that I do not violate the rules of the website.</a:t>
            </a:r>
          </a:p>
        </p:txBody>
      </p:sp>
      <p:sp>
        <p:nvSpPr>
          <p:cNvPr id="254" name="Shape 25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will display a terms and conditions page as part of the user registration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56" name="Shape 25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</a:p>
        </p:txBody>
      </p:sp>
      <p:sp>
        <p:nvSpPr>
          <p:cNvPr id="263" name="Shape 26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Page / FAQ</a:t>
            </a:r>
          </a:p>
        </p:txBody>
      </p:sp>
      <p:sp>
        <p:nvSpPr>
          <p:cNvPr id="264" name="Shape 26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to know how the website service works so that I am able to share and hire textbooks as soon as possible.</a:t>
            </a:r>
          </a:p>
        </p:txBody>
      </p:sp>
      <p:sp>
        <p:nvSpPr>
          <p:cNvPr id="265" name="Shape 265"/>
          <p:cNvSpPr/>
          <p:nvPr/>
        </p:nvSpPr>
        <p:spPr>
          <a:xfrm>
            <a:off x="39002" y="3335542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will contain a help page and/or FAQ which will instruct users how to use the service.</a:t>
            </a:r>
          </a:p>
        </p:txBody>
      </p:sp>
      <p:sp>
        <p:nvSpPr>
          <p:cNvPr id="266" name="Shape 26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7" name="Shape 26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</a:p>
        </p:txBody>
      </p:sp>
      <p:sp>
        <p:nvSpPr>
          <p:cNvPr id="274" name="Shape 27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Feedback Form</a:t>
            </a:r>
          </a:p>
        </p:txBody>
      </p:sp>
      <p:sp>
        <p:nvSpPr>
          <p:cNvPr id="275" name="Shape 27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client I want to be able to receive feedback from users of the website so that I can attract more visitors to the site.</a:t>
            </a:r>
          </a:p>
        </p:txBody>
      </p:sp>
      <p:sp>
        <p:nvSpPr>
          <p:cNvPr id="276" name="Shape 27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will contain a form to send feedback to the owners. </a:t>
            </a:r>
          </a:p>
        </p:txBody>
      </p:sp>
      <p:sp>
        <p:nvSpPr>
          <p:cNvPr id="277" name="Shape 27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78" name="Shape 27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" name="Shape 8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Clientele</a:t>
            </a:r>
          </a:p>
        </p:txBody>
      </p:sp>
      <p:sp>
        <p:nvSpPr>
          <p:cNvPr id="88" name="Shape 8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client I want to be able to cater the service towards QUT students so that  I can trial the service.</a:t>
            </a:r>
          </a:p>
        </p:txBody>
      </p:sp>
      <p:sp>
        <p:nvSpPr>
          <p:cNvPr id="89" name="Shape 8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allow access for @connect.qut.edu.au email addresses only</a:t>
            </a:r>
          </a:p>
        </p:txBody>
      </p:sp>
      <p:sp>
        <p:nvSpPr>
          <p:cNvPr id="90" name="Shape 9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1" name="Shape 9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2" name="Shape 9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</a:p>
        </p:txBody>
      </p:sp>
      <p:sp>
        <p:nvSpPr>
          <p:cNvPr id="285" name="Shape 28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Textbook Information</a:t>
            </a:r>
          </a:p>
        </p:txBody>
      </p:sp>
      <p:sp>
        <p:nvSpPr>
          <p:cNvPr id="286" name="Shape 28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the site to collect as much relevant information on each book as possible so that it is easy to search for and locate the exact book that I need.</a:t>
            </a:r>
          </a:p>
        </p:txBody>
      </p:sp>
      <p:sp>
        <p:nvSpPr>
          <p:cNvPr id="287" name="Shape 28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will contain the following mandatory data fields for each book: Title, Author, Publisher, Publication Year, Version Number</a:t>
            </a:r>
          </a:p>
        </p:txBody>
      </p:sp>
      <p:sp>
        <p:nvSpPr>
          <p:cNvPr id="288" name="Shape 28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9" name="Shape 28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</a:p>
        </p:txBody>
      </p:sp>
      <p:sp>
        <p:nvSpPr>
          <p:cNvPr id="296" name="Shape 29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sp>
        <p:nvSpPr>
          <p:cNvPr id="297" name="Shape 29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to use the website conveniently at school or at home so that it will improve the experience of using the website.</a:t>
            </a:r>
          </a:p>
        </p:txBody>
      </p:sp>
      <p:sp>
        <p:nvSpPr>
          <p:cNvPr id="298" name="Shape 29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will run on a server at QUT Gardens Point which should make the site accessible anywhere within the world</a:t>
            </a:r>
          </a:p>
        </p:txBody>
      </p:sp>
      <p:sp>
        <p:nvSpPr>
          <p:cNvPr id="299" name="Shape 29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0" name="Shape 30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</a:p>
        </p:txBody>
      </p:sp>
      <p:sp>
        <p:nvSpPr>
          <p:cNvPr id="307" name="Shape 30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</a:p>
        </p:txBody>
      </p:sp>
      <p:sp>
        <p:nvSpPr>
          <p:cNvPr id="308" name="Shape 30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to use the website on any device so that I can perform actions across multiple devices</a:t>
            </a:r>
          </a:p>
        </p:txBody>
      </p:sp>
      <p:sp>
        <p:nvSpPr>
          <p:cNvPr id="309" name="Shape 30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There will be a mobile user interface accompanying the web platform.</a:t>
            </a:r>
          </a:p>
          <a:p>
            <a:pPr indent="-179387" lvl="0" marL="179387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Users can at least share, borrow and rate across all device platforms.</a:t>
            </a:r>
          </a:p>
        </p:txBody>
      </p:sp>
      <p:sp>
        <p:nvSpPr>
          <p:cNvPr id="310" name="Shape 31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11" name="Shape 31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</a:p>
        </p:txBody>
      </p:sp>
      <p:sp>
        <p:nvSpPr>
          <p:cNvPr id="318" name="Shape 31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Settings</a:t>
            </a:r>
          </a:p>
        </p:txBody>
      </p:sp>
      <p:sp>
        <p:nvSpPr>
          <p:cNvPr id="319" name="Shape 31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textbook sharer I want to decide if I want to share my location with other students so that I have the right to keep my privacy.</a:t>
            </a:r>
          </a:p>
        </p:txBody>
      </p:sp>
      <p:sp>
        <p:nvSpPr>
          <p:cNvPr id="320" name="Shape 32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accounts will have a location setting which can be turned on or off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setting for location sharing will be off</a:t>
            </a:r>
          </a:p>
        </p:txBody>
      </p:sp>
      <p:sp>
        <p:nvSpPr>
          <p:cNvPr id="321" name="Shape 32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322" name="Shape 32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34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</a:p>
        </p:txBody>
      </p:sp>
      <p:sp>
        <p:nvSpPr>
          <p:cNvPr id="329" name="Shape 32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Strength</a:t>
            </a:r>
          </a:p>
        </p:txBody>
      </p:sp>
      <p:sp>
        <p:nvSpPr>
          <p:cNvPr id="330" name="Shape 33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I want my password to be secure and strong so that other people  would not use my account without my permission.</a:t>
            </a:r>
          </a:p>
        </p:txBody>
      </p:sp>
      <p:sp>
        <p:nvSpPr>
          <p:cNvPr id="331" name="Shape 33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text field will force users to choose a strong password containing uppercase, lowercase letters and at least one number</a:t>
            </a:r>
          </a:p>
        </p:txBody>
      </p:sp>
      <p:sp>
        <p:nvSpPr>
          <p:cNvPr id="332" name="Shape 33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3" name="Shape 33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23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</a:p>
        </p:txBody>
      </p:sp>
      <p:sp>
        <p:nvSpPr>
          <p:cNvPr id="340" name="Shape 34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Security</a:t>
            </a:r>
          </a:p>
        </p:txBody>
      </p:sp>
      <p:sp>
        <p:nvSpPr>
          <p:cNvPr id="341" name="Shape 34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I want my account information will be kept secure and private so that there is little chance of it being stolen.</a:t>
            </a:r>
          </a:p>
        </p:txBody>
      </p:sp>
      <p:sp>
        <p:nvSpPr>
          <p:cNvPr id="342" name="Shape 34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be safeguarded from SQL injection attacks</a:t>
            </a:r>
          </a:p>
        </p:txBody>
      </p:sp>
      <p:sp>
        <p:nvSpPr>
          <p:cNvPr id="343" name="Shape 34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44" name="Shape 34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23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</a:p>
        </p:txBody>
      </p:sp>
      <p:sp>
        <p:nvSpPr>
          <p:cNvPr id="351" name="Shape 35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Security</a:t>
            </a:r>
          </a:p>
        </p:txBody>
      </p:sp>
      <p:sp>
        <p:nvSpPr>
          <p:cNvPr id="352" name="Shape 35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I want to know my password will not be hacked so that I know my account is secure and private.</a:t>
            </a:r>
          </a:p>
        </p:txBody>
      </p:sp>
      <p:sp>
        <p:nvSpPr>
          <p:cNvPr id="353" name="Shape 35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will use the hashing technique and will be concatenated with a randomly generated salt</a:t>
            </a:r>
          </a:p>
        </p:txBody>
      </p:sp>
      <p:sp>
        <p:nvSpPr>
          <p:cNvPr id="354" name="Shape 35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55" name="Shape 35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23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</a:p>
        </p:txBody>
      </p:sp>
      <p:sp>
        <p:nvSpPr>
          <p:cNvPr id="362" name="Shape 36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/ Server Side Validation</a:t>
            </a:r>
          </a:p>
        </p:txBody>
      </p:sp>
      <p:sp>
        <p:nvSpPr>
          <p:cNvPr id="363" name="Shape 36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client I want to make sure users are using the website correctly so that account information and the database would be secured.</a:t>
            </a:r>
          </a:p>
        </p:txBody>
      </p:sp>
      <p:sp>
        <p:nvSpPr>
          <p:cNvPr id="364" name="Shape 36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include client side and server side validation on all forms which can be submitted to the server</a:t>
            </a:r>
          </a:p>
        </p:txBody>
      </p:sp>
      <p:sp>
        <p:nvSpPr>
          <p:cNvPr id="365" name="Shape 36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66" name="Shape 36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67" name="Shape 36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</a:p>
        </p:txBody>
      </p:sp>
      <p:sp>
        <p:nvSpPr>
          <p:cNvPr id="373" name="Shape 37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Due Date Notifications</a:t>
            </a:r>
          </a:p>
        </p:txBody>
      </p:sp>
      <p:sp>
        <p:nvSpPr>
          <p:cNvPr id="374" name="Shape 37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receive notifications when a textbook is due so that I can return the book on time.</a:t>
            </a:r>
          </a:p>
        </p:txBody>
      </p:sp>
      <p:sp>
        <p:nvSpPr>
          <p:cNvPr id="375" name="Shape 37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will receive an email notification three days before the textbook is due to be returned to the owner</a:t>
            </a:r>
          </a:p>
        </p:txBody>
      </p:sp>
      <p:sp>
        <p:nvSpPr>
          <p:cNvPr id="376" name="Shape 37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77" name="Shape 37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</a:p>
        </p:txBody>
      </p:sp>
      <p:sp>
        <p:nvSpPr>
          <p:cNvPr id="384" name="Shape 38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Layout</a:t>
            </a:r>
          </a:p>
        </p:txBody>
      </p:sp>
      <p:sp>
        <p:nvSpPr>
          <p:cNvPr id="385" name="Shape 38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the website to have a simplified layout so that I can navigate the website with ease.</a:t>
            </a:r>
          </a:p>
        </p:txBody>
      </p:sp>
      <p:sp>
        <p:nvSpPr>
          <p:cNvPr id="386" name="Shape 38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CSS layout of the website will be efficient, attractive and simple to use</a:t>
            </a:r>
          </a:p>
        </p:txBody>
      </p:sp>
      <p:sp>
        <p:nvSpPr>
          <p:cNvPr id="387" name="Shape 38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8" name="Shape 9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</a:p>
        </p:txBody>
      </p:sp>
      <p:sp>
        <p:nvSpPr>
          <p:cNvPr id="99" name="Shape 9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client I want to keep the service free for university students so that it does not cost the students money.</a:t>
            </a:r>
          </a:p>
        </p:txBody>
      </p:sp>
      <p:sp>
        <p:nvSpPr>
          <p:cNvPr id="100" name="Shape 10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and conditions will state users are not required to purchase textbooks from sharers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Relies on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42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395" name="Shape 39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by Name</a:t>
            </a:r>
          </a:p>
        </p:txBody>
      </p:sp>
      <p:sp>
        <p:nvSpPr>
          <p:cNvPr id="396" name="Shape 39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sort the list of textbooks by the name of the textbook so that it would helps me to find useful textbook to look.</a:t>
            </a:r>
          </a:p>
        </p:txBody>
      </p:sp>
      <p:sp>
        <p:nvSpPr>
          <p:cNvPr id="397" name="Shape 39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list of available books will be sorted alphabetically by textbook name</a:t>
            </a:r>
          </a:p>
        </p:txBody>
      </p:sp>
      <p:sp>
        <p:nvSpPr>
          <p:cNvPr id="398" name="Shape 39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99" name="Shape 39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406" name="Shape 40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by Author</a:t>
            </a:r>
          </a:p>
        </p:txBody>
      </p:sp>
      <p:sp>
        <p:nvSpPr>
          <p:cNvPr id="407" name="Shape 40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sort the list of textbooks by the author of the textbook so that it can help me to target the book that I am required.</a:t>
            </a:r>
          </a:p>
        </p:txBody>
      </p:sp>
      <p:sp>
        <p:nvSpPr>
          <p:cNvPr id="408" name="Shape 40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list of available books will be sorted alphabetically by author’s  last name</a:t>
            </a:r>
          </a:p>
        </p:txBody>
      </p:sp>
      <p:sp>
        <p:nvSpPr>
          <p:cNvPr id="409" name="Shape 40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10" name="Shape 41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11" name="Shape 41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417" name="Shape 41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by ISBN</a:t>
            </a:r>
          </a:p>
        </p:txBody>
      </p:sp>
      <p:sp>
        <p:nvSpPr>
          <p:cNvPr id="418" name="Shape 41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sort the list of textbooks by the ISBN of the textbook so that it can help me to target the book that I am required. </a:t>
            </a:r>
          </a:p>
        </p:txBody>
      </p:sp>
      <p:sp>
        <p:nvSpPr>
          <p:cNvPr id="419" name="Shape 41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list of available books will be sorted numerically by ISBN</a:t>
            </a:r>
          </a:p>
        </p:txBody>
      </p:sp>
      <p:sp>
        <p:nvSpPr>
          <p:cNvPr id="420" name="Shape 42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21" name="Shape 42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22" name="Shape 42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428" name="Shape 42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by Faculty Category</a:t>
            </a:r>
          </a:p>
        </p:txBody>
      </p:sp>
      <p:sp>
        <p:nvSpPr>
          <p:cNvPr id="429" name="Shape 42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want to be able to sort the list of textbooks by the name of the faculty so that  it can help me to target the book that I am required.</a:t>
            </a:r>
          </a:p>
        </p:txBody>
      </p:sp>
      <p:sp>
        <p:nvSpPr>
          <p:cNvPr id="430" name="Shape 43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list of available books will be sorted alphabetically by faculty category</a:t>
            </a:r>
          </a:p>
        </p:txBody>
      </p:sp>
      <p:sp>
        <p:nvSpPr>
          <p:cNvPr id="431" name="Shape 43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32" name="Shape 43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33" name="Shape 43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439" name="Shape 43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Chat</a:t>
            </a:r>
          </a:p>
        </p:txBody>
      </p:sp>
      <p:sp>
        <p:nvSpPr>
          <p:cNvPr id="440" name="Shape 44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chat one on one with other students on the site so that  I can gather more details about the textbook.</a:t>
            </a:r>
          </a:p>
        </p:txBody>
      </p:sp>
      <p:sp>
        <p:nvSpPr>
          <p:cNvPr id="441" name="Shape 44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implement a chat API which will allow students to chat 1-1 with other students</a:t>
            </a:r>
          </a:p>
        </p:txBody>
      </p:sp>
      <p:sp>
        <p:nvSpPr>
          <p:cNvPr id="442" name="Shape 44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  <p:sp>
        <p:nvSpPr>
          <p:cNvPr id="443" name="Shape 44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44" name="Shape 44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450" name="Shape 45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Targeted User Chat</a:t>
            </a:r>
          </a:p>
        </p:txBody>
      </p:sp>
      <p:sp>
        <p:nvSpPr>
          <p:cNvPr id="451" name="Shape 45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university freshman I want to be able to chat to graduate students and alumni about the course and university life so that I can gather as much information as I can before starting.</a:t>
            </a:r>
          </a:p>
        </p:txBody>
      </p:sp>
      <p:sp>
        <p:nvSpPr>
          <p:cNvPr id="452" name="Shape 45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will be able to select a graduate student or alumni’s name and start chatting</a:t>
            </a:r>
          </a:p>
        </p:txBody>
      </p:sp>
      <p:sp>
        <p:nvSpPr>
          <p:cNvPr id="453" name="Shape 45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454" name="Shape 45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55" name="Shape 45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461" name="Shape 46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 Notifications</a:t>
            </a:r>
          </a:p>
        </p:txBody>
      </p:sp>
      <p:sp>
        <p:nvSpPr>
          <p:cNvPr id="462" name="Shape 462"/>
          <p:cNvSpPr/>
          <p:nvPr/>
        </p:nvSpPr>
        <p:spPr>
          <a:xfrm>
            <a:off x="39002" y="822457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chat user I want to receive a notification when a registered user wants to chat so that I can reply in an instant.</a:t>
            </a:r>
          </a:p>
        </p:txBody>
      </p:sp>
      <p:sp>
        <p:nvSpPr>
          <p:cNvPr id="463" name="Shape 46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API will send an email notification to user</a:t>
            </a:r>
          </a:p>
        </p:txBody>
      </p:sp>
      <p:sp>
        <p:nvSpPr>
          <p:cNvPr id="464" name="Shape 46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465" name="Shape 46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66" name="Shape 46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15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472" name="Shape 47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473" name="Shape 47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report a user if they are misbehaving in the chat so that I can feel safe.</a:t>
            </a:r>
          </a:p>
        </p:txBody>
      </p:sp>
      <p:sp>
        <p:nvSpPr>
          <p:cNvPr id="474" name="Shape 47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API will have a “report user” function which will notify the clients</a:t>
            </a:r>
          </a:p>
        </p:txBody>
      </p:sp>
      <p:sp>
        <p:nvSpPr>
          <p:cNvPr id="475" name="Shape 47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476" name="Shape 47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77" name="Shape 47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15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483" name="Shape 48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Facebook Login</a:t>
            </a:r>
          </a:p>
        </p:txBody>
      </p:sp>
      <p:sp>
        <p:nvSpPr>
          <p:cNvPr id="484" name="Shape 48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to be able to login with Facebook so that I do not have to remember another set of credentials.</a:t>
            </a:r>
          </a:p>
        </p:txBody>
      </p:sp>
      <p:sp>
        <p:nvSpPr>
          <p:cNvPr id="485" name="Shape 48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implement the Facebook login API which will allow users to sign in through Facebook</a:t>
            </a:r>
          </a:p>
        </p:txBody>
      </p:sp>
      <p:sp>
        <p:nvSpPr>
          <p:cNvPr id="486" name="Shape 48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7" name="Shape 48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88" name="Shape 48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  <p:sp>
        <p:nvSpPr>
          <p:cNvPr id="494" name="Shape 49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Google+ Login</a:t>
            </a:r>
          </a:p>
        </p:txBody>
      </p:sp>
      <p:sp>
        <p:nvSpPr>
          <p:cNvPr id="495" name="Shape 49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to be able to login with Google+ so that I do not have to remember another set of credentials.</a:t>
            </a:r>
          </a:p>
        </p:txBody>
      </p:sp>
      <p:sp>
        <p:nvSpPr>
          <p:cNvPr id="496" name="Shape 49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implement the Google+ login API which will allow users to sign in through Google+</a:t>
            </a:r>
          </a:p>
        </p:txBody>
      </p:sp>
      <p:sp>
        <p:nvSpPr>
          <p:cNvPr id="497" name="Shape 49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98" name="Shape 49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99" name="Shape 49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Textbooks</a:t>
            </a:r>
          </a:p>
        </p:txBody>
      </p:sp>
      <p:sp>
        <p:nvSpPr>
          <p:cNvPr id="110" name="Shape 11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textbook sharer I want to be able to submit the textbook details into the website so that it can later be viewed by website visitors.</a:t>
            </a:r>
          </a:p>
        </p:txBody>
      </p:sp>
      <p:sp>
        <p:nvSpPr>
          <p:cNvPr id="111" name="Shape 11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details will be inserted into the database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will permit quick adding of books by sharers with maximum of 4 clicks/button presses to submit a book for sharing (once logged in).</a:t>
            </a:r>
          </a:p>
        </p:txBody>
      </p:sp>
      <p:sp>
        <p:nvSpPr>
          <p:cNvPr id="112" name="Shape 11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3" name="Shape 11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  <p:sp>
        <p:nvSpPr>
          <p:cNvPr id="505" name="Shape 50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Login Permissions</a:t>
            </a:r>
          </a:p>
        </p:txBody>
      </p:sp>
      <p:sp>
        <p:nvSpPr>
          <p:cNvPr id="506" name="Shape 50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who logged in via social media I want to only provide necessary information to the website so that I know the website is not mining my data</a:t>
            </a:r>
          </a:p>
        </p:txBody>
      </p:sp>
      <p:sp>
        <p:nvSpPr>
          <p:cNvPr id="507" name="Shape 50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and Google+ sign in will only ask user for name and basic info</a:t>
            </a:r>
          </a:p>
        </p:txBody>
      </p:sp>
      <p:sp>
        <p:nvSpPr>
          <p:cNvPr id="508" name="Shape 50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09" name="Shape 50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10" name="Shape 51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20, 21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</a:p>
        </p:txBody>
      </p:sp>
      <p:sp>
        <p:nvSpPr>
          <p:cNvPr id="516" name="Shape 51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Textbooks Around Me</a:t>
            </a:r>
          </a:p>
        </p:txBody>
      </p:sp>
      <p:sp>
        <p:nvSpPr>
          <p:cNvPr id="517" name="Shape 51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I want to be able to see which textbooks are around my area so that I can see if there is a textbook I need is around me.</a:t>
            </a:r>
          </a:p>
        </p:txBody>
      </p:sp>
      <p:sp>
        <p:nvSpPr>
          <p:cNvPr id="518" name="Shape 51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sharer is sharing their location, users will be able to view which textbooks they have</a:t>
            </a:r>
          </a:p>
        </p:txBody>
      </p:sp>
      <p:sp>
        <p:nvSpPr>
          <p:cNvPr id="519" name="Shape 51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520" name="Shape 52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21" name="Shape 52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34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</p:txBody>
      </p:sp>
      <p:sp>
        <p:nvSpPr>
          <p:cNvPr id="527" name="Shape 52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 Textbook</a:t>
            </a:r>
          </a:p>
        </p:txBody>
      </p:sp>
      <p:sp>
        <p:nvSpPr>
          <p:cNvPr id="528" name="Shape 52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submit the textbook details I wish to hire to the website so that other users can notify the student that they have the textbook.</a:t>
            </a:r>
          </a:p>
        </p:txBody>
      </p:sp>
      <p:sp>
        <p:nvSpPr>
          <p:cNvPr id="529" name="Shape 52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display a “wall” or “feed” of textbook requests made by students</a:t>
            </a:r>
          </a:p>
        </p:txBody>
      </p:sp>
      <p:sp>
        <p:nvSpPr>
          <p:cNvPr id="530" name="Shape 53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531" name="Shape 53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32" name="Shape 53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</a:p>
        </p:txBody>
      </p:sp>
      <p:sp>
        <p:nvSpPr>
          <p:cNvPr id="538" name="Shape 53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Sharing History</a:t>
            </a:r>
          </a:p>
        </p:txBody>
      </p:sp>
      <p:sp>
        <p:nvSpPr>
          <p:cNvPr id="539" name="Shape 53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be able to view a history of textbooks I have shared so that I can audit which student has hired which textbook.</a:t>
            </a:r>
          </a:p>
        </p:txBody>
      </p:sp>
      <p:sp>
        <p:nvSpPr>
          <p:cNvPr id="540" name="Shape 54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 will be able to view which students have hired their textbook sorted chronologically</a:t>
            </a:r>
          </a:p>
        </p:txBody>
      </p:sp>
      <p:sp>
        <p:nvSpPr>
          <p:cNvPr id="541" name="Shape 54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542" name="Shape 54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43" name="Shape 54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</a:p>
        </p:txBody>
      </p:sp>
      <p:sp>
        <p:nvSpPr>
          <p:cNvPr id="549" name="Shape 54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Hiring History</a:t>
            </a:r>
          </a:p>
        </p:txBody>
      </p:sp>
      <p:sp>
        <p:nvSpPr>
          <p:cNvPr id="550" name="Shape 55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hirer I want to be able to view a history of textbooks I have hired so that I can audit which textbooks I have hired with which sharer.</a:t>
            </a:r>
          </a:p>
        </p:txBody>
      </p:sp>
      <p:sp>
        <p:nvSpPr>
          <p:cNvPr id="551" name="Shape 55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Hirer will be able to view which textbooks they have hired sorted chronologically</a:t>
            </a:r>
          </a:p>
        </p:txBody>
      </p:sp>
      <p:sp>
        <p:nvSpPr>
          <p:cNvPr id="552" name="Shape 55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553" name="Shape 55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54" name="Shape 55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</a:p>
        </p:txBody>
      </p:sp>
      <p:sp>
        <p:nvSpPr>
          <p:cNvPr id="560" name="Shape 56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Textbook Tracking</a:t>
            </a:r>
          </a:p>
        </p:txBody>
      </p:sp>
      <p:sp>
        <p:nvSpPr>
          <p:cNvPr id="561" name="Shape 56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be able to track which student currently has my textbook so I have some assurance where my textbook is.</a:t>
            </a:r>
          </a:p>
        </p:txBody>
      </p:sp>
      <p:sp>
        <p:nvSpPr>
          <p:cNvPr id="562" name="Shape 56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sharer will be able to view who is currently hiring the textbook</a:t>
            </a:r>
          </a:p>
        </p:txBody>
      </p:sp>
      <p:sp>
        <p:nvSpPr>
          <p:cNvPr id="563" name="Shape 56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564" name="Shape 56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65" name="Shape 56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32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</a:p>
        </p:txBody>
      </p:sp>
      <p:sp>
        <p:nvSpPr>
          <p:cNvPr id="571" name="Shape 57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Textbook Feedback</a:t>
            </a:r>
          </a:p>
        </p:txBody>
      </p:sp>
      <p:sp>
        <p:nvSpPr>
          <p:cNvPr id="572" name="Shape 57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leave feedback on a specific textbook so that other users can decide if they want to hire the textbook.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page will contain a section for users feedback.</a:t>
            </a:r>
          </a:p>
        </p:txBody>
      </p:sp>
      <p:sp>
        <p:nvSpPr>
          <p:cNvPr id="574" name="Shape 57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75" name="Shape 57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76" name="Shape 57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582" name="Shape 58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Textbooks</a:t>
            </a:r>
          </a:p>
        </p:txBody>
      </p:sp>
      <p:sp>
        <p:nvSpPr>
          <p:cNvPr id="583" name="Shape 58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receive a list of similar textbooks to the search query so I can decide if the similar textbook is suitable.</a:t>
            </a:r>
          </a:p>
        </p:txBody>
      </p:sp>
      <p:sp>
        <p:nvSpPr>
          <p:cNvPr id="584" name="Shape 58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query the database and return a list of available books like the queried textbook</a:t>
            </a:r>
          </a:p>
        </p:txBody>
      </p:sp>
      <p:sp>
        <p:nvSpPr>
          <p:cNvPr id="585" name="Shape 58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86" name="Shape 58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87" name="Shape 58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5, 6, 7, 8 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</a:p>
        </p:txBody>
      </p:sp>
      <p:sp>
        <p:nvSpPr>
          <p:cNvPr id="593" name="Shape 59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Textbook Reviews</a:t>
            </a:r>
          </a:p>
        </p:txBody>
      </p:sp>
      <p:sp>
        <p:nvSpPr>
          <p:cNvPr id="594" name="Shape 59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the option to leave a review of the textbook after hiring it so that other users can see its worth.</a:t>
            </a:r>
          </a:p>
        </p:txBody>
      </p:sp>
      <p:sp>
        <p:nvSpPr>
          <p:cNvPr id="595" name="Shape 59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due date students will be asked to leave a review when re-sharing the textbook</a:t>
            </a:r>
          </a:p>
        </p:txBody>
      </p:sp>
      <p:sp>
        <p:nvSpPr>
          <p:cNvPr id="596" name="Shape 59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97" name="Shape 59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98" name="Shape 59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604" name="Shape 60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Sharer Rating</a:t>
            </a:r>
          </a:p>
        </p:txBody>
      </p:sp>
      <p:sp>
        <p:nvSpPr>
          <p:cNvPr id="605" name="Shape 60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the option to apply a numerical rating to the sharer after hiring a textbook so that he or she can view my feedback.</a:t>
            </a:r>
          </a:p>
        </p:txBody>
      </p:sp>
      <p:sp>
        <p:nvSpPr>
          <p:cNvPr id="606" name="Shape 60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539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 will receive a rating on their profile</a:t>
            </a:r>
          </a:p>
          <a:p>
            <a:pPr indent="-153987" lvl="0" marL="179387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will increase with positive ratings from borrowers and decrease with negative ratings from borrowers.</a:t>
            </a:r>
          </a:p>
          <a:p>
            <a:pPr indent="-153987" lvl="0" marL="179387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cannot rate a sharer if they have not engaged in an exchange transaction</a:t>
            </a:r>
          </a:p>
          <a:p>
            <a:pPr indent="-153987" lvl="0" marL="179387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cannot  rate a sharer more than once per each exchange.</a:t>
            </a:r>
          </a:p>
          <a:p>
            <a:pPr indent="-153987" lvl="0" marL="179387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Ratings cannot be changed once submitted except by a member of the site administration.</a:t>
            </a:r>
          </a:p>
        </p:txBody>
      </p:sp>
      <p:sp>
        <p:nvSpPr>
          <p:cNvPr id="607" name="Shape 60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08" name="Shape 60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09" name="Shape 60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0" name="Shape 12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Sharers Location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view the location of the sharer so that I can easily arrange the exchange.</a:t>
            </a:r>
          </a:p>
        </p:txBody>
      </p:sp>
      <p:sp>
        <p:nvSpPr>
          <p:cNvPr id="122" name="Shape 122"/>
          <p:cNvSpPr/>
          <p:nvPr/>
        </p:nvSpPr>
        <p:spPr>
          <a:xfrm>
            <a:off x="78003" y="3335542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display a marker denoting the location of the sharer</a:t>
            </a:r>
          </a:p>
        </p:txBody>
      </p:sp>
      <p:sp>
        <p:nvSpPr>
          <p:cNvPr id="123" name="Shape 12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124" name="Shape 12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34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</a:p>
        </p:txBody>
      </p:sp>
      <p:sp>
        <p:nvSpPr>
          <p:cNvPr id="615" name="Shape 61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Sharer Feedback</a:t>
            </a:r>
          </a:p>
        </p:txBody>
      </p:sp>
      <p:sp>
        <p:nvSpPr>
          <p:cNvPr id="616" name="Shape 61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the option to give written feedback to the sharer after hiring a textbook so that he or she can view my feedback.</a:t>
            </a:r>
          </a:p>
        </p:txBody>
      </p:sp>
      <p:sp>
        <p:nvSpPr>
          <p:cNvPr id="617" name="Shape 61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 will receive written feedback on their profile</a:t>
            </a:r>
          </a:p>
        </p:txBody>
      </p:sp>
      <p:sp>
        <p:nvSpPr>
          <p:cNvPr id="618" name="Shape 61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19" name="Shape 61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20" name="Shape 62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</a:p>
        </p:txBody>
      </p:sp>
      <p:sp>
        <p:nvSpPr>
          <p:cNvPr id="626" name="Shape 62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Sharer Rating</a:t>
            </a:r>
          </a:p>
        </p:txBody>
      </p:sp>
      <p:sp>
        <p:nvSpPr>
          <p:cNvPr id="627" name="Shape 62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be able to view my overall rating so that I can decide if it needs to be improved or not.</a:t>
            </a:r>
          </a:p>
        </p:txBody>
      </p:sp>
      <p:sp>
        <p:nvSpPr>
          <p:cNvPr id="628" name="Shape 62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 will be able to view their rating on their profile</a:t>
            </a:r>
          </a:p>
        </p:txBody>
      </p:sp>
      <p:sp>
        <p:nvSpPr>
          <p:cNvPr id="629" name="Shape 62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30" name="Shape 63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31" name="Shape 63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</p:txBody>
      </p:sp>
      <p:sp>
        <p:nvSpPr>
          <p:cNvPr id="637" name="Shape 63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Sharer Feedback</a:t>
            </a:r>
          </a:p>
        </p:txBody>
      </p:sp>
      <p:sp>
        <p:nvSpPr>
          <p:cNvPr id="638" name="Shape 63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be able to view received feedback so that I can decide if anything needs to be improved.</a:t>
            </a:r>
          </a:p>
        </p:txBody>
      </p:sp>
      <p:sp>
        <p:nvSpPr>
          <p:cNvPr id="639" name="Shape 63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 will be able to view the received written feedback on their profile</a:t>
            </a:r>
          </a:p>
        </p:txBody>
      </p:sp>
      <p:sp>
        <p:nvSpPr>
          <p:cNvPr id="640" name="Shape 64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41" name="Shape 64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42" name="Shape 64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</a:p>
        </p:txBody>
      </p:sp>
      <p:sp>
        <p:nvSpPr>
          <p:cNvPr id="648" name="Shape 64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Books</a:t>
            </a:r>
          </a:p>
        </p:txBody>
      </p:sp>
      <p:sp>
        <p:nvSpPr>
          <p:cNvPr id="649" name="Shape 64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receive a list of recommended books based on past loans so that I can perhaps hire those books too.</a:t>
            </a:r>
          </a:p>
        </p:txBody>
      </p:sp>
      <p:sp>
        <p:nvSpPr>
          <p:cNvPr id="650" name="Shape 65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will receive an email from the website with a list of books similar to those based on past borrowing history</a:t>
            </a:r>
          </a:p>
        </p:txBody>
      </p:sp>
      <p:sp>
        <p:nvSpPr>
          <p:cNvPr id="651" name="Shape 65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52" name="Shape 65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53" name="Shape 65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</a:p>
        </p:txBody>
      </p:sp>
      <p:sp>
        <p:nvSpPr>
          <p:cNvPr id="659" name="Shape 65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Translation</a:t>
            </a:r>
          </a:p>
        </p:txBody>
      </p:sp>
      <p:sp>
        <p:nvSpPr>
          <p:cNvPr id="660" name="Shape 66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website visitor I want to be able to read the website in my native language so I can understand the information directly on the website.</a:t>
            </a:r>
          </a:p>
        </p:txBody>
      </p:sp>
      <p:sp>
        <p:nvSpPr>
          <p:cNvPr id="661" name="Shape 66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contain a language pack extension which will translate the page’s content into the specified language clicked</a:t>
            </a:r>
          </a:p>
        </p:txBody>
      </p:sp>
      <p:sp>
        <p:nvSpPr>
          <p:cNvPr id="662" name="Shape 66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63" name="Shape 66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64" name="Shape 66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</a:p>
        </p:txBody>
      </p:sp>
      <p:sp>
        <p:nvSpPr>
          <p:cNvPr id="670" name="Shape 67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Hiring Gamification</a:t>
            </a:r>
          </a:p>
        </p:txBody>
      </p:sp>
      <p:sp>
        <p:nvSpPr>
          <p:cNvPr id="671" name="Shape 67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score points / receive achievements when I hire textbooks so that I can compete with other students and achieve the fulfillment.</a:t>
            </a:r>
          </a:p>
        </p:txBody>
      </p:sp>
      <p:sp>
        <p:nvSpPr>
          <p:cNvPr id="672" name="Shape 67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will be given a point for borrowing a textbook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profile page will display their points/achievements</a:t>
            </a:r>
          </a:p>
        </p:txBody>
      </p:sp>
      <p:sp>
        <p:nvSpPr>
          <p:cNvPr id="673" name="Shape 67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674" name="Shape 67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75" name="Shape 67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14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</a:p>
        </p:txBody>
      </p:sp>
      <p:sp>
        <p:nvSpPr>
          <p:cNvPr id="681" name="Shape 68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Sharing Gamification</a:t>
            </a:r>
          </a:p>
        </p:txBody>
      </p:sp>
      <p:sp>
        <p:nvSpPr>
          <p:cNvPr id="682" name="Shape 68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be able to score points / receive achievements when I share textbooks so that I can compete with other students.</a:t>
            </a:r>
          </a:p>
        </p:txBody>
      </p:sp>
      <p:sp>
        <p:nvSpPr>
          <p:cNvPr id="683" name="Shape 68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Sharers will be given a point for sharing a textbook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Sharer’s profile page will display their points/achievements</a:t>
            </a:r>
          </a:p>
        </p:txBody>
      </p:sp>
      <p:sp>
        <p:nvSpPr>
          <p:cNvPr id="684" name="Shape 68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685" name="Shape 68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</a:p>
        </p:txBody>
      </p:sp>
      <p:sp>
        <p:nvSpPr>
          <p:cNvPr id="692" name="Shape 69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Availability Notification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receive notifications when a textbook is available so that I am able to hire it as soon as possible.</a:t>
            </a:r>
          </a:p>
        </p:txBody>
      </p:sp>
      <p:sp>
        <p:nvSpPr>
          <p:cNvPr id="694" name="Shape 69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will be able to put textbooks into a “wishlist” and will receive an email notification when a textbook becomes available</a:t>
            </a:r>
          </a:p>
        </p:txBody>
      </p:sp>
      <p:sp>
        <p:nvSpPr>
          <p:cNvPr id="695" name="Shape 69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96" name="Shape 69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97" name="Shape 69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</a:p>
        </p:txBody>
      </p:sp>
      <p:sp>
        <p:nvSpPr>
          <p:cNvPr id="703" name="Shape 70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PDF’s</a:t>
            </a:r>
          </a:p>
        </p:txBody>
      </p:sp>
      <p:sp>
        <p:nvSpPr>
          <p:cNvPr id="704" name="Shape 70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view a PDF link to the textbook so that I do not need to hire the paperback version.</a:t>
            </a:r>
          </a:p>
        </p:txBody>
      </p:sp>
      <p:sp>
        <p:nvSpPr>
          <p:cNvPr id="705" name="Shape 70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display a link to the PDF version on the textbook page</a:t>
            </a:r>
          </a:p>
        </p:txBody>
      </p:sp>
      <p:sp>
        <p:nvSpPr>
          <p:cNvPr id="706" name="Shape 70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07" name="Shape 70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708" name="Shape 70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</a:p>
        </p:txBody>
      </p:sp>
      <p:sp>
        <p:nvSpPr>
          <p:cNvPr id="714" name="Shape 71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PDF’s</a:t>
            </a:r>
          </a:p>
        </p:txBody>
      </p:sp>
      <p:sp>
        <p:nvSpPr>
          <p:cNvPr id="715" name="Shape 71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sharer I want to be able to send a PDF link about textbook on website so that other students can read the book as soon as possible.</a:t>
            </a:r>
          </a:p>
        </p:txBody>
      </p:sp>
      <p:sp>
        <p:nvSpPr>
          <p:cNvPr id="716" name="Shape 716"/>
          <p:cNvSpPr/>
          <p:nvPr/>
        </p:nvSpPr>
        <p:spPr>
          <a:xfrm>
            <a:off x="39002" y="3335542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Sharers can upload a PDF version to the website</a:t>
            </a:r>
          </a:p>
        </p:txBody>
      </p:sp>
      <p:sp>
        <p:nvSpPr>
          <p:cNvPr id="717" name="Shape 71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18" name="Shape 71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719" name="Shape 719"/>
          <p:cNvSpPr/>
          <p:nvPr/>
        </p:nvSpPr>
        <p:spPr>
          <a:xfrm>
            <a:off x="39002" y="52379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31" name="Shape 13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by Name</a:t>
            </a:r>
          </a:p>
        </p:txBody>
      </p:sp>
      <p:sp>
        <p:nvSpPr>
          <p:cNvPr id="132" name="Shape 13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search for textbooks by the name of the textbook so that it would easy for us to find target book.</a:t>
            </a:r>
          </a:p>
        </p:txBody>
      </p:sp>
      <p:sp>
        <p:nvSpPr>
          <p:cNvPr id="133" name="Shape 13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query the database and return a list of available books based on the name of the textbook</a:t>
            </a:r>
          </a:p>
        </p:txBody>
      </p:sp>
      <p:sp>
        <p:nvSpPr>
          <p:cNvPr id="134" name="Shape 13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5" name="Shape 13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2" name="Shape 14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by Author</a:t>
            </a:r>
          </a:p>
        </p:txBody>
      </p:sp>
      <p:sp>
        <p:nvSpPr>
          <p:cNvPr id="143" name="Shape 14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search for textbooks by the author of the textbook so that it can help me to find the book without title of the book.</a:t>
            </a:r>
          </a:p>
        </p:txBody>
      </p:sp>
      <p:sp>
        <p:nvSpPr>
          <p:cNvPr id="144" name="Shape 14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query the database and return a list of available books based on the author of the textbook</a:t>
            </a:r>
          </a:p>
        </p:txBody>
      </p:sp>
      <p:sp>
        <p:nvSpPr>
          <p:cNvPr id="145" name="Shape 14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6" name="Shape 14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53" name="Shape 15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by ISBN</a:t>
            </a:r>
          </a:p>
        </p:txBody>
      </p:sp>
      <p:sp>
        <p:nvSpPr>
          <p:cNvPr id="154" name="Shape 15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search for textbooks by the ISBN of the textbook so that it would improve the efficiency of the searching.</a:t>
            </a:r>
          </a:p>
        </p:txBody>
      </p:sp>
      <p:sp>
        <p:nvSpPr>
          <p:cNvPr id="155" name="Shape 15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query the database and return a list of available books based on the ISBN of the textbook</a:t>
            </a:r>
          </a:p>
        </p:txBody>
      </p:sp>
      <p:sp>
        <p:nvSpPr>
          <p:cNvPr id="156" name="Shape 15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7" name="Shape 15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64" name="Shape 16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by Faculty Category</a:t>
            </a:r>
          </a:p>
        </p:txBody>
      </p:sp>
      <p:sp>
        <p:nvSpPr>
          <p:cNvPr id="165" name="Shape 16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search for textbooks by the name of the faculty so that it would more focus on my target book.</a:t>
            </a:r>
          </a:p>
        </p:txBody>
      </p:sp>
      <p:sp>
        <p:nvSpPr>
          <p:cNvPr id="166" name="Shape 16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query the database and return a list of available books based on the faculty category of the textbook</a:t>
            </a:r>
          </a:p>
        </p:txBody>
      </p:sp>
      <p:sp>
        <p:nvSpPr>
          <p:cNvPr id="167" name="Shape 16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8" name="Shape 16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story 3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