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1T17:14:38.431" idx="1">
    <p:pos x="7162" y="116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Git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简明指南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220" b="1"/>
              <a:t>检出仓库 </a:t>
            </a:r>
            <a:r>
              <a:rPr lang="en-US" altLang="zh-CN" sz="2220" b="1"/>
              <a:t>(</a:t>
            </a:r>
            <a:r>
              <a:rPr lang="zh-CN" altLang="en-US" sz="2220" b="1"/>
              <a:t>以</a:t>
            </a:r>
            <a:r>
              <a:rPr lang="en-US" altLang="zh-CN" sz="2220" b="1"/>
              <a:t>clone github</a:t>
            </a:r>
            <a:r>
              <a:rPr lang="zh-CN" altLang="en-US" sz="2220" b="1"/>
              <a:t>上的一个项目为例</a:t>
            </a:r>
            <a:r>
              <a:rPr lang="en-US" altLang="zh-CN" sz="2220" b="1"/>
              <a:t>)</a:t>
            </a:r>
            <a:br>
              <a:rPr lang="zh-CN" altLang="en-US" sz="2220" b="1"/>
            </a:br>
            <a:r>
              <a:rPr lang="zh-CN" altLang="en-US" sz="2220" b="1"/>
              <a:t>git clone https://github.com/freekai777/git_command_learning.git</a:t>
            </a:r>
            <a:endParaRPr lang="zh-CN" altLang="en-US" sz="2220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24685"/>
            <a:ext cx="10515600" cy="4152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工作流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8385" y="1825625"/>
            <a:ext cx="75545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添加和提交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025" y="1628775"/>
            <a:ext cx="874395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推送改动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1576705"/>
            <a:ext cx="8496935" cy="4684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2095" y="1825625"/>
            <a:ext cx="91471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创建一个叫做“feature_x”的分支，并切换过去：</a:t>
            </a:r>
            <a:endParaRPr lang="zh-CN" altLang="en-US"/>
          </a:p>
          <a:p>
            <a:r>
              <a:rPr lang="zh-CN" altLang="en-US"/>
              <a:t>git checkout -b feature_x</a:t>
            </a:r>
            <a:endParaRPr lang="zh-CN" altLang="en-US"/>
          </a:p>
          <a:p>
            <a:r>
              <a:rPr lang="zh-CN" altLang="en-US"/>
              <a:t>切换回主分支：</a:t>
            </a:r>
            <a:endParaRPr lang="zh-CN" altLang="en-US"/>
          </a:p>
          <a:p>
            <a:r>
              <a:rPr lang="zh-CN" altLang="en-US"/>
              <a:t>git checkout </a:t>
            </a:r>
            <a:r>
              <a:rPr lang="zh-CN" altLang="en-US">
                <a:solidFill>
                  <a:srgbClr val="FF0000"/>
                </a:solidFill>
              </a:rPr>
              <a:t>master  </a:t>
            </a:r>
            <a:r>
              <a:rPr lang="en-US" altLang="zh-CN">
                <a:solidFill>
                  <a:srgbClr val="FF0000"/>
                </a:solidFill>
              </a:rPr>
              <a:t>[Ps: </a:t>
            </a:r>
            <a:r>
              <a:rPr lang="en-US" altLang="zh-CN" sz="2400">
                <a:solidFill>
                  <a:srgbClr val="FF0000"/>
                </a:solidFill>
              </a:rPr>
              <a:t>Github上目前的主分支/默认分支已经更名为main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zh-CN" altLang="en-US"/>
          </a:p>
          <a:p>
            <a:r>
              <a:rPr lang="zh-CN" altLang="en-US"/>
              <a:t>再把新建的分支删掉：</a:t>
            </a:r>
            <a:endParaRPr lang="zh-CN" altLang="en-US"/>
          </a:p>
          <a:p>
            <a:r>
              <a:rPr lang="zh-CN" altLang="en-US"/>
              <a:t>git branch -d feature_x</a:t>
            </a:r>
            <a:endParaRPr lang="zh-CN" altLang="en-US"/>
          </a:p>
          <a:p>
            <a:r>
              <a:rPr lang="zh-CN" altLang="en-US"/>
              <a:t>除非你将分支推送到远端仓库，不然该分支就是 不为他人所见的：</a:t>
            </a:r>
            <a:endParaRPr lang="zh-CN" altLang="en-US"/>
          </a:p>
          <a:p>
            <a:r>
              <a:rPr lang="zh-CN" altLang="en-US"/>
              <a:t>git push origin &lt;branch&gt;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更新与合并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8440" y="1825625"/>
            <a:ext cx="66744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标签（</a:t>
            </a:r>
            <a:r>
              <a:rPr lang="en-US" altLang="zh-CN"/>
              <a:t>tag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7505" y="1825625"/>
            <a:ext cx="893572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WPS 演示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Git</vt:lpstr>
      <vt:lpstr>检出仓库 (以clone github上的一个项目为例) git clone https://github.com/freekai777/git_command_learning.git</vt:lpstr>
      <vt:lpstr>工作流</vt:lpstr>
      <vt:lpstr>添加和提交</vt:lpstr>
      <vt:lpstr>推送改动</vt:lpstr>
      <vt:lpstr>分支</vt:lpstr>
      <vt:lpstr>分支</vt:lpstr>
      <vt:lpstr>更新与合并</vt:lpstr>
      <vt:lpstr>标签（tag）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7</cp:revision>
  <dcterms:created xsi:type="dcterms:W3CDTF">2020-10-21T08:46:00Z</dcterms:created>
  <dcterms:modified xsi:type="dcterms:W3CDTF">2020-10-22T10:01:02Z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