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652"/>
  </p:normalViewPr>
  <p:slideViewPr>
    <p:cSldViewPr snapToGrid="0" snapToObjects="1">
      <p:cViewPr>
        <p:scale>
          <a:sx n="209" d="100"/>
          <a:sy n="209" d="100"/>
        </p:scale>
        <p:origin x="68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3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DF9E-10C0-9645-8B80-9EFD5D2ADE6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DD79-E2CC-4D4E-93F0-21C8D028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474441" y="342969"/>
            <a:ext cx="6807290" cy="1041760"/>
            <a:chOff x="471646" y="341714"/>
            <a:chExt cx="5274398" cy="761594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71646" y="489438"/>
              <a:ext cx="52743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38088" y="395935"/>
              <a:ext cx="525919" cy="1925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Toxin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56259" y="393185"/>
              <a:ext cx="854375" cy="19250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Cis-Promotor 1</a:t>
              </a:r>
              <a:endParaRPr lang="en-US" sz="11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02886" y="393185"/>
              <a:ext cx="854375" cy="19250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Suppressor 2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49513" y="393185"/>
              <a:ext cx="854375" cy="1925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Payload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390" y="345190"/>
              <a:ext cx="3482716" cy="29544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20804" y="341714"/>
              <a:ext cx="1293895" cy="2954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13056" y="388206"/>
              <a:ext cx="531354" cy="192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Cas9</a:t>
              </a:r>
              <a:endParaRPr lang="en-US" sz="11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13877" y="388206"/>
              <a:ext cx="531354" cy="192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gRNA</a:t>
              </a:r>
              <a:endParaRPr lang="en-US" sz="11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471646" y="952834"/>
              <a:ext cx="5274398" cy="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38088" y="859331"/>
              <a:ext cx="525919" cy="1925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Toxin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56259" y="856581"/>
              <a:ext cx="854375" cy="19250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Cis-Promotor 2</a:t>
              </a:r>
              <a:endParaRPr lang="en-US" sz="11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02886" y="856581"/>
              <a:ext cx="854375" cy="19250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Suppressor 1</a:t>
              </a:r>
              <a:endParaRPr lang="en-US" sz="11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4390" y="807859"/>
              <a:ext cx="3482716" cy="2954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0804" y="805110"/>
              <a:ext cx="1293895" cy="2954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13056" y="851602"/>
              <a:ext cx="531354" cy="192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Cas9</a:t>
              </a:r>
              <a:endParaRPr lang="en-US" sz="11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13877" y="851602"/>
              <a:ext cx="531354" cy="192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gRNA</a:t>
              </a:r>
              <a:endParaRPr lang="en-US" sz="11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432786" y="338298"/>
            <a:ext cx="954168" cy="42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A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432786" y="959971"/>
            <a:ext cx="945893" cy="42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B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462028" y="3752566"/>
            <a:ext cx="68072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62028" y="4386430"/>
            <a:ext cx="6807290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36600" y="3542067"/>
            <a:ext cx="6234136" cy="40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7420373" y="3558473"/>
            <a:ext cx="954168" cy="42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12098" y="4167500"/>
            <a:ext cx="945893" cy="42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B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736600" y="4184363"/>
            <a:ext cx="6234137" cy="40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3058429" y="3604107"/>
            <a:ext cx="1720835" cy="263324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Mutated recognition site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58427" y="4238244"/>
            <a:ext cx="1720837" cy="263324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Mutated recognition site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470304" y="2125480"/>
            <a:ext cx="68072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14181" y="1997580"/>
            <a:ext cx="678766" cy="263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Toxin</a:t>
            </a:r>
            <a:endParaRPr lang="en-US" sz="1100" dirty="0"/>
          </a:p>
        </p:txBody>
      </p:sp>
      <p:sp>
        <p:nvSpPr>
          <p:cNvPr id="83" name="Rectangle 82"/>
          <p:cNvSpPr/>
          <p:nvPr/>
        </p:nvSpPr>
        <p:spPr>
          <a:xfrm>
            <a:off x="1612011" y="1993818"/>
            <a:ext cx="1102681" cy="263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Cis-Promotor 1</a:t>
            </a:r>
            <a:endParaRPr lang="en-US" sz="1100" dirty="0"/>
          </a:p>
        </p:txBody>
      </p:sp>
      <p:sp>
        <p:nvSpPr>
          <p:cNvPr id="84" name="Rectangle 83"/>
          <p:cNvSpPr/>
          <p:nvPr/>
        </p:nvSpPr>
        <p:spPr>
          <a:xfrm>
            <a:off x="2833755" y="1993818"/>
            <a:ext cx="1102681" cy="263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Suppressor 2</a:t>
            </a:r>
            <a:endParaRPr lang="en-US" sz="1100" dirty="0"/>
          </a:p>
        </p:txBody>
      </p:sp>
      <p:sp>
        <p:nvSpPr>
          <p:cNvPr id="85" name="Rectangle 84"/>
          <p:cNvSpPr/>
          <p:nvPr/>
        </p:nvSpPr>
        <p:spPr>
          <a:xfrm>
            <a:off x="4055499" y="1993818"/>
            <a:ext cx="1102681" cy="263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Payload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4877" y="1928167"/>
            <a:ext cx="4494894" cy="40413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7" name="Rectangle 86"/>
          <p:cNvSpPr/>
          <p:nvPr/>
        </p:nvSpPr>
        <p:spPr>
          <a:xfrm>
            <a:off x="5309075" y="1923413"/>
            <a:ext cx="1669938" cy="40413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428138" y="1987007"/>
            <a:ext cx="685781" cy="263324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Cas9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203575" y="1987007"/>
            <a:ext cx="685781" cy="263324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gRNA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470304" y="2759344"/>
            <a:ext cx="6807290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14181" y="2631444"/>
            <a:ext cx="678766" cy="263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Toxin</a:t>
            </a:r>
            <a:endParaRPr lang="en-US" sz="1100" dirty="0"/>
          </a:p>
        </p:txBody>
      </p:sp>
      <p:sp>
        <p:nvSpPr>
          <p:cNvPr id="92" name="Rectangle 91"/>
          <p:cNvSpPr/>
          <p:nvPr/>
        </p:nvSpPr>
        <p:spPr>
          <a:xfrm>
            <a:off x="1612011" y="2627683"/>
            <a:ext cx="1102681" cy="263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Cis-Promotor 2</a:t>
            </a:r>
            <a:endParaRPr lang="en-US" sz="1100" dirty="0"/>
          </a:p>
        </p:txBody>
      </p:sp>
      <p:sp>
        <p:nvSpPr>
          <p:cNvPr id="93" name="Rectangle 92"/>
          <p:cNvSpPr/>
          <p:nvPr/>
        </p:nvSpPr>
        <p:spPr>
          <a:xfrm>
            <a:off x="2833755" y="2627683"/>
            <a:ext cx="1102681" cy="263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Suppressor 1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744877" y="2561038"/>
            <a:ext cx="4494894" cy="40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5309075" y="2557277"/>
            <a:ext cx="1669938" cy="40413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7" name="Rectangle 96"/>
          <p:cNvSpPr/>
          <p:nvPr/>
        </p:nvSpPr>
        <p:spPr>
          <a:xfrm>
            <a:off x="5428138" y="2620872"/>
            <a:ext cx="685781" cy="263324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Cas9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03575" y="2620872"/>
            <a:ext cx="685781" cy="263324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gRNA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32786" y="1923413"/>
            <a:ext cx="954168" cy="42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A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420373" y="2540414"/>
            <a:ext cx="945893" cy="42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B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8754943" y="503857"/>
            <a:ext cx="2138976" cy="7998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 (D)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683173" y="2058209"/>
            <a:ext cx="2744992" cy="7998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Mutant (M)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663499" y="3757824"/>
            <a:ext cx="2918447" cy="7998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Resistant (R)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2028" y="5400274"/>
            <a:ext cx="68072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62028" y="6034139"/>
            <a:ext cx="6807290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36600" y="5189775"/>
            <a:ext cx="6234136" cy="40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412098" y="5193536"/>
            <a:ext cx="954168" cy="42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A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412098" y="5815209"/>
            <a:ext cx="945893" cy="42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B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736600" y="5832072"/>
            <a:ext cx="6234137" cy="40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2" name="Rectangle 111"/>
          <p:cNvSpPr/>
          <p:nvPr/>
        </p:nvSpPr>
        <p:spPr>
          <a:xfrm>
            <a:off x="3058429" y="5251815"/>
            <a:ext cx="1720835" cy="26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CRISPR recognition site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58429" y="5894044"/>
            <a:ext cx="1720835" cy="26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CRISPR recognition site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663499" y="5337905"/>
            <a:ext cx="3107873" cy="7998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Wildtype (W)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deHaas</dc:creator>
  <cp:lastModifiedBy>Frederik deHaas</cp:lastModifiedBy>
  <cp:revision>6</cp:revision>
  <cp:lastPrinted>2019-03-06T20:11:00Z</cp:lastPrinted>
  <dcterms:created xsi:type="dcterms:W3CDTF">2019-03-06T19:17:29Z</dcterms:created>
  <dcterms:modified xsi:type="dcterms:W3CDTF">2019-03-06T20:12:00Z</dcterms:modified>
</cp:coreProperties>
</file>