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slideLayouts/slideLayout2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15"/>
  </p:notesMasterIdLst>
  <p:handoutMasterIdLst>
    <p:handoutMasterId r:id="rId16"/>
  </p:handoutMasterIdLst>
  <p:sldIdLst>
    <p:sldId id="462" r:id="rId8"/>
    <p:sldId id="474" r:id="rId9"/>
    <p:sldId id="476" r:id="rId10"/>
    <p:sldId id="475" r:id="rId11"/>
    <p:sldId id="477" r:id="rId12"/>
    <p:sldId id="468" r:id="rId13"/>
    <p:sldId id="264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0206"/>
    <a:srgbClr val="AD2B26"/>
    <a:srgbClr val="49504F"/>
    <a:srgbClr val="B70006"/>
    <a:srgbClr val="FFFFE4"/>
    <a:srgbClr val="919191"/>
    <a:srgbClr val="333333"/>
    <a:srgbClr val="FFFFFF"/>
    <a:srgbClr val="D9D9D9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45" autoAdjust="0"/>
    <p:restoredTop sz="95306" autoAdjust="0"/>
  </p:normalViewPr>
  <p:slideViewPr>
    <p:cSldViewPr snapToGrid="0">
      <p:cViewPr varScale="1">
        <p:scale>
          <a:sx n="72" d="100"/>
          <a:sy n="72" d="100"/>
        </p:scale>
        <p:origin x="89" y="1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2023/3/6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348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D359BD9D-8F8C-A44C-91CC-CA8F5146AA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1" name="直接连接符 22">
            <a:extLst>
              <a:ext uri="{FF2B5EF4-FFF2-40B4-BE49-F238E27FC236}">
                <a16:creationId xmlns:a16="http://schemas.microsoft.com/office/drawing/2014/main" id="{E3D0AD59-338B-5041-BA54-3D9BB0E399D6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2197ADE-85E8-B341-8233-C315893A0BCC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3756651-9738-8349-95DA-B0B282B3FAEA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EF63353-41E7-0E43-AFC0-B2282740E9FE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27893006-C6C0-BC4A-8CFB-289F585A2778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JavaScript </a:t>
            </a:r>
            <a:r>
              <a:rPr kumimoji="1" lang="zh-CN" altLang="en-US" dirty="0"/>
              <a:t>基础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6AC0F8-4890-4046-8499-78F7C69738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阶段说明</a:t>
            </a:r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JavaScript </a:t>
            </a:r>
            <a:r>
              <a:rPr kumimoji="1" lang="zh-CN" altLang="en-US" dirty="0"/>
              <a:t>基础安排 </a:t>
            </a:r>
            <a:r>
              <a:rPr kumimoji="1" lang="en-US" altLang="zh-CN" dirty="0"/>
              <a:t>5</a:t>
            </a:r>
            <a:r>
              <a:rPr kumimoji="1" lang="zh-CN" altLang="en-US" dirty="0"/>
              <a:t>天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2882558" y="2622422"/>
            <a:ext cx="1652678" cy="2411019"/>
            <a:chOff x="2889138" y="2212814"/>
            <a:chExt cx="1652678" cy="2411019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B347982B-22F3-5A4A-8B95-98317E971DD7}"/>
                </a:ext>
              </a:extLst>
            </p:cNvPr>
            <p:cNvSpPr/>
            <p:nvPr/>
          </p:nvSpPr>
          <p:spPr>
            <a:xfrm>
              <a:off x="3087003" y="2212814"/>
              <a:ext cx="1148567" cy="1171723"/>
            </a:xfrm>
            <a:prstGeom prst="ellipse">
              <a:avLst/>
            </a:prstGeom>
            <a:solidFill>
              <a:srgbClr val="49504F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  <a:sym typeface="Bebas"/>
                </a:rPr>
                <a:t>第二天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9603BE6-B9B2-2D48-8B4E-0B24D29D64D1}"/>
                </a:ext>
              </a:extLst>
            </p:cNvPr>
            <p:cNvSpPr/>
            <p:nvPr/>
          </p:nvSpPr>
          <p:spPr>
            <a:xfrm>
              <a:off x="2950467" y="3650934"/>
              <a:ext cx="1530020" cy="396992"/>
            </a:xfrm>
            <a:prstGeom prst="rect">
              <a:avLst/>
            </a:prstGeom>
            <a:solidFill>
              <a:srgbClr val="49504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Bebas"/>
                </a:rPr>
                <a:t>流程控制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CC58F37-4118-2D48-9E6D-E938CB19044E}"/>
                </a:ext>
              </a:extLst>
            </p:cNvPr>
            <p:cNvSpPr txBox="1"/>
            <p:nvPr/>
          </p:nvSpPr>
          <p:spPr>
            <a:xfrm>
              <a:off x="2889138" y="4246422"/>
              <a:ext cx="1652678" cy="3774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Bebas"/>
                </a:rPr>
                <a:t>运算符、分支语句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5107587" y="2620195"/>
            <a:ext cx="1652678" cy="2414801"/>
            <a:chOff x="5114167" y="2210587"/>
            <a:chExt cx="1652678" cy="2414801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A2A09BCA-B604-DB4E-A7BC-2D1D46CBD44C}"/>
                </a:ext>
              </a:extLst>
            </p:cNvPr>
            <p:cNvSpPr/>
            <p:nvPr/>
          </p:nvSpPr>
          <p:spPr>
            <a:xfrm>
              <a:off x="5314417" y="2210587"/>
              <a:ext cx="1171723" cy="1171723"/>
            </a:xfrm>
            <a:prstGeom prst="ellipse">
              <a:avLst/>
            </a:prstGeom>
            <a:solidFill>
              <a:srgbClr val="AD2B26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  <a:sym typeface="Bebas"/>
                </a:rPr>
                <a:t>第三天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3DFC903-87EB-D643-B790-CDA95E0BFB58}"/>
                </a:ext>
              </a:extLst>
            </p:cNvPr>
            <p:cNvSpPr/>
            <p:nvPr/>
          </p:nvSpPr>
          <p:spPr>
            <a:xfrm>
              <a:off x="5176303" y="3650934"/>
              <a:ext cx="1528406" cy="396992"/>
            </a:xfrm>
            <a:prstGeom prst="rect">
              <a:avLst/>
            </a:prstGeom>
            <a:solidFill>
              <a:srgbClr val="AD2B2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Bebas"/>
                </a:rPr>
                <a:t>数组</a:t>
              </a:r>
            </a:p>
          </p:txBody>
        </p:sp>
        <p:sp>
          <p:nvSpPr>
            <p:cNvPr id="19" name="TextBox 16">
              <a:extLst>
                <a:ext uri="{FF2B5EF4-FFF2-40B4-BE49-F238E27FC236}">
                  <a16:creationId xmlns:a16="http://schemas.microsoft.com/office/drawing/2014/main" id="{2CC58F37-4118-2D48-9E6D-E938CB19044E}"/>
                </a:ext>
              </a:extLst>
            </p:cNvPr>
            <p:cNvSpPr txBox="1"/>
            <p:nvPr/>
          </p:nvSpPr>
          <p:spPr>
            <a:xfrm>
              <a:off x="5114167" y="4247977"/>
              <a:ext cx="1652678" cy="3774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1400" dirty="0">
                  <a:solidFill>
                    <a:srgbClr val="B60206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Bebas"/>
                </a:rPr>
                <a:t>数组的相关操作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7456081" y="2620195"/>
            <a:ext cx="1652678" cy="2418906"/>
            <a:chOff x="7462661" y="2210587"/>
            <a:chExt cx="1652678" cy="2418906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B347982B-22F3-5A4A-8B95-98317E971DD7}"/>
                </a:ext>
              </a:extLst>
            </p:cNvPr>
            <p:cNvSpPr/>
            <p:nvPr/>
          </p:nvSpPr>
          <p:spPr>
            <a:xfrm>
              <a:off x="7660526" y="2210587"/>
              <a:ext cx="1148567" cy="1171723"/>
            </a:xfrm>
            <a:prstGeom prst="ellipse">
              <a:avLst/>
            </a:prstGeom>
            <a:solidFill>
              <a:srgbClr val="49504F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  <a:sym typeface="Bebas"/>
                </a:rPr>
                <a:t>第四天</a:t>
              </a:r>
              <a:endParaRPr lang="zh-CN" altLang="en-US" sz="1400" b="1" dirty="0">
                <a:solidFill>
                  <a:schemeClr val="bg1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Bebas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9603BE6-B9B2-2D48-8B4E-0B24D29D64D1}"/>
                </a:ext>
              </a:extLst>
            </p:cNvPr>
            <p:cNvSpPr/>
            <p:nvPr/>
          </p:nvSpPr>
          <p:spPr>
            <a:xfrm>
              <a:off x="7523990" y="3648707"/>
              <a:ext cx="1530020" cy="396992"/>
            </a:xfrm>
            <a:prstGeom prst="rect">
              <a:avLst/>
            </a:prstGeom>
            <a:solidFill>
              <a:srgbClr val="49504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Bebas"/>
                </a:rPr>
                <a:t>函数 </a:t>
              </a:r>
            </a:p>
          </p:txBody>
        </p:sp>
        <p:sp>
          <p:nvSpPr>
            <p:cNvPr id="22" name="TextBox 16">
              <a:extLst>
                <a:ext uri="{FF2B5EF4-FFF2-40B4-BE49-F238E27FC236}">
                  <a16:creationId xmlns:a16="http://schemas.microsoft.com/office/drawing/2014/main" id="{2CC58F37-4118-2D48-9E6D-E938CB19044E}"/>
                </a:ext>
              </a:extLst>
            </p:cNvPr>
            <p:cNvSpPr txBox="1"/>
            <p:nvPr/>
          </p:nvSpPr>
          <p:spPr>
            <a:xfrm>
              <a:off x="7462661" y="4244195"/>
              <a:ext cx="1652678" cy="3852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1400" dirty="0">
                  <a:solidFill>
                    <a:srgbClr val="B60206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Bebas"/>
                </a:rPr>
                <a:t>函数的封装</a:t>
              </a:r>
              <a:endParaRPr lang="en-US" altLang="zh-CN" sz="1400" dirty="0">
                <a:solidFill>
                  <a:srgbClr val="B6020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0015344" y="2620195"/>
            <a:ext cx="1652678" cy="2413246"/>
            <a:chOff x="10021924" y="2210587"/>
            <a:chExt cx="1652678" cy="2413246"/>
          </a:xfrm>
        </p:grpSpPr>
        <p:sp>
          <p:nvSpPr>
            <p:cNvPr id="14" name="TextBox 16">
              <a:extLst>
                <a:ext uri="{FF2B5EF4-FFF2-40B4-BE49-F238E27FC236}">
                  <a16:creationId xmlns:a16="http://schemas.microsoft.com/office/drawing/2014/main" id="{2CC58F37-4118-2D48-9E6D-E938CB19044E}"/>
                </a:ext>
              </a:extLst>
            </p:cNvPr>
            <p:cNvSpPr txBox="1"/>
            <p:nvPr/>
          </p:nvSpPr>
          <p:spPr>
            <a:xfrm>
              <a:off x="10021924" y="4238535"/>
              <a:ext cx="1652678" cy="3852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1400" dirty="0">
                  <a:solidFill>
                    <a:srgbClr val="B60206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Bebas"/>
                </a:rPr>
                <a:t>对象操作</a:t>
              </a:r>
              <a:endParaRPr lang="en-US" altLang="zh-CN" sz="1400" dirty="0">
                <a:solidFill>
                  <a:srgbClr val="B6020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80759FC2-2FC6-2F47-8824-8C508A3EEAE6}"/>
                </a:ext>
              </a:extLst>
            </p:cNvPr>
            <p:cNvSpPr/>
            <p:nvPr/>
          </p:nvSpPr>
          <p:spPr>
            <a:xfrm>
              <a:off x="10132112" y="2210587"/>
              <a:ext cx="1164895" cy="1171723"/>
            </a:xfrm>
            <a:prstGeom prst="ellipse">
              <a:avLst/>
            </a:prstGeom>
            <a:solidFill>
              <a:srgbClr val="AD2B26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  <a:sym typeface="Bebas"/>
                </a:rPr>
                <a:t>第五天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23DFC903-87EB-D643-B790-CDA95E0BFB58}"/>
                </a:ext>
              </a:extLst>
            </p:cNvPr>
            <p:cNvSpPr/>
            <p:nvPr/>
          </p:nvSpPr>
          <p:spPr>
            <a:xfrm>
              <a:off x="10021924" y="3651742"/>
              <a:ext cx="1528406" cy="396992"/>
            </a:xfrm>
            <a:prstGeom prst="rect">
              <a:avLst/>
            </a:prstGeom>
            <a:solidFill>
              <a:srgbClr val="AD2B2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Bebas"/>
                </a:rPr>
                <a:t>对象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39859" y="2620196"/>
            <a:ext cx="1652678" cy="2415946"/>
            <a:chOff x="646439" y="2210588"/>
            <a:chExt cx="1652678" cy="2415946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80759FC2-2FC6-2F47-8824-8C508A3EEAE6}"/>
                </a:ext>
              </a:extLst>
            </p:cNvPr>
            <p:cNvSpPr/>
            <p:nvPr/>
          </p:nvSpPr>
          <p:spPr>
            <a:xfrm>
              <a:off x="836433" y="2210588"/>
              <a:ext cx="1164895" cy="1171723"/>
            </a:xfrm>
            <a:prstGeom prst="ellipse">
              <a:avLst/>
            </a:prstGeom>
            <a:solidFill>
              <a:srgbClr val="AD2B26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  <a:sym typeface="Bebas"/>
                </a:rPr>
                <a:t>第一天</a:t>
              </a: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2CC58F37-4118-2D48-9E6D-E938CB19044E}"/>
                </a:ext>
              </a:extLst>
            </p:cNvPr>
            <p:cNvSpPr txBox="1"/>
            <p:nvPr/>
          </p:nvSpPr>
          <p:spPr>
            <a:xfrm>
              <a:off x="646439" y="4249123"/>
              <a:ext cx="1652678" cy="3774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Bebas"/>
                </a:rPr>
                <a:t>变量、数据类型</a:t>
              </a:r>
            </a:p>
          </p:txBody>
        </p:sp>
      </p:grpSp>
      <p:sp>
        <p:nvSpPr>
          <p:cNvPr id="31" name="矩形 30">
            <a:extLst>
              <a:ext uri="{FF2B5EF4-FFF2-40B4-BE49-F238E27FC236}">
                <a16:creationId xmlns:a16="http://schemas.microsoft.com/office/drawing/2014/main" id="{23DFC903-87EB-D643-B790-CDA95E0BFB58}"/>
              </a:ext>
            </a:extLst>
          </p:cNvPr>
          <p:cNvSpPr/>
          <p:nvPr/>
        </p:nvSpPr>
        <p:spPr>
          <a:xfrm>
            <a:off x="719665" y="4058315"/>
            <a:ext cx="1528406" cy="396992"/>
          </a:xfrm>
          <a:prstGeom prst="rect">
            <a:avLst/>
          </a:prstGeom>
          <a:solidFill>
            <a:srgbClr val="AD2B2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基础语法</a:t>
            </a:r>
          </a:p>
        </p:txBody>
      </p:sp>
      <p:sp>
        <p:nvSpPr>
          <p:cNvPr id="32" name="文本占位符 1">
            <a:extLst>
              <a:ext uri="{FF2B5EF4-FFF2-40B4-BE49-F238E27FC236}">
                <a16:creationId xmlns:a16="http://schemas.microsoft.com/office/drawing/2014/main" id="{A4734944-48F7-2B45-997B-7F408F7CF0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5571" y="1261172"/>
            <a:ext cx="11158751" cy="1359023"/>
          </a:xfrm>
        </p:spPr>
        <p:txBody>
          <a:bodyPr/>
          <a:lstStyle/>
          <a:p>
            <a:r>
              <a:rPr lang="zh-CN" altLang="en-US" dirty="0"/>
              <a:t>目标：学习</a:t>
            </a:r>
            <a:r>
              <a:rPr lang="en-US" altLang="zh-CN" dirty="0"/>
              <a:t>JavaScript</a:t>
            </a:r>
            <a:r>
              <a:rPr lang="zh-CN" altLang="en-US" dirty="0"/>
              <a:t>语言的基本概念及语法规则，培养编程思维能力，为后面学习网页交互效果课程打下坚实的基础</a:t>
            </a:r>
            <a:endParaRPr lang="zh-CN" altLang="en-US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371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JavaScript </a:t>
            </a:r>
            <a:r>
              <a:rPr kumimoji="1" lang="zh-CN" altLang="en-US" dirty="0"/>
              <a:t>基础核心重点</a:t>
            </a:r>
          </a:p>
        </p:txBody>
      </p:sp>
      <p:sp>
        <p:nvSpPr>
          <p:cNvPr id="32" name="文本占位符 1">
            <a:extLst>
              <a:ext uri="{FF2B5EF4-FFF2-40B4-BE49-F238E27FC236}">
                <a16:creationId xmlns:a16="http://schemas.microsoft.com/office/drawing/2014/main" id="{A4734944-48F7-2B45-997B-7F408F7CF0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5571" y="1265074"/>
            <a:ext cx="11158751" cy="1359023"/>
          </a:xfrm>
        </p:spPr>
        <p:txBody>
          <a:bodyPr/>
          <a:lstStyle/>
          <a:p>
            <a:r>
              <a:rPr lang="zh-CN" altLang="en-US" dirty="0"/>
              <a:t>「计算机是处理数据的」这个概念要在我们脑海中始终贯穿</a:t>
            </a:r>
            <a:r>
              <a:rPr lang="en-US" altLang="zh-CN" dirty="0"/>
              <a:t>…</a:t>
            </a:r>
          </a:p>
        </p:txBody>
      </p:sp>
      <p:sp>
        <p:nvSpPr>
          <p:cNvPr id="53" name="Text Placeholder 2"/>
          <p:cNvSpPr txBox="1"/>
          <p:nvPr/>
        </p:nvSpPr>
        <p:spPr>
          <a:xfrm>
            <a:off x="823343" y="4793564"/>
            <a:ext cx="1991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0"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zh-CN" altLang="en-US" sz="1200" dirty="0"/>
              <a:t>在计算机里描述现实生活中的信息的方式</a:t>
            </a:r>
            <a:endParaRPr lang="en-US" altLang="zh-CN" sz="1200" dirty="0"/>
          </a:p>
        </p:txBody>
      </p:sp>
      <p:grpSp>
        <p:nvGrpSpPr>
          <p:cNvPr id="54" name="组合 53"/>
          <p:cNvGrpSpPr/>
          <p:nvPr/>
        </p:nvGrpSpPr>
        <p:grpSpPr>
          <a:xfrm>
            <a:off x="2335006" y="2012592"/>
            <a:ext cx="7282180" cy="3017520"/>
            <a:chOff x="3803" y="2764"/>
            <a:chExt cx="11468" cy="4752"/>
          </a:xfrm>
        </p:grpSpPr>
        <p:sp>
          <p:nvSpPr>
            <p:cNvPr id="55" name="AutoShape 5"/>
            <p:cNvSpPr/>
            <p:nvPr/>
          </p:nvSpPr>
          <p:spPr bwMode="auto">
            <a:xfrm>
              <a:off x="3803" y="3334"/>
              <a:ext cx="3048" cy="3032"/>
            </a:xfrm>
            <a:custGeom>
              <a:avLst/>
              <a:gdLst>
                <a:gd name="T0" fmla="*/ 2147483647 w 20949"/>
                <a:gd name="T1" fmla="*/ 2147483647 h 21600"/>
                <a:gd name="T2" fmla="*/ 2147483647 w 20949"/>
                <a:gd name="T3" fmla="*/ 2147483647 h 21600"/>
                <a:gd name="T4" fmla="*/ 2147483647 w 20949"/>
                <a:gd name="T5" fmla="*/ 2147483647 h 21600"/>
                <a:gd name="T6" fmla="*/ 2147483647 w 20949"/>
                <a:gd name="T7" fmla="*/ 2147483647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949" h="21600">
                  <a:moveTo>
                    <a:pt x="6663" y="0"/>
                  </a:moveTo>
                  <a:cubicBezTo>
                    <a:pt x="4958" y="0"/>
                    <a:pt x="3252" y="674"/>
                    <a:pt x="1951" y="2023"/>
                  </a:cubicBezTo>
                  <a:cubicBezTo>
                    <a:pt x="-651" y="4720"/>
                    <a:pt x="-651" y="9093"/>
                    <a:pt x="1951" y="11790"/>
                  </a:cubicBezTo>
                  <a:lnTo>
                    <a:pt x="11413" y="21599"/>
                  </a:lnTo>
                  <a:lnTo>
                    <a:pt x="20949" y="11948"/>
                  </a:lnTo>
                  <a:lnTo>
                    <a:pt x="11373" y="2023"/>
                  </a:lnTo>
                  <a:cubicBezTo>
                    <a:pt x="10072" y="674"/>
                    <a:pt x="8368" y="0"/>
                    <a:pt x="66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35714" tIns="35714" rIns="35714" bIns="35714" anchor="ctr"/>
            <a:lstStyle/>
            <a:p>
              <a:endParaRPr lang="en-US" sz="2700"/>
            </a:p>
          </p:txBody>
        </p:sp>
        <p:sp>
          <p:nvSpPr>
            <p:cNvPr id="56" name="AutoShape 7"/>
            <p:cNvSpPr/>
            <p:nvPr/>
          </p:nvSpPr>
          <p:spPr bwMode="auto">
            <a:xfrm>
              <a:off x="5594" y="4378"/>
              <a:ext cx="3534" cy="3138"/>
            </a:xfrm>
            <a:custGeom>
              <a:avLst/>
              <a:gdLst>
                <a:gd name="T0" fmla="*/ 2147483647 w 21600"/>
                <a:gd name="T1" fmla="*/ 2147483647 h 20967"/>
                <a:gd name="T2" fmla="*/ 2147483647 w 21600"/>
                <a:gd name="T3" fmla="*/ 2147483647 h 20967"/>
                <a:gd name="T4" fmla="*/ 2147483647 w 21600"/>
                <a:gd name="T5" fmla="*/ 2147483647 h 20967"/>
                <a:gd name="T6" fmla="*/ 2147483647 w 21600"/>
                <a:gd name="T7" fmla="*/ 2147483647 h 2096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0967">
                  <a:moveTo>
                    <a:pt x="13348" y="0"/>
                  </a:moveTo>
                  <a:lnTo>
                    <a:pt x="8468" y="5332"/>
                  </a:lnTo>
                  <a:lnTo>
                    <a:pt x="8437" y="5298"/>
                  </a:lnTo>
                  <a:lnTo>
                    <a:pt x="0" y="14404"/>
                  </a:lnTo>
                  <a:lnTo>
                    <a:pt x="4265" y="19068"/>
                  </a:lnTo>
                  <a:cubicBezTo>
                    <a:pt x="6580" y="21599"/>
                    <a:pt x="10334" y="21600"/>
                    <a:pt x="12649" y="19068"/>
                  </a:cubicBezTo>
                  <a:cubicBezTo>
                    <a:pt x="12688" y="19025"/>
                    <a:pt x="12721" y="18978"/>
                    <a:pt x="12759" y="18934"/>
                  </a:cubicBezTo>
                  <a:cubicBezTo>
                    <a:pt x="12820" y="18877"/>
                    <a:pt x="12881" y="18821"/>
                    <a:pt x="12941" y="18763"/>
                  </a:cubicBezTo>
                  <a:cubicBezTo>
                    <a:pt x="13001" y="18703"/>
                    <a:pt x="13060" y="18642"/>
                    <a:pt x="13118" y="18580"/>
                  </a:cubicBezTo>
                  <a:lnTo>
                    <a:pt x="21599" y="9309"/>
                  </a:lnTo>
                  <a:lnTo>
                    <a:pt x="1334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35714" tIns="35714" rIns="35714" bIns="35714" anchor="ctr"/>
            <a:lstStyle/>
            <a:p>
              <a:endParaRPr lang="en-US" sz="2700">
                <a:solidFill>
                  <a:schemeClr val="bg1"/>
                </a:solidFill>
                <a:latin typeface="FontAwesome Regular"/>
                <a:cs typeface="FontAwesome Regular"/>
              </a:endParaRPr>
            </a:p>
          </p:txBody>
        </p:sp>
        <p:sp>
          <p:nvSpPr>
            <p:cNvPr id="57" name="AutoShape 9"/>
            <p:cNvSpPr/>
            <p:nvPr/>
          </p:nvSpPr>
          <p:spPr bwMode="auto">
            <a:xfrm>
              <a:off x="7947" y="3341"/>
              <a:ext cx="3400" cy="3037"/>
            </a:xfrm>
            <a:custGeom>
              <a:avLst/>
              <a:gdLst>
                <a:gd name="T0" fmla="*/ 10800 w 21600"/>
                <a:gd name="T1" fmla="+- 0 10801 3"/>
                <a:gd name="T2" fmla="*/ 10801 h 21597"/>
                <a:gd name="T3" fmla="*/ 10800 w 21600"/>
                <a:gd name="T4" fmla="+- 0 10801 3"/>
                <a:gd name="T5" fmla="*/ 10801 h 21597"/>
                <a:gd name="T6" fmla="*/ 10800 w 21600"/>
                <a:gd name="T7" fmla="+- 0 10801 3"/>
                <a:gd name="T8" fmla="*/ 10801 h 21597"/>
                <a:gd name="T9" fmla="*/ 10800 w 21600"/>
                <a:gd name="T10" fmla="+- 0 10801 3"/>
                <a:gd name="T11" fmla="*/ 10801 h 21597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21600" h="21597">
                  <a:moveTo>
                    <a:pt x="8272" y="1"/>
                  </a:moveTo>
                  <a:cubicBezTo>
                    <a:pt x="6968" y="34"/>
                    <a:pt x="5672" y="530"/>
                    <a:pt x="4594" y="1487"/>
                  </a:cubicBezTo>
                  <a:lnTo>
                    <a:pt x="0" y="6561"/>
                  </a:lnTo>
                  <a:lnTo>
                    <a:pt x="8849" y="17027"/>
                  </a:lnTo>
                  <a:lnTo>
                    <a:pt x="12932" y="21597"/>
                  </a:lnTo>
                  <a:lnTo>
                    <a:pt x="21599" y="11793"/>
                  </a:lnTo>
                  <a:lnTo>
                    <a:pt x="12977" y="2143"/>
                  </a:lnTo>
                  <a:cubicBezTo>
                    <a:pt x="12742" y="1879"/>
                    <a:pt x="12491" y="1643"/>
                    <a:pt x="12229" y="1431"/>
                  </a:cubicBezTo>
                  <a:cubicBezTo>
                    <a:pt x="11967" y="1220"/>
                    <a:pt x="11695" y="1033"/>
                    <a:pt x="11413" y="873"/>
                  </a:cubicBezTo>
                  <a:cubicBezTo>
                    <a:pt x="10609" y="370"/>
                    <a:pt x="9725" y="84"/>
                    <a:pt x="8832" y="16"/>
                  </a:cubicBezTo>
                  <a:cubicBezTo>
                    <a:pt x="8646" y="2"/>
                    <a:pt x="8459" y="-3"/>
                    <a:pt x="82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lIns="35714" tIns="35714" rIns="35714" bIns="35714" anchor="ctr"/>
            <a:lstStyle/>
            <a:p>
              <a:pPr defTabSz="583565">
                <a:lnSpc>
                  <a:spcPct val="100000"/>
                </a:lnSpc>
                <a:defRPr/>
              </a:pPr>
              <a:endParaRPr lang="es-ES" sz="2700" b="0">
                <a:solidFill>
                  <a:schemeClr val="bg1"/>
                </a:solidFill>
                <a:latin typeface="FontAwesome Regular"/>
                <a:cs typeface="FontAwesome Regular"/>
                <a:sym typeface="Helvetica Light" charset="0"/>
              </a:endParaRPr>
            </a:p>
          </p:txBody>
        </p:sp>
        <p:sp>
          <p:nvSpPr>
            <p:cNvPr id="58" name="AutoShape 11"/>
            <p:cNvSpPr/>
            <p:nvPr/>
          </p:nvSpPr>
          <p:spPr bwMode="auto">
            <a:xfrm>
              <a:off x="10110" y="4371"/>
              <a:ext cx="3532" cy="3136"/>
            </a:xfrm>
            <a:custGeom>
              <a:avLst/>
              <a:gdLst>
                <a:gd name="T0" fmla="*/ 10800 w 21600"/>
                <a:gd name="T1" fmla="*/ 10483 h 20967"/>
                <a:gd name="T2" fmla="*/ 10800 w 21600"/>
                <a:gd name="T3" fmla="*/ 10483 h 20967"/>
                <a:gd name="T4" fmla="*/ 10800 w 21600"/>
                <a:gd name="T5" fmla="*/ 10483 h 20967"/>
                <a:gd name="T6" fmla="*/ 10800 w 21600"/>
                <a:gd name="T7" fmla="*/ 10483 h 209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0967">
                  <a:moveTo>
                    <a:pt x="13348" y="0"/>
                  </a:moveTo>
                  <a:lnTo>
                    <a:pt x="8468" y="5332"/>
                  </a:lnTo>
                  <a:lnTo>
                    <a:pt x="8437" y="5298"/>
                  </a:lnTo>
                  <a:lnTo>
                    <a:pt x="0" y="14404"/>
                  </a:lnTo>
                  <a:lnTo>
                    <a:pt x="4265" y="19068"/>
                  </a:lnTo>
                  <a:cubicBezTo>
                    <a:pt x="6580" y="21599"/>
                    <a:pt x="10334" y="21599"/>
                    <a:pt x="12649" y="19068"/>
                  </a:cubicBezTo>
                  <a:cubicBezTo>
                    <a:pt x="12688" y="19025"/>
                    <a:pt x="12721" y="18978"/>
                    <a:pt x="12759" y="18934"/>
                  </a:cubicBezTo>
                  <a:cubicBezTo>
                    <a:pt x="12820" y="18877"/>
                    <a:pt x="12881" y="18821"/>
                    <a:pt x="12941" y="18763"/>
                  </a:cubicBezTo>
                  <a:cubicBezTo>
                    <a:pt x="13001" y="18703"/>
                    <a:pt x="13060" y="18642"/>
                    <a:pt x="13118" y="18580"/>
                  </a:cubicBezTo>
                  <a:lnTo>
                    <a:pt x="21599" y="9309"/>
                  </a:lnTo>
                  <a:lnTo>
                    <a:pt x="133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lIns="35714" tIns="35714" rIns="35714" bIns="35714" anchor="ctr"/>
            <a:lstStyle/>
            <a:p>
              <a:pPr defTabSz="583565">
                <a:lnSpc>
                  <a:spcPct val="100000"/>
                </a:lnSpc>
                <a:defRPr/>
              </a:pPr>
              <a:endParaRPr lang="es-ES" sz="2700" b="0">
                <a:solidFill>
                  <a:schemeClr val="bg1"/>
                </a:solidFill>
                <a:latin typeface="FontAwesome Regular"/>
                <a:cs typeface="FontAwesome Regular"/>
                <a:sym typeface="Helvetica Light" charset="0"/>
              </a:endParaRPr>
            </a:p>
          </p:txBody>
        </p:sp>
        <p:sp>
          <p:nvSpPr>
            <p:cNvPr id="59" name="AutoShape 13"/>
            <p:cNvSpPr/>
            <p:nvPr/>
          </p:nvSpPr>
          <p:spPr bwMode="auto">
            <a:xfrm>
              <a:off x="12423" y="2764"/>
              <a:ext cx="2849" cy="288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3259" y="0"/>
                  </a:moveTo>
                  <a:cubicBezTo>
                    <a:pt x="1471" y="0"/>
                    <a:pt x="22" y="1433"/>
                    <a:pt x="23" y="3199"/>
                  </a:cubicBezTo>
                  <a:cubicBezTo>
                    <a:pt x="23" y="4966"/>
                    <a:pt x="1471" y="6397"/>
                    <a:pt x="3259" y="6397"/>
                  </a:cubicBezTo>
                  <a:lnTo>
                    <a:pt x="4654" y="6397"/>
                  </a:lnTo>
                  <a:lnTo>
                    <a:pt x="0" y="10992"/>
                  </a:lnTo>
                  <a:lnTo>
                    <a:pt x="10107" y="21543"/>
                  </a:lnTo>
                  <a:lnTo>
                    <a:pt x="15126" y="16585"/>
                  </a:lnTo>
                  <a:lnTo>
                    <a:pt x="15126" y="18399"/>
                  </a:lnTo>
                  <a:cubicBezTo>
                    <a:pt x="15126" y="20166"/>
                    <a:pt x="16574" y="21599"/>
                    <a:pt x="18363" y="21600"/>
                  </a:cubicBezTo>
                  <a:cubicBezTo>
                    <a:pt x="20151" y="21600"/>
                    <a:pt x="21600" y="20166"/>
                    <a:pt x="21599" y="18399"/>
                  </a:cubicBezTo>
                  <a:lnTo>
                    <a:pt x="21599" y="3320"/>
                  </a:lnTo>
                  <a:cubicBezTo>
                    <a:pt x="21599" y="3057"/>
                    <a:pt x="21557" y="2805"/>
                    <a:pt x="21499" y="2561"/>
                  </a:cubicBezTo>
                  <a:cubicBezTo>
                    <a:pt x="21498" y="2559"/>
                    <a:pt x="21499" y="2557"/>
                    <a:pt x="21499" y="2555"/>
                  </a:cubicBezTo>
                  <a:cubicBezTo>
                    <a:pt x="21348" y="1827"/>
                    <a:pt x="20946" y="1187"/>
                    <a:pt x="20386" y="730"/>
                  </a:cubicBezTo>
                  <a:cubicBezTo>
                    <a:pt x="19826" y="274"/>
                    <a:pt x="19109" y="0"/>
                    <a:pt x="18327" y="0"/>
                  </a:cubicBezTo>
                  <a:lnTo>
                    <a:pt x="32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lIns="35714" tIns="35714" rIns="35714" bIns="35714" anchor="ctr"/>
            <a:lstStyle/>
            <a:p>
              <a:pPr defTabSz="583565">
                <a:lnSpc>
                  <a:spcPct val="100000"/>
                </a:lnSpc>
                <a:defRPr/>
              </a:pPr>
              <a:endParaRPr lang="es-ES" sz="2700" b="0">
                <a:solidFill>
                  <a:schemeClr val="bg1"/>
                </a:solidFill>
                <a:latin typeface="FontAwesome Regular"/>
                <a:cs typeface="FontAwesome Regular"/>
                <a:sym typeface="Helvetica Light" charset="0"/>
              </a:endParaRPr>
            </a:p>
          </p:txBody>
        </p:sp>
        <p:sp>
          <p:nvSpPr>
            <p:cNvPr id="60" name="Text Placeholder 7"/>
            <p:cNvSpPr txBox="1"/>
            <p:nvPr/>
          </p:nvSpPr>
          <p:spPr>
            <a:xfrm>
              <a:off x="4583" y="4250"/>
              <a:ext cx="1326" cy="1046"/>
            </a:xfrm>
            <a:prstGeom prst="rect">
              <a:avLst/>
            </a:prstGeom>
          </p:spPr>
          <p:txBody>
            <a:bodyPr vert="horz" lIns="0" tIns="51942" rIns="0" bIns="51942" anchor="ctr"/>
            <a:lstStyle>
              <a:lvl1pPr marL="0" indent="0" algn="ctr" defTabSz="825500" rtl="0" eaLnBrk="0" fontAlgn="base" hangingPunct="0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SzPct val="125000"/>
                <a:buNone/>
                <a:defRPr sz="7000" b="1" kern="1200">
                  <a:solidFill>
                    <a:schemeClr val="bg1"/>
                  </a:solidFill>
                  <a:latin typeface="FontAwesome"/>
                  <a:ea typeface="+mn-ea"/>
                  <a:cs typeface="FontAwesome"/>
                  <a:sym typeface="Helvetica Neue" charset="0"/>
                </a:defRPr>
              </a:lvl1pPr>
              <a:lvl2pPr marL="1270000" indent="-635000" algn="l" defTabSz="825500" rtl="0" eaLnBrk="0" fontAlgn="base" hangingPunct="0">
                <a:spcBef>
                  <a:spcPts val="5900"/>
                </a:spcBef>
                <a:spcAft>
                  <a:spcPct val="0"/>
                </a:spcAft>
                <a:buSzPct val="125000"/>
                <a:buChar char="•"/>
                <a:defRPr sz="5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" charset="0"/>
                </a:defRPr>
              </a:lvl2pPr>
              <a:lvl3pPr marL="1905000" indent="-635000" algn="l" defTabSz="825500" rtl="0" eaLnBrk="0" fontAlgn="base" hangingPunct="0">
                <a:spcBef>
                  <a:spcPts val="5900"/>
                </a:spcBef>
                <a:spcAft>
                  <a:spcPct val="0"/>
                </a:spcAft>
                <a:buSzPct val="125000"/>
                <a:buChar char="•"/>
                <a:defRPr sz="5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" charset="0"/>
                </a:defRPr>
              </a:lvl3pPr>
              <a:lvl4pPr marL="2540000" indent="-635000" algn="l" defTabSz="825500" rtl="0" eaLnBrk="0" fontAlgn="base" hangingPunct="0">
                <a:spcBef>
                  <a:spcPts val="5900"/>
                </a:spcBef>
                <a:spcAft>
                  <a:spcPct val="0"/>
                </a:spcAft>
                <a:buSzPct val="125000"/>
                <a:buChar char="•"/>
                <a:defRPr sz="5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" charset="0"/>
                </a:defRPr>
              </a:lvl4pPr>
              <a:lvl5pPr marL="3175000" indent="-635000" algn="l" defTabSz="825500" rtl="0" eaLnBrk="0" fontAlgn="base" hangingPunct="0">
                <a:spcBef>
                  <a:spcPts val="5900"/>
                </a:spcBef>
                <a:spcAft>
                  <a:spcPct val="0"/>
                </a:spcAft>
                <a:buSzPct val="125000"/>
                <a:buChar char="•"/>
                <a:defRPr sz="5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zh-CN" altLang="en-US" sz="18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字面量</a:t>
              </a:r>
              <a:endParaRPr lang="es-ES_tradnl" sz="18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61" name="Text Placeholder 7"/>
            <p:cNvSpPr txBox="1"/>
            <p:nvPr/>
          </p:nvSpPr>
          <p:spPr>
            <a:xfrm>
              <a:off x="6681" y="5650"/>
              <a:ext cx="1326" cy="1046"/>
            </a:xfrm>
            <a:prstGeom prst="rect">
              <a:avLst/>
            </a:prstGeom>
          </p:spPr>
          <p:txBody>
            <a:bodyPr vert="horz" lIns="0" tIns="51942" rIns="0" bIns="51942" anchor="ctr"/>
            <a:lstStyle>
              <a:lvl1pPr marL="0" indent="0" algn="ctr" defTabSz="825500" rtl="0" eaLnBrk="0" fontAlgn="base" hangingPunct="0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SzPct val="125000"/>
                <a:buNone/>
                <a:defRPr sz="7000" b="1" kern="1200">
                  <a:solidFill>
                    <a:schemeClr val="bg1"/>
                  </a:solidFill>
                  <a:latin typeface="FontAwesome"/>
                  <a:ea typeface="+mn-ea"/>
                  <a:cs typeface="FontAwesome"/>
                  <a:sym typeface="Helvetica Neue" charset="0"/>
                </a:defRPr>
              </a:lvl1pPr>
              <a:lvl2pPr marL="1270000" indent="-635000" algn="l" defTabSz="825500" rtl="0" eaLnBrk="0" fontAlgn="base" hangingPunct="0">
                <a:spcBef>
                  <a:spcPts val="5900"/>
                </a:spcBef>
                <a:spcAft>
                  <a:spcPct val="0"/>
                </a:spcAft>
                <a:buSzPct val="125000"/>
                <a:buChar char="•"/>
                <a:defRPr sz="5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" charset="0"/>
                </a:defRPr>
              </a:lvl2pPr>
              <a:lvl3pPr marL="1905000" indent="-635000" algn="l" defTabSz="825500" rtl="0" eaLnBrk="0" fontAlgn="base" hangingPunct="0">
                <a:spcBef>
                  <a:spcPts val="5900"/>
                </a:spcBef>
                <a:spcAft>
                  <a:spcPct val="0"/>
                </a:spcAft>
                <a:buSzPct val="125000"/>
                <a:buChar char="•"/>
                <a:defRPr sz="5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" charset="0"/>
                </a:defRPr>
              </a:lvl3pPr>
              <a:lvl4pPr marL="2540000" indent="-635000" algn="l" defTabSz="825500" rtl="0" eaLnBrk="0" fontAlgn="base" hangingPunct="0">
                <a:spcBef>
                  <a:spcPts val="5900"/>
                </a:spcBef>
                <a:spcAft>
                  <a:spcPct val="0"/>
                </a:spcAft>
                <a:buSzPct val="125000"/>
                <a:buChar char="•"/>
                <a:defRPr sz="5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" charset="0"/>
                </a:defRPr>
              </a:lvl4pPr>
              <a:lvl5pPr marL="3175000" indent="-635000" algn="l" defTabSz="825500" rtl="0" eaLnBrk="0" fontAlgn="base" hangingPunct="0">
                <a:spcBef>
                  <a:spcPts val="5900"/>
                </a:spcBef>
                <a:spcAft>
                  <a:spcPct val="0"/>
                </a:spcAft>
                <a:buSzPct val="125000"/>
                <a:buChar char="•"/>
                <a:defRPr sz="5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zh-CN" altLang="en-US" sz="18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变量</a:t>
              </a:r>
              <a:endParaRPr kumimoji="1" lang="es-ES_tradnl" sz="18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62" name="Text Placeholder 7"/>
            <p:cNvSpPr txBox="1"/>
            <p:nvPr/>
          </p:nvSpPr>
          <p:spPr>
            <a:xfrm>
              <a:off x="9106" y="4256"/>
              <a:ext cx="1326" cy="1046"/>
            </a:xfrm>
            <a:prstGeom prst="rect">
              <a:avLst/>
            </a:prstGeom>
          </p:spPr>
          <p:txBody>
            <a:bodyPr vert="horz" lIns="0" tIns="51942" rIns="0" bIns="51942" anchor="ctr"/>
            <a:lstStyle>
              <a:lvl1pPr marL="0" indent="0" algn="ctr" defTabSz="825500" rtl="0" eaLnBrk="0" fontAlgn="base" hangingPunct="0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SzPct val="125000"/>
                <a:buNone/>
                <a:defRPr sz="7000" b="1" kern="1200">
                  <a:solidFill>
                    <a:schemeClr val="bg1"/>
                  </a:solidFill>
                  <a:latin typeface="FontAwesome"/>
                  <a:ea typeface="+mn-ea"/>
                  <a:cs typeface="FontAwesome"/>
                  <a:sym typeface="Helvetica Neue" charset="0"/>
                </a:defRPr>
              </a:lvl1pPr>
              <a:lvl2pPr marL="1270000" indent="-635000" algn="l" defTabSz="825500" rtl="0" eaLnBrk="0" fontAlgn="base" hangingPunct="0">
                <a:spcBef>
                  <a:spcPts val="5900"/>
                </a:spcBef>
                <a:spcAft>
                  <a:spcPct val="0"/>
                </a:spcAft>
                <a:buSzPct val="125000"/>
                <a:buChar char="•"/>
                <a:defRPr sz="5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" charset="0"/>
                </a:defRPr>
              </a:lvl2pPr>
              <a:lvl3pPr marL="1905000" indent="-635000" algn="l" defTabSz="825500" rtl="0" eaLnBrk="0" fontAlgn="base" hangingPunct="0">
                <a:spcBef>
                  <a:spcPts val="5900"/>
                </a:spcBef>
                <a:spcAft>
                  <a:spcPct val="0"/>
                </a:spcAft>
                <a:buSzPct val="125000"/>
                <a:buChar char="•"/>
                <a:defRPr sz="5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" charset="0"/>
                </a:defRPr>
              </a:lvl3pPr>
              <a:lvl4pPr marL="2540000" indent="-635000" algn="l" defTabSz="825500" rtl="0" eaLnBrk="0" fontAlgn="base" hangingPunct="0">
                <a:spcBef>
                  <a:spcPts val="5900"/>
                </a:spcBef>
                <a:spcAft>
                  <a:spcPct val="0"/>
                </a:spcAft>
                <a:buSzPct val="125000"/>
                <a:buChar char="•"/>
                <a:defRPr sz="5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" charset="0"/>
                </a:defRPr>
              </a:lvl4pPr>
              <a:lvl5pPr marL="3175000" indent="-635000" algn="l" defTabSz="825500" rtl="0" eaLnBrk="0" fontAlgn="base" hangingPunct="0">
                <a:spcBef>
                  <a:spcPts val="5900"/>
                </a:spcBef>
                <a:spcAft>
                  <a:spcPct val="0"/>
                </a:spcAft>
                <a:buSzPct val="125000"/>
                <a:buChar char="•"/>
                <a:defRPr sz="5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zh-CN" altLang="en-US" sz="18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分支</a:t>
              </a:r>
              <a:endParaRPr kumimoji="1" lang="es-ES_tradnl" sz="18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63" name="Text Placeholder 7"/>
            <p:cNvSpPr txBox="1"/>
            <p:nvPr/>
          </p:nvSpPr>
          <p:spPr>
            <a:xfrm>
              <a:off x="11336" y="5650"/>
              <a:ext cx="1326" cy="1046"/>
            </a:xfrm>
            <a:prstGeom prst="rect">
              <a:avLst/>
            </a:prstGeom>
          </p:spPr>
          <p:txBody>
            <a:bodyPr vert="horz" lIns="0" tIns="51942" rIns="0" bIns="51942" anchor="ctr"/>
            <a:lstStyle>
              <a:lvl1pPr marL="0" indent="0" algn="ctr" defTabSz="825500" rtl="0" eaLnBrk="0" fontAlgn="base" hangingPunct="0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SzPct val="125000"/>
                <a:buNone/>
                <a:defRPr sz="7000" b="1" kern="1200">
                  <a:solidFill>
                    <a:schemeClr val="bg1"/>
                  </a:solidFill>
                  <a:latin typeface="FontAwesome"/>
                  <a:ea typeface="+mn-ea"/>
                  <a:cs typeface="FontAwesome"/>
                  <a:sym typeface="Helvetica Neue" charset="0"/>
                </a:defRPr>
              </a:lvl1pPr>
              <a:lvl2pPr marL="1270000" indent="-635000" algn="l" defTabSz="825500" rtl="0" eaLnBrk="0" fontAlgn="base" hangingPunct="0">
                <a:spcBef>
                  <a:spcPts val="5900"/>
                </a:spcBef>
                <a:spcAft>
                  <a:spcPct val="0"/>
                </a:spcAft>
                <a:buSzPct val="125000"/>
                <a:buChar char="•"/>
                <a:defRPr sz="5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" charset="0"/>
                </a:defRPr>
              </a:lvl2pPr>
              <a:lvl3pPr marL="1905000" indent="-635000" algn="l" defTabSz="825500" rtl="0" eaLnBrk="0" fontAlgn="base" hangingPunct="0">
                <a:spcBef>
                  <a:spcPts val="5900"/>
                </a:spcBef>
                <a:spcAft>
                  <a:spcPct val="0"/>
                </a:spcAft>
                <a:buSzPct val="125000"/>
                <a:buChar char="•"/>
                <a:defRPr sz="5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" charset="0"/>
                </a:defRPr>
              </a:lvl3pPr>
              <a:lvl4pPr marL="2540000" indent="-635000" algn="l" defTabSz="825500" rtl="0" eaLnBrk="0" fontAlgn="base" hangingPunct="0">
                <a:spcBef>
                  <a:spcPts val="5900"/>
                </a:spcBef>
                <a:spcAft>
                  <a:spcPct val="0"/>
                </a:spcAft>
                <a:buSzPct val="125000"/>
                <a:buChar char="•"/>
                <a:defRPr sz="5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" charset="0"/>
                </a:defRPr>
              </a:lvl4pPr>
              <a:lvl5pPr marL="3175000" indent="-635000" algn="l" defTabSz="825500" rtl="0" eaLnBrk="0" fontAlgn="base" hangingPunct="0">
                <a:spcBef>
                  <a:spcPts val="5900"/>
                </a:spcBef>
                <a:spcAft>
                  <a:spcPct val="0"/>
                </a:spcAft>
                <a:buSzPct val="125000"/>
                <a:buChar char="•"/>
                <a:defRPr sz="5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zh-CN" altLang="en-US" sz="18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循环</a:t>
              </a:r>
              <a:endParaRPr kumimoji="1" lang="es-ES_tradnl" sz="18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64" name="Text Placeholder 7"/>
            <p:cNvSpPr txBox="1"/>
            <p:nvPr/>
          </p:nvSpPr>
          <p:spPr>
            <a:xfrm>
              <a:off x="13329" y="3727"/>
              <a:ext cx="1326" cy="1046"/>
            </a:xfrm>
            <a:prstGeom prst="rect">
              <a:avLst/>
            </a:prstGeom>
          </p:spPr>
          <p:txBody>
            <a:bodyPr vert="horz" lIns="0" tIns="51942" rIns="0" bIns="51942" anchor="ctr"/>
            <a:lstStyle>
              <a:lvl1pPr marL="0" indent="0" algn="ctr" defTabSz="825500" rtl="0" eaLnBrk="0" fontAlgn="base" hangingPunct="0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SzPct val="125000"/>
                <a:buNone/>
                <a:defRPr sz="7000" b="1" kern="1200">
                  <a:solidFill>
                    <a:schemeClr val="bg1"/>
                  </a:solidFill>
                  <a:latin typeface="FontAwesome"/>
                  <a:ea typeface="+mn-ea"/>
                  <a:cs typeface="FontAwesome"/>
                  <a:sym typeface="Helvetica Neue" charset="0"/>
                </a:defRPr>
              </a:lvl1pPr>
              <a:lvl2pPr marL="1270000" indent="-635000" algn="l" defTabSz="825500" rtl="0" eaLnBrk="0" fontAlgn="base" hangingPunct="0">
                <a:spcBef>
                  <a:spcPts val="5900"/>
                </a:spcBef>
                <a:spcAft>
                  <a:spcPct val="0"/>
                </a:spcAft>
                <a:buSzPct val="125000"/>
                <a:buChar char="•"/>
                <a:defRPr sz="5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" charset="0"/>
                </a:defRPr>
              </a:lvl2pPr>
              <a:lvl3pPr marL="1905000" indent="-635000" algn="l" defTabSz="825500" rtl="0" eaLnBrk="0" fontAlgn="base" hangingPunct="0">
                <a:spcBef>
                  <a:spcPts val="5900"/>
                </a:spcBef>
                <a:spcAft>
                  <a:spcPct val="0"/>
                </a:spcAft>
                <a:buSzPct val="125000"/>
                <a:buChar char="•"/>
                <a:defRPr sz="5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" charset="0"/>
                </a:defRPr>
              </a:lvl3pPr>
              <a:lvl4pPr marL="2540000" indent="-635000" algn="l" defTabSz="825500" rtl="0" eaLnBrk="0" fontAlgn="base" hangingPunct="0">
                <a:spcBef>
                  <a:spcPts val="5900"/>
                </a:spcBef>
                <a:spcAft>
                  <a:spcPct val="0"/>
                </a:spcAft>
                <a:buSzPct val="125000"/>
                <a:buChar char="•"/>
                <a:defRPr sz="5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" charset="0"/>
                </a:defRPr>
              </a:lvl4pPr>
              <a:lvl5pPr marL="3175000" indent="-635000" algn="l" defTabSz="825500" rtl="0" eaLnBrk="0" fontAlgn="base" hangingPunct="0">
                <a:spcBef>
                  <a:spcPts val="5900"/>
                </a:spcBef>
                <a:spcAft>
                  <a:spcPct val="0"/>
                </a:spcAft>
                <a:buSzPct val="125000"/>
                <a:buChar char="•"/>
                <a:defRPr sz="5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zh-CN" altLang="en-US" sz="18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对象</a:t>
              </a:r>
              <a:endParaRPr kumimoji="1" lang="es-ES_tradnl" sz="18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65" name="Text Placeholder 7"/>
          <p:cNvSpPr txBox="1"/>
          <p:nvPr/>
        </p:nvSpPr>
        <p:spPr>
          <a:xfrm>
            <a:off x="1644070" y="5645321"/>
            <a:ext cx="527195" cy="699548"/>
          </a:xfrm>
          <a:prstGeom prst="rect">
            <a:avLst/>
          </a:prstGeom>
        </p:spPr>
        <p:txBody>
          <a:bodyPr vert="horz" lIns="0" tIns="51942" rIns="0" bIns="51942" anchor="ctr"/>
          <a:lstStyle>
            <a:lvl1pPr marL="0" indent="0" algn="ctr" defTabSz="825500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SzPct val="125000"/>
              <a:buNone/>
              <a:defRPr sz="10000" b="1" kern="1200">
                <a:solidFill>
                  <a:schemeClr val="accent2"/>
                </a:solidFill>
                <a:latin typeface="League Gothic Regular"/>
                <a:ea typeface="+mn-ea"/>
                <a:cs typeface="League Gothic Regular"/>
                <a:sym typeface="Helvetica Neue" charset="0"/>
              </a:defRPr>
            </a:lvl1pPr>
            <a:lvl2pPr marL="1270000" indent="-635000" algn="l" defTabSz="825500" rtl="0" eaLnBrk="0" fontAlgn="base" hangingPunct="0">
              <a:spcBef>
                <a:spcPts val="5900"/>
              </a:spcBef>
              <a:spcAft>
                <a:spcPct val="0"/>
              </a:spcAft>
              <a:buSzPct val="125000"/>
              <a:buChar char="•"/>
              <a:defRPr sz="52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 charset="0"/>
              </a:defRPr>
            </a:lvl2pPr>
            <a:lvl3pPr marL="1905000" indent="-635000" algn="l" defTabSz="825500" rtl="0" eaLnBrk="0" fontAlgn="base" hangingPunct="0">
              <a:spcBef>
                <a:spcPts val="5900"/>
              </a:spcBef>
              <a:spcAft>
                <a:spcPct val="0"/>
              </a:spcAft>
              <a:buSzPct val="125000"/>
              <a:buChar char="•"/>
              <a:defRPr sz="52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 charset="0"/>
              </a:defRPr>
            </a:lvl3pPr>
            <a:lvl4pPr marL="2540000" indent="-635000" algn="l" defTabSz="825500" rtl="0" eaLnBrk="0" fontAlgn="base" hangingPunct="0">
              <a:spcBef>
                <a:spcPts val="5900"/>
              </a:spcBef>
              <a:spcAft>
                <a:spcPct val="0"/>
              </a:spcAft>
              <a:buSzPct val="125000"/>
              <a:buChar char="•"/>
              <a:defRPr sz="52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 charset="0"/>
              </a:defRPr>
            </a:lvl4pPr>
            <a:lvl5pPr marL="3175000" indent="-635000" algn="l" defTabSz="825500" rtl="0" eaLnBrk="0" fontAlgn="base" hangingPunct="0">
              <a:spcBef>
                <a:spcPts val="5900"/>
              </a:spcBef>
              <a:spcAft>
                <a:spcPct val="0"/>
              </a:spcAft>
              <a:buSzPct val="125000"/>
              <a:buChar char="•"/>
              <a:defRPr sz="52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4000"/>
              <a:t>02</a:t>
            </a:r>
            <a:endParaRPr lang="es-ES_tradnl" sz="4000" dirty="0"/>
          </a:p>
        </p:txBody>
      </p:sp>
      <p:sp>
        <p:nvSpPr>
          <p:cNvPr id="66" name="Text Placeholder 2"/>
          <p:cNvSpPr txBox="1"/>
          <p:nvPr/>
        </p:nvSpPr>
        <p:spPr>
          <a:xfrm>
            <a:off x="2278965" y="5837832"/>
            <a:ext cx="1991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0"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zh-CN" altLang="en-US" sz="1200" dirty="0"/>
              <a:t>记录计算机中数据的不同状态</a:t>
            </a:r>
            <a:endParaRPr lang="en-US" altLang="zh-CN" sz="1200" dirty="0"/>
          </a:p>
        </p:txBody>
      </p:sp>
      <p:sp>
        <p:nvSpPr>
          <p:cNvPr id="67" name="Text Placeholder 7"/>
          <p:cNvSpPr txBox="1"/>
          <p:nvPr/>
        </p:nvSpPr>
        <p:spPr>
          <a:xfrm>
            <a:off x="4439340" y="5645321"/>
            <a:ext cx="527195" cy="699548"/>
          </a:xfrm>
          <a:prstGeom prst="rect">
            <a:avLst/>
          </a:prstGeom>
        </p:spPr>
        <p:txBody>
          <a:bodyPr vert="horz" lIns="0" tIns="51942" rIns="0" bIns="51942" anchor="ctr"/>
          <a:lstStyle>
            <a:lvl1pPr marL="0" indent="0" algn="ctr" defTabSz="825500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SzPct val="125000"/>
              <a:buNone/>
              <a:defRPr sz="10000" b="1" kern="1200">
                <a:solidFill>
                  <a:schemeClr val="accent3"/>
                </a:solidFill>
                <a:latin typeface="League Gothic Regular"/>
                <a:ea typeface="+mn-ea"/>
                <a:cs typeface="League Gothic Regular"/>
                <a:sym typeface="Helvetica Neue" charset="0"/>
              </a:defRPr>
            </a:lvl1pPr>
            <a:lvl2pPr marL="1270000" indent="-635000" algn="l" defTabSz="825500" rtl="0" eaLnBrk="0" fontAlgn="base" hangingPunct="0">
              <a:spcBef>
                <a:spcPts val="5900"/>
              </a:spcBef>
              <a:spcAft>
                <a:spcPct val="0"/>
              </a:spcAft>
              <a:buSzPct val="125000"/>
              <a:buChar char="•"/>
              <a:defRPr sz="52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 charset="0"/>
              </a:defRPr>
            </a:lvl2pPr>
            <a:lvl3pPr marL="1905000" indent="-635000" algn="l" defTabSz="825500" rtl="0" eaLnBrk="0" fontAlgn="base" hangingPunct="0">
              <a:spcBef>
                <a:spcPts val="5900"/>
              </a:spcBef>
              <a:spcAft>
                <a:spcPct val="0"/>
              </a:spcAft>
              <a:buSzPct val="125000"/>
              <a:buChar char="•"/>
              <a:defRPr sz="52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 charset="0"/>
              </a:defRPr>
            </a:lvl3pPr>
            <a:lvl4pPr marL="2540000" indent="-635000" algn="l" defTabSz="825500" rtl="0" eaLnBrk="0" fontAlgn="base" hangingPunct="0">
              <a:spcBef>
                <a:spcPts val="5900"/>
              </a:spcBef>
              <a:spcAft>
                <a:spcPct val="0"/>
              </a:spcAft>
              <a:buSzPct val="125000"/>
              <a:buChar char="•"/>
              <a:defRPr sz="52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 charset="0"/>
              </a:defRPr>
            </a:lvl4pPr>
            <a:lvl5pPr marL="3175000" indent="-635000" algn="l" defTabSz="825500" rtl="0" eaLnBrk="0" fontAlgn="base" hangingPunct="0">
              <a:spcBef>
                <a:spcPts val="5900"/>
              </a:spcBef>
              <a:spcAft>
                <a:spcPct val="0"/>
              </a:spcAft>
              <a:buSzPct val="125000"/>
              <a:buChar char="•"/>
              <a:defRPr sz="52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4000"/>
              <a:t>03</a:t>
            </a:r>
            <a:endParaRPr lang="es-ES_tradnl" sz="4000" dirty="0"/>
          </a:p>
        </p:txBody>
      </p:sp>
      <p:sp>
        <p:nvSpPr>
          <p:cNvPr id="68" name="Text Placeholder 2"/>
          <p:cNvSpPr txBox="1"/>
          <p:nvPr/>
        </p:nvSpPr>
        <p:spPr>
          <a:xfrm>
            <a:off x="5053530" y="5836562"/>
            <a:ext cx="1991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0"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zh-CN" altLang="en-US" sz="1200" dirty="0"/>
              <a:t>计算机根据情况决定如何处理数据</a:t>
            </a:r>
            <a:endParaRPr lang="en-US" altLang="zh-CN" sz="1200" dirty="0"/>
          </a:p>
        </p:txBody>
      </p:sp>
      <p:sp>
        <p:nvSpPr>
          <p:cNvPr id="69" name="Text Placeholder 7"/>
          <p:cNvSpPr txBox="1"/>
          <p:nvPr/>
        </p:nvSpPr>
        <p:spPr>
          <a:xfrm>
            <a:off x="7433251" y="5645321"/>
            <a:ext cx="527195" cy="699548"/>
          </a:xfrm>
          <a:prstGeom prst="rect">
            <a:avLst/>
          </a:prstGeom>
        </p:spPr>
        <p:txBody>
          <a:bodyPr vert="horz" lIns="0" tIns="51942" rIns="0" bIns="51942" anchor="ctr"/>
          <a:lstStyle>
            <a:lvl1pPr marL="0" indent="0" algn="ctr" defTabSz="825500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SzPct val="125000"/>
              <a:buNone/>
              <a:defRPr sz="10000" b="1" kern="1200">
                <a:solidFill>
                  <a:schemeClr val="accent4"/>
                </a:solidFill>
                <a:latin typeface="League Gothic Regular"/>
                <a:ea typeface="+mn-ea"/>
                <a:cs typeface="League Gothic Regular"/>
                <a:sym typeface="Helvetica Neue" charset="0"/>
              </a:defRPr>
            </a:lvl1pPr>
            <a:lvl2pPr marL="1270000" indent="-635000" algn="l" defTabSz="825500" rtl="0" eaLnBrk="0" fontAlgn="base" hangingPunct="0">
              <a:spcBef>
                <a:spcPts val="5900"/>
              </a:spcBef>
              <a:spcAft>
                <a:spcPct val="0"/>
              </a:spcAft>
              <a:buSzPct val="125000"/>
              <a:buChar char="•"/>
              <a:defRPr sz="52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 charset="0"/>
              </a:defRPr>
            </a:lvl2pPr>
            <a:lvl3pPr marL="1905000" indent="-635000" algn="l" defTabSz="825500" rtl="0" eaLnBrk="0" fontAlgn="base" hangingPunct="0">
              <a:spcBef>
                <a:spcPts val="5900"/>
              </a:spcBef>
              <a:spcAft>
                <a:spcPct val="0"/>
              </a:spcAft>
              <a:buSzPct val="125000"/>
              <a:buChar char="•"/>
              <a:defRPr sz="52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 charset="0"/>
              </a:defRPr>
            </a:lvl3pPr>
            <a:lvl4pPr marL="2540000" indent="-635000" algn="l" defTabSz="825500" rtl="0" eaLnBrk="0" fontAlgn="base" hangingPunct="0">
              <a:spcBef>
                <a:spcPts val="5900"/>
              </a:spcBef>
              <a:spcAft>
                <a:spcPct val="0"/>
              </a:spcAft>
              <a:buSzPct val="125000"/>
              <a:buChar char="•"/>
              <a:defRPr sz="52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 charset="0"/>
              </a:defRPr>
            </a:lvl4pPr>
            <a:lvl5pPr marL="3175000" indent="-635000" algn="l" defTabSz="825500" rtl="0" eaLnBrk="0" fontAlgn="base" hangingPunct="0">
              <a:spcBef>
                <a:spcPts val="5900"/>
              </a:spcBef>
              <a:spcAft>
                <a:spcPct val="0"/>
              </a:spcAft>
              <a:buSzPct val="125000"/>
              <a:buChar char="•"/>
              <a:defRPr sz="52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4000"/>
              <a:t>04</a:t>
            </a:r>
            <a:endParaRPr lang="es-ES_tradnl" sz="4000" dirty="0"/>
          </a:p>
        </p:txBody>
      </p:sp>
      <p:sp>
        <p:nvSpPr>
          <p:cNvPr id="70" name="Text Placeholder 2"/>
          <p:cNvSpPr txBox="1"/>
          <p:nvPr/>
        </p:nvSpPr>
        <p:spPr>
          <a:xfrm>
            <a:off x="7960446" y="5836562"/>
            <a:ext cx="1991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0"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zh-CN" altLang="en-US" sz="1200" dirty="0"/>
              <a:t>计算机使用相同的逻辑重复处理数据</a:t>
            </a:r>
            <a:endParaRPr lang="en-US" altLang="zh-CN" sz="1200" dirty="0"/>
          </a:p>
        </p:txBody>
      </p:sp>
      <p:sp>
        <p:nvSpPr>
          <p:cNvPr id="71" name="Text Placeholder 7"/>
          <p:cNvSpPr txBox="1"/>
          <p:nvPr/>
        </p:nvSpPr>
        <p:spPr>
          <a:xfrm>
            <a:off x="9206154" y="4585360"/>
            <a:ext cx="527195" cy="699548"/>
          </a:xfrm>
          <a:prstGeom prst="rect">
            <a:avLst/>
          </a:prstGeom>
        </p:spPr>
        <p:txBody>
          <a:bodyPr vert="horz" lIns="0" tIns="51942" rIns="0" bIns="51942" anchor="ctr"/>
          <a:lstStyle>
            <a:lvl1pPr marL="0" indent="0" algn="ctr" defTabSz="825500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SzPct val="125000"/>
              <a:buNone/>
              <a:defRPr sz="10000" b="1" kern="1200">
                <a:solidFill>
                  <a:schemeClr val="accent5"/>
                </a:solidFill>
                <a:latin typeface="League Gothic Regular"/>
                <a:ea typeface="+mn-ea"/>
                <a:cs typeface="League Gothic Regular"/>
                <a:sym typeface="Helvetica Neue" charset="0"/>
              </a:defRPr>
            </a:lvl1pPr>
            <a:lvl2pPr marL="1270000" indent="-635000" algn="l" defTabSz="825500" rtl="0" eaLnBrk="0" fontAlgn="base" hangingPunct="0">
              <a:spcBef>
                <a:spcPts val="5900"/>
              </a:spcBef>
              <a:spcAft>
                <a:spcPct val="0"/>
              </a:spcAft>
              <a:buSzPct val="125000"/>
              <a:buChar char="•"/>
              <a:defRPr sz="52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 charset="0"/>
              </a:defRPr>
            </a:lvl2pPr>
            <a:lvl3pPr marL="1905000" indent="-635000" algn="l" defTabSz="825500" rtl="0" eaLnBrk="0" fontAlgn="base" hangingPunct="0">
              <a:spcBef>
                <a:spcPts val="5900"/>
              </a:spcBef>
              <a:spcAft>
                <a:spcPct val="0"/>
              </a:spcAft>
              <a:buSzPct val="125000"/>
              <a:buChar char="•"/>
              <a:defRPr sz="52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 charset="0"/>
              </a:defRPr>
            </a:lvl3pPr>
            <a:lvl4pPr marL="2540000" indent="-635000" algn="l" defTabSz="825500" rtl="0" eaLnBrk="0" fontAlgn="base" hangingPunct="0">
              <a:spcBef>
                <a:spcPts val="5900"/>
              </a:spcBef>
              <a:spcAft>
                <a:spcPct val="0"/>
              </a:spcAft>
              <a:buSzPct val="125000"/>
              <a:buChar char="•"/>
              <a:defRPr sz="52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 charset="0"/>
              </a:defRPr>
            </a:lvl4pPr>
            <a:lvl5pPr marL="3175000" indent="-635000" algn="l" defTabSz="825500" rtl="0" eaLnBrk="0" fontAlgn="base" hangingPunct="0">
              <a:spcBef>
                <a:spcPts val="5900"/>
              </a:spcBef>
              <a:spcAft>
                <a:spcPct val="0"/>
              </a:spcAft>
              <a:buSzPct val="125000"/>
              <a:buChar char="•"/>
              <a:defRPr sz="52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4000"/>
              <a:t>05</a:t>
            </a:r>
            <a:endParaRPr lang="es-ES_tradnl" sz="4000" dirty="0"/>
          </a:p>
        </p:txBody>
      </p:sp>
      <p:sp>
        <p:nvSpPr>
          <p:cNvPr id="72" name="Text Placeholder 2"/>
          <p:cNvSpPr txBox="1"/>
          <p:nvPr/>
        </p:nvSpPr>
        <p:spPr>
          <a:xfrm>
            <a:off x="9832525" y="4635052"/>
            <a:ext cx="199152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0"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zh-CN" altLang="en-US" sz="1200" dirty="0"/>
              <a:t>把有关联的一组数据和该数据的处理逻辑组装在一起，方便计算机统一管理</a:t>
            </a:r>
            <a:endParaRPr lang="en-US" altLang="zh-CN" sz="1200" dirty="0"/>
          </a:p>
        </p:txBody>
      </p:sp>
      <p:sp>
        <p:nvSpPr>
          <p:cNvPr id="73" name="Text Placeholder 7"/>
          <p:cNvSpPr txBox="1"/>
          <p:nvPr/>
        </p:nvSpPr>
        <p:spPr>
          <a:xfrm>
            <a:off x="143189" y="4643566"/>
            <a:ext cx="736738" cy="699548"/>
          </a:xfrm>
          <a:prstGeom prst="rect">
            <a:avLst/>
          </a:prstGeom>
        </p:spPr>
        <p:txBody>
          <a:bodyPr vert="horz" lIns="0" tIns="51942" rIns="0" bIns="51942" anchor="ctr"/>
          <a:lstStyle>
            <a:lvl1pPr marL="0" indent="0" algn="ctr" defTabSz="825500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SzPct val="125000"/>
              <a:buNone/>
              <a:defRPr sz="10000" b="1" kern="1200">
                <a:solidFill>
                  <a:schemeClr val="accent1"/>
                </a:solidFill>
                <a:latin typeface="League Gothic Regular"/>
                <a:ea typeface="+mn-ea"/>
                <a:cs typeface="League Gothic Regular"/>
                <a:sym typeface="Helvetica Neue" charset="0"/>
              </a:defRPr>
            </a:lvl1pPr>
            <a:lvl2pPr marL="1270000" indent="-635000" algn="l" defTabSz="825500" rtl="0" eaLnBrk="0" fontAlgn="base" hangingPunct="0">
              <a:spcBef>
                <a:spcPts val="5900"/>
              </a:spcBef>
              <a:spcAft>
                <a:spcPct val="0"/>
              </a:spcAft>
              <a:buSzPct val="125000"/>
              <a:buChar char="•"/>
              <a:defRPr sz="52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 charset="0"/>
              </a:defRPr>
            </a:lvl2pPr>
            <a:lvl3pPr marL="1905000" indent="-635000" algn="l" defTabSz="825500" rtl="0" eaLnBrk="0" fontAlgn="base" hangingPunct="0">
              <a:spcBef>
                <a:spcPts val="5900"/>
              </a:spcBef>
              <a:spcAft>
                <a:spcPct val="0"/>
              </a:spcAft>
              <a:buSzPct val="125000"/>
              <a:buChar char="•"/>
              <a:defRPr sz="52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 charset="0"/>
              </a:defRPr>
            </a:lvl3pPr>
            <a:lvl4pPr marL="2540000" indent="-635000" algn="l" defTabSz="825500" rtl="0" eaLnBrk="0" fontAlgn="base" hangingPunct="0">
              <a:spcBef>
                <a:spcPts val="5900"/>
              </a:spcBef>
              <a:spcAft>
                <a:spcPct val="0"/>
              </a:spcAft>
              <a:buSzPct val="125000"/>
              <a:buChar char="•"/>
              <a:defRPr sz="52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 charset="0"/>
              </a:defRPr>
            </a:lvl4pPr>
            <a:lvl5pPr marL="3175000" indent="-635000" algn="l" defTabSz="825500" rtl="0" eaLnBrk="0" fontAlgn="base" hangingPunct="0">
              <a:spcBef>
                <a:spcPts val="5900"/>
              </a:spcBef>
              <a:spcAft>
                <a:spcPct val="0"/>
              </a:spcAft>
              <a:buSzPct val="125000"/>
              <a:buChar char="•"/>
              <a:defRPr sz="52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4000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560819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课程亮点</a:t>
            </a:r>
          </a:p>
        </p:txBody>
      </p:sp>
      <p:sp>
        <p:nvSpPr>
          <p:cNvPr id="30" name="Oval 25">
            <a:extLst>
              <a:ext uri="{FF2B5EF4-FFF2-40B4-BE49-F238E27FC236}">
                <a16:creationId xmlns:a16="http://schemas.microsoft.com/office/drawing/2014/main" id="{BA026C7A-65BA-5146-8D2B-1B0AD2646AE9}"/>
              </a:ext>
            </a:extLst>
          </p:cNvPr>
          <p:cNvSpPr/>
          <p:nvPr/>
        </p:nvSpPr>
        <p:spPr>
          <a:xfrm>
            <a:off x="6500102" y="1984837"/>
            <a:ext cx="1144224" cy="1144223"/>
          </a:xfrm>
          <a:prstGeom prst="ellipse">
            <a:avLst/>
          </a:prstGeom>
          <a:solidFill>
            <a:srgbClr val="49504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50" dirty="0">
              <a:solidFill>
                <a:srgbClr val="FEFABC"/>
              </a:solidFill>
              <a:latin typeface="微软雅黑" pitchFamily="34" charset="-122"/>
              <a:ea typeface="微软雅黑" pitchFamily="34" charset="-122"/>
              <a:sym typeface="Bebas" pitchFamily="2" charset="0"/>
            </a:endParaRPr>
          </a:p>
        </p:txBody>
      </p:sp>
      <p:sp>
        <p:nvSpPr>
          <p:cNvPr id="33" name="Freeform 131">
            <a:extLst>
              <a:ext uri="{FF2B5EF4-FFF2-40B4-BE49-F238E27FC236}">
                <a16:creationId xmlns:a16="http://schemas.microsoft.com/office/drawing/2014/main" id="{11AC132F-14DD-1A45-8A50-B980661D4E1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808259" y="2262683"/>
            <a:ext cx="553168" cy="555693"/>
          </a:xfrm>
          <a:custGeom>
            <a:avLst/>
            <a:gdLst/>
            <a:ahLst/>
            <a:cxnLst>
              <a:cxn ang="0">
                <a:pos x="55" y="28"/>
              </a:cxn>
              <a:cxn ang="0">
                <a:pos x="27" y="55"/>
              </a:cxn>
              <a:cxn ang="0">
                <a:pos x="0" y="28"/>
              </a:cxn>
              <a:cxn ang="0">
                <a:pos x="27" y="0"/>
              </a:cxn>
              <a:cxn ang="0">
                <a:pos x="55" y="28"/>
              </a:cxn>
              <a:cxn ang="0">
                <a:pos x="42" y="28"/>
              </a:cxn>
              <a:cxn ang="0">
                <a:pos x="41" y="26"/>
              </a:cxn>
              <a:cxn ang="0">
                <a:pos x="21" y="14"/>
              </a:cxn>
              <a:cxn ang="0">
                <a:pos x="19" y="14"/>
              </a:cxn>
              <a:cxn ang="0">
                <a:pos x="18" y="16"/>
              </a:cxn>
              <a:cxn ang="0">
                <a:pos x="18" y="39"/>
              </a:cxn>
              <a:cxn ang="0">
                <a:pos x="19" y="41"/>
              </a:cxn>
              <a:cxn ang="0">
                <a:pos x="20" y="41"/>
              </a:cxn>
              <a:cxn ang="0">
                <a:pos x="21" y="41"/>
              </a:cxn>
              <a:cxn ang="0">
                <a:pos x="41" y="30"/>
              </a:cxn>
              <a:cxn ang="0">
                <a:pos x="42" y="28"/>
              </a:cxn>
            </a:cxnLst>
            <a:rect l="0" t="0" r="r" b="b"/>
            <a:pathLst>
              <a:path w="55" h="55">
                <a:moveTo>
                  <a:pt x="55" y="28"/>
                </a:moveTo>
                <a:cubicBezTo>
                  <a:pt x="55" y="43"/>
                  <a:pt x="42" y="55"/>
                  <a:pt x="27" y="55"/>
                </a:cubicBezTo>
                <a:cubicBezTo>
                  <a:pt x="12" y="55"/>
                  <a:pt x="0" y="43"/>
                  <a:pt x="0" y="28"/>
                </a:cubicBezTo>
                <a:cubicBezTo>
                  <a:pt x="0" y="13"/>
                  <a:pt x="12" y="0"/>
                  <a:pt x="27" y="0"/>
                </a:cubicBezTo>
                <a:cubicBezTo>
                  <a:pt x="42" y="0"/>
                  <a:pt x="55" y="13"/>
                  <a:pt x="55" y="28"/>
                </a:cubicBezTo>
                <a:close/>
                <a:moveTo>
                  <a:pt x="42" y="28"/>
                </a:moveTo>
                <a:cubicBezTo>
                  <a:pt x="42" y="27"/>
                  <a:pt x="42" y="26"/>
                  <a:pt x="41" y="26"/>
                </a:cubicBezTo>
                <a:cubicBezTo>
                  <a:pt x="21" y="14"/>
                  <a:pt x="21" y="14"/>
                  <a:pt x="21" y="14"/>
                </a:cubicBezTo>
                <a:cubicBezTo>
                  <a:pt x="21" y="14"/>
                  <a:pt x="20" y="14"/>
                  <a:pt x="19" y="14"/>
                </a:cubicBezTo>
                <a:cubicBezTo>
                  <a:pt x="18" y="15"/>
                  <a:pt x="18" y="16"/>
                  <a:pt x="18" y="16"/>
                </a:cubicBezTo>
                <a:cubicBezTo>
                  <a:pt x="18" y="39"/>
                  <a:pt x="18" y="39"/>
                  <a:pt x="18" y="39"/>
                </a:cubicBezTo>
                <a:cubicBezTo>
                  <a:pt x="18" y="40"/>
                  <a:pt x="18" y="41"/>
                  <a:pt x="19" y="41"/>
                </a:cubicBezTo>
                <a:cubicBezTo>
                  <a:pt x="20" y="41"/>
                  <a:pt x="20" y="41"/>
                  <a:pt x="20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41" y="30"/>
                  <a:pt x="41" y="30"/>
                  <a:pt x="41" y="30"/>
                </a:cubicBezTo>
                <a:cubicBezTo>
                  <a:pt x="42" y="29"/>
                  <a:pt x="42" y="29"/>
                  <a:pt x="42" y="28"/>
                </a:cubicBez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lIns="45720" tIns="22860" rIns="45720" bIns="22860"/>
          <a:lstStyle/>
          <a:p>
            <a:pPr>
              <a:defRPr/>
            </a:pPr>
            <a:endParaRPr lang="en-US" sz="105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Lato Light"/>
              <a:sym typeface="Bebas" pitchFamily="2" charset="0"/>
            </a:endParaRPr>
          </a:p>
        </p:txBody>
      </p:sp>
      <p:sp>
        <p:nvSpPr>
          <p:cNvPr id="34" name="Oval 37">
            <a:extLst>
              <a:ext uri="{FF2B5EF4-FFF2-40B4-BE49-F238E27FC236}">
                <a16:creationId xmlns:a16="http://schemas.microsoft.com/office/drawing/2014/main" id="{04B9582D-92E8-3042-94F6-D4A67C021C6A}"/>
              </a:ext>
            </a:extLst>
          </p:cNvPr>
          <p:cNvSpPr/>
          <p:nvPr/>
        </p:nvSpPr>
        <p:spPr>
          <a:xfrm>
            <a:off x="6500102" y="4018169"/>
            <a:ext cx="1144224" cy="1144222"/>
          </a:xfrm>
          <a:prstGeom prst="ellipse">
            <a:avLst/>
          </a:prstGeom>
          <a:solidFill>
            <a:srgbClr val="AD2B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50" dirty="0">
              <a:solidFill>
                <a:srgbClr val="FEFABC"/>
              </a:solidFill>
              <a:latin typeface="微软雅黑" pitchFamily="34" charset="-122"/>
              <a:ea typeface="微软雅黑" pitchFamily="34" charset="-122"/>
              <a:sym typeface="Bebas" pitchFamily="2" charset="0"/>
            </a:endParaRPr>
          </a:p>
        </p:txBody>
      </p:sp>
      <p:sp>
        <p:nvSpPr>
          <p:cNvPr id="35" name="Freeform 231">
            <a:extLst>
              <a:ext uri="{FF2B5EF4-FFF2-40B4-BE49-F238E27FC236}">
                <a16:creationId xmlns:a16="http://schemas.microsoft.com/office/drawing/2014/main" id="{E79B1DFD-712B-C849-9F03-F2384E91F00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808259" y="4328852"/>
            <a:ext cx="563272" cy="560745"/>
          </a:xfrm>
          <a:custGeom>
            <a:avLst/>
            <a:gdLst>
              <a:gd name="T0" fmla="*/ 59 w 59"/>
              <a:gd name="T1" fmla="*/ 47 h 58"/>
              <a:gd name="T2" fmla="*/ 48 w 59"/>
              <a:gd name="T3" fmla="*/ 58 h 58"/>
              <a:gd name="T4" fmla="*/ 11 w 59"/>
              <a:gd name="T5" fmla="*/ 58 h 58"/>
              <a:gd name="T6" fmla="*/ 0 w 59"/>
              <a:gd name="T7" fmla="*/ 47 h 58"/>
              <a:gd name="T8" fmla="*/ 0 w 59"/>
              <a:gd name="T9" fmla="*/ 10 h 58"/>
              <a:gd name="T10" fmla="*/ 11 w 59"/>
              <a:gd name="T11" fmla="*/ 0 h 58"/>
              <a:gd name="T12" fmla="*/ 48 w 59"/>
              <a:gd name="T13" fmla="*/ 0 h 58"/>
              <a:gd name="T14" fmla="*/ 59 w 59"/>
              <a:gd name="T15" fmla="*/ 10 h 58"/>
              <a:gd name="T16" fmla="*/ 59 w 59"/>
              <a:gd name="T17" fmla="*/ 47 h 58"/>
              <a:gd name="T18" fmla="*/ 49 w 59"/>
              <a:gd name="T19" fmla="*/ 39 h 58"/>
              <a:gd name="T20" fmla="*/ 42 w 59"/>
              <a:gd name="T21" fmla="*/ 35 h 58"/>
              <a:gd name="T22" fmla="*/ 40 w 59"/>
              <a:gd name="T23" fmla="*/ 34 h 58"/>
              <a:gd name="T24" fmla="*/ 34 w 59"/>
              <a:gd name="T25" fmla="*/ 39 h 58"/>
              <a:gd name="T26" fmla="*/ 32 w 59"/>
              <a:gd name="T27" fmla="*/ 38 h 58"/>
              <a:gd name="T28" fmla="*/ 20 w 59"/>
              <a:gd name="T29" fmla="*/ 27 h 58"/>
              <a:gd name="T30" fmla="*/ 19 w 59"/>
              <a:gd name="T31" fmla="*/ 24 h 58"/>
              <a:gd name="T32" fmla="*/ 24 w 59"/>
              <a:gd name="T33" fmla="*/ 19 h 58"/>
              <a:gd name="T34" fmla="*/ 23 w 59"/>
              <a:gd name="T35" fmla="*/ 16 h 58"/>
              <a:gd name="T36" fmla="*/ 19 w 59"/>
              <a:gd name="T37" fmla="*/ 9 h 58"/>
              <a:gd name="T38" fmla="*/ 18 w 59"/>
              <a:gd name="T39" fmla="*/ 9 h 58"/>
              <a:gd name="T40" fmla="*/ 14 w 59"/>
              <a:gd name="T41" fmla="*/ 10 h 58"/>
              <a:gd name="T42" fmla="*/ 10 w 59"/>
              <a:gd name="T43" fmla="*/ 19 h 58"/>
              <a:gd name="T44" fmla="*/ 12 w 59"/>
              <a:gd name="T45" fmla="*/ 26 h 58"/>
              <a:gd name="T46" fmla="*/ 32 w 59"/>
              <a:gd name="T47" fmla="*/ 46 h 58"/>
              <a:gd name="T48" fmla="*/ 40 w 59"/>
              <a:gd name="T49" fmla="*/ 48 h 58"/>
              <a:gd name="T50" fmla="*/ 48 w 59"/>
              <a:gd name="T51" fmla="*/ 44 h 58"/>
              <a:gd name="T52" fmla="*/ 49 w 59"/>
              <a:gd name="T53" fmla="*/ 40 h 58"/>
              <a:gd name="T54" fmla="*/ 49 w 59"/>
              <a:gd name="T55" fmla="*/ 39 h 5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59" h="58">
                <a:moveTo>
                  <a:pt x="59" y="47"/>
                </a:moveTo>
                <a:cubicBezTo>
                  <a:pt x="59" y="53"/>
                  <a:pt x="54" y="58"/>
                  <a:pt x="48" y="58"/>
                </a:cubicBezTo>
                <a:cubicBezTo>
                  <a:pt x="11" y="58"/>
                  <a:pt x="11" y="58"/>
                  <a:pt x="11" y="58"/>
                </a:cubicBezTo>
                <a:cubicBezTo>
                  <a:pt x="5" y="58"/>
                  <a:pt x="0" y="53"/>
                  <a:pt x="0" y="47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0"/>
                  <a:pt x="11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54" y="0"/>
                  <a:pt x="59" y="4"/>
                  <a:pt x="59" y="10"/>
                </a:cubicBezTo>
                <a:lnTo>
                  <a:pt x="59" y="47"/>
                </a:lnTo>
                <a:close/>
                <a:moveTo>
                  <a:pt x="49" y="39"/>
                </a:moveTo>
                <a:cubicBezTo>
                  <a:pt x="49" y="39"/>
                  <a:pt x="43" y="36"/>
                  <a:pt x="42" y="35"/>
                </a:cubicBezTo>
                <a:cubicBezTo>
                  <a:pt x="41" y="35"/>
                  <a:pt x="41" y="34"/>
                  <a:pt x="40" y="34"/>
                </a:cubicBezTo>
                <a:cubicBezTo>
                  <a:pt x="38" y="34"/>
                  <a:pt x="36" y="39"/>
                  <a:pt x="34" y="39"/>
                </a:cubicBezTo>
                <a:cubicBezTo>
                  <a:pt x="33" y="39"/>
                  <a:pt x="32" y="38"/>
                  <a:pt x="32" y="38"/>
                </a:cubicBezTo>
                <a:cubicBezTo>
                  <a:pt x="27" y="35"/>
                  <a:pt x="23" y="32"/>
                  <a:pt x="20" y="27"/>
                </a:cubicBezTo>
                <a:cubicBezTo>
                  <a:pt x="20" y="26"/>
                  <a:pt x="19" y="25"/>
                  <a:pt x="19" y="24"/>
                </a:cubicBezTo>
                <a:cubicBezTo>
                  <a:pt x="19" y="23"/>
                  <a:pt x="24" y="20"/>
                  <a:pt x="24" y="19"/>
                </a:cubicBezTo>
                <a:cubicBezTo>
                  <a:pt x="24" y="18"/>
                  <a:pt x="23" y="17"/>
                  <a:pt x="23" y="16"/>
                </a:cubicBezTo>
                <a:cubicBezTo>
                  <a:pt x="22" y="15"/>
                  <a:pt x="20" y="10"/>
                  <a:pt x="19" y="9"/>
                </a:cubicBezTo>
                <a:cubicBezTo>
                  <a:pt x="19" y="9"/>
                  <a:pt x="19" y="9"/>
                  <a:pt x="18" y="9"/>
                </a:cubicBezTo>
                <a:cubicBezTo>
                  <a:pt x="17" y="9"/>
                  <a:pt x="15" y="10"/>
                  <a:pt x="14" y="10"/>
                </a:cubicBezTo>
                <a:cubicBezTo>
                  <a:pt x="12" y="11"/>
                  <a:pt x="10" y="16"/>
                  <a:pt x="10" y="19"/>
                </a:cubicBezTo>
                <a:cubicBezTo>
                  <a:pt x="10" y="21"/>
                  <a:pt x="11" y="24"/>
                  <a:pt x="12" y="26"/>
                </a:cubicBezTo>
                <a:cubicBezTo>
                  <a:pt x="15" y="34"/>
                  <a:pt x="24" y="43"/>
                  <a:pt x="32" y="46"/>
                </a:cubicBezTo>
                <a:cubicBezTo>
                  <a:pt x="35" y="47"/>
                  <a:pt x="37" y="48"/>
                  <a:pt x="40" y="48"/>
                </a:cubicBezTo>
                <a:cubicBezTo>
                  <a:pt x="42" y="48"/>
                  <a:pt x="47" y="46"/>
                  <a:pt x="48" y="44"/>
                </a:cubicBezTo>
                <a:cubicBezTo>
                  <a:pt x="49" y="43"/>
                  <a:pt x="49" y="41"/>
                  <a:pt x="49" y="40"/>
                </a:cubicBezTo>
                <a:cubicBezTo>
                  <a:pt x="49" y="40"/>
                  <a:pt x="49" y="40"/>
                  <a:pt x="49" y="39"/>
                </a:cubicBez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050" dirty="0">
              <a:latin typeface="微软雅黑" pitchFamily="34" charset="-122"/>
              <a:ea typeface="微软雅黑" pitchFamily="34" charset="-122"/>
              <a:sym typeface="Bebas" pitchFamily="2" charset="0"/>
            </a:endParaRPr>
          </a:p>
        </p:txBody>
      </p:sp>
      <p:sp>
        <p:nvSpPr>
          <p:cNvPr id="36" name="Oval 48">
            <a:extLst>
              <a:ext uri="{FF2B5EF4-FFF2-40B4-BE49-F238E27FC236}">
                <a16:creationId xmlns:a16="http://schemas.microsoft.com/office/drawing/2014/main" id="{3206B771-BB0C-544C-BF99-6D2BAF516326}"/>
              </a:ext>
            </a:extLst>
          </p:cNvPr>
          <p:cNvSpPr/>
          <p:nvPr/>
        </p:nvSpPr>
        <p:spPr>
          <a:xfrm>
            <a:off x="4499605" y="1984837"/>
            <a:ext cx="1144224" cy="1144223"/>
          </a:xfrm>
          <a:prstGeom prst="ellipse">
            <a:avLst/>
          </a:prstGeom>
          <a:solidFill>
            <a:srgbClr val="AD2B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50" dirty="0">
              <a:solidFill>
                <a:srgbClr val="FEFABC"/>
              </a:solidFill>
              <a:latin typeface="微软雅黑" pitchFamily="34" charset="-122"/>
              <a:ea typeface="微软雅黑" pitchFamily="34" charset="-122"/>
              <a:sym typeface="Bebas" pitchFamily="2" charset="0"/>
            </a:endParaRPr>
          </a:p>
        </p:txBody>
      </p:sp>
      <p:sp>
        <p:nvSpPr>
          <p:cNvPr id="37" name="Oval 51">
            <a:extLst>
              <a:ext uri="{FF2B5EF4-FFF2-40B4-BE49-F238E27FC236}">
                <a16:creationId xmlns:a16="http://schemas.microsoft.com/office/drawing/2014/main" id="{1F14A628-F3BE-4D43-9B13-8675359EB2BC}"/>
              </a:ext>
            </a:extLst>
          </p:cNvPr>
          <p:cNvSpPr/>
          <p:nvPr/>
        </p:nvSpPr>
        <p:spPr>
          <a:xfrm>
            <a:off x="4499605" y="4018169"/>
            <a:ext cx="1144224" cy="1144222"/>
          </a:xfrm>
          <a:prstGeom prst="ellipse">
            <a:avLst/>
          </a:prstGeom>
          <a:solidFill>
            <a:srgbClr val="49504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50" dirty="0">
              <a:solidFill>
                <a:srgbClr val="FEFABC"/>
              </a:solidFill>
              <a:latin typeface="微软雅黑" pitchFamily="34" charset="-122"/>
              <a:ea typeface="微软雅黑" pitchFamily="34" charset="-122"/>
              <a:sym typeface="Bebas" pitchFamily="2" charset="0"/>
            </a:endParaRPr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8C516E5A-B83E-8A4F-9163-817EA48EC25B}"/>
              </a:ext>
            </a:extLst>
          </p:cNvPr>
          <p:cNvSpPr>
            <a:spLocks noChangeAspect="1"/>
          </p:cNvSpPr>
          <p:nvPr/>
        </p:nvSpPr>
        <p:spPr bwMode="auto">
          <a:xfrm>
            <a:off x="4815341" y="2353615"/>
            <a:ext cx="530434" cy="464762"/>
          </a:xfrm>
          <a:custGeom>
            <a:avLst/>
            <a:gdLst>
              <a:gd name="T0" fmla="*/ 34 w 68"/>
              <a:gd name="T1" fmla="*/ 49 h 59"/>
              <a:gd name="T2" fmla="*/ 29 w 68"/>
              <a:gd name="T3" fmla="*/ 49 h 59"/>
              <a:gd name="T4" fmla="*/ 11 w 68"/>
              <a:gd name="T5" fmla="*/ 58 h 59"/>
              <a:gd name="T6" fmla="*/ 7 w 68"/>
              <a:gd name="T7" fmla="*/ 59 h 59"/>
              <a:gd name="T8" fmla="*/ 5 w 68"/>
              <a:gd name="T9" fmla="*/ 57 h 59"/>
              <a:gd name="T10" fmla="*/ 5 w 68"/>
              <a:gd name="T11" fmla="*/ 57 h 59"/>
              <a:gd name="T12" fmla="*/ 6 w 68"/>
              <a:gd name="T13" fmla="*/ 55 h 59"/>
              <a:gd name="T14" fmla="*/ 13 w 68"/>
              <a:gd name="T15" fmla="*/ 44 h 59"/>
              <a:gd name="T16" fmla="*/ 0 w 68"/>
              <a:gd name="T17" fmla="*/ 25 h 59"/>
              <a:gd name="T18" fmla="*/ 34 w 68"/>
              <a:gd name="T19" fmla="*/ 0 h 59"/>
              <a:gd name="T20" fmla="*/ 68 w 68"/>
              <a:gd name="T21" fmla="*/ 25 h 59"/>
              <a:gd name="T22" fmla="*/ 34 w 68"/>
              <a:gd name="T23" fmla="*/ 49 h 5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8" h="59">
                <a:moveTo>
                  <a:pt x="34" y="49"/>
                </a:moveTo>
                <a:cubicBezTo>
                  <a:pt x="33" y="49"/>
                  <a:pt x="31" y="49"/>
                  <a:pt x="29" y="49"/>
                </a:cubicBezTo>
                <a:cubicBezTo>
                  <a:pt x="24" y="53"/>
                  <a:pt x="18" y="56"/>
                  <a:pt x="11" y="58"/>
                </a:cubicBezTo>
                <a:cubicBezTo>
                  <a:pt x="10" y="58"/>
                  <a:pt x="9" y="59"/>
                  <a:pt x="7" y="59"/>
                </a:cubicBezTo>
                <a:cubicBezTo>
                  <a:pt x="6" y="59"/>
                  <a:pt x="6" y="58"/>
                  <a:pt x="5" y="57"/>
                </a:cubicBezTo>
                <a:cubicBezTo>
                  <a:pt x="5" y="57"/>
                  <a:pt x="5" y="57"/>
                  <a:pt x="5" y="57"/>
                </a:cubicBezTo>
                <a:cubicBezTo>
                  <a:pt x="5" y="56"/>
                  <a:pt x="6" y="56"/>
                  <a:pt x="6" y="55"/>
                </a:cubicBezTo>
                <a:cubicBezTo>
                  <a:pt x="9" y="52"/>
                  <a:pt x="11" y="50"/>
                  <a:pt x="13" y="44"/>
                </a:cubicBezTo>
                <a:cubicBezTo>
                  <a:pt x="5" y="39"/>
                  <a:pt x="0" y="32"/>
                  <a:pt x="0" y="25"/>
                </a:cubicBezTo>
                <a:cubicBezTo>
                  <a:pt x="0" y="11"/>
                  <a:pt x="16" y="0"/>
                  <a:pt x="34" y="0"/>
                </a:cubicBezTo>
                <a:cubicBezTo>
                  <a:pt x="53" y="0"/>
                  <a:pt x="68" y="11"/>
                  <a:pt x="68" y="25"/>
                </a:cubicBezTo>
                <a:cubicBezTo>
                  <a:pt x="68" y="38"/>
                  <a:pt x="53" y="49"/>
                  <a:pt x="34" y="49"/>
                </a:cubicBez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050" dirty="0">
              <a:latin typeface="微软雅黑" pitchFamily="34" charset="-122"/>
              <a:ea typeface="微软雅黑" pitchFamily="34" charset="-122"/>
              <a:sym typeface="Bebas" pitchFamily="2" charset="0"/>
            </a:endParaRPr>
          </a:p>
        </p:txBody>
      </p:sp>
      <p:sp>
        <p:nvSpPr>
          <p:cNvPr id="39" name="Freeform 116">
            <a:extLst>
              <a:ext uri="{FF2B5EF4-FFF2-40B4-BE49-F238E27FC236}">
                <a16:creationId xmlns:a16="http://schemas.microsoft.com/office/drawing/2014/main" id="{61B9797C-DE7E-2E4A-8E14-A923B604106F}"/>
              </a:ext>
            </a:extLst>
          </p:cNvPr>
          <p:cNvSpPr>
            <a:spLocks noChangeAspect="1"/>
          </p:cNvSpPr>
          <p:nvPr/>
        </p:nvSpPr>
        <p:spPr bwMode="auto">
          <a:xfrm>
            <a:off x="4779978" y="4260654"/>
            <a:ext cx="593581" cy="560745"/>
          </a:xfrm>
          <a:custGeom>
            <a:avLst/>
            <a:gdLst>
              <a:gd name="T0" fmla="*/ 63 w 64"/>
              <a:gd name="T1" fmla="*/ 25 h 60"/>
              <a:gd name="T2" fmla="*/ 49 w 64"/>
              <a:gd name="T3" fmla="*/ 39 h 60"/>
              <a:gd name="T4" fmla="*/ 52 w 64"/>
              <a:gd name="T5" fmla="*/ 57 h 60"/>
              <a:gd name="T6" fmla="*/ 52 w 64"/>
              <a:gd name="T7" fmla="*/ 58 h 60"/>
              <a:gd name="T8" fmla="*/ 51 w 64"/>
              <a:gd name="T9" fmla="*/ 60 h 60"/>
              <a:gd name="T10" fmla="*/ 49 w 64"/>
              <a:gd name="T11" fmla="*/ 60 h 60"/>
              <a:gd name="T12" fmla="*/ 32 w 64"/>
              <a:gd name="T13" fmla="*/ 51 h 60"/>
              <a:gd name="T14" fmla="*/ 15 w 64"/>
              <a:gd name="T15" fmla="*/ 60 h 60"/>
              <a:gd name="T16" fmla="*/ 13 w 64"/>
              <a:gd name="T17" fmla="*/ 60 h 60"/>
              <a:gd name="T18" fmla="*/ 12 w 64"/>
              <a:gd name="T19" fmla="*/ 58 h 60"/>
              <a:gd name="T20" fmla="*/ 12 w 64"/>
              <a:gd name="T21" fmla="*/ 57 h 60"/>
              <a:gd name="T22" fmla="*/ 15 w 64"/>
              <a:gd name="T23" fmla="*/ 39 h 60"/>
              <a:gd name="T24" fmla="*/ 1 w 64"/>
              <a:gd name="T25" fmla="*/ 25 h 60"/>
              <a:gd name="T26" fmla="*/ 0 w 64"/>
              <a:gd name="T27" fmla="*/ 23 h 60"/>
              <a:gd name="T28" fmla="*/ 3 w 64"/>
              <a:gd name="T29" fmla="*/ 22 h 60"/>
              <a:gd name="T30" fmla="*/ 22 w 64"/>
              <a:gd name="T31" fmla="*/ 19 h 60"/>
              <a:gd name="T32" fmla="*/ 30 w 64"/>
              <a:gd name="T33" fmla="*/ 1 h 60"/>
              <a:gd name="T34" fmla="*/ 32 w 64"/>
              <a:gd name="T35" fmla="*/ 0 h 60"/>
              <a:gd name="T36" fmla="*/ 34 w 64"/>
              <a:gd name="T37" fmla="*/ 1 h 60"/>
              <a:gd name="T38" fmla="*/ 42 w 64"/>
              <a:gd name="T39" fmla="*/ 19 h 60"/>
              <a:gd name="T40" fmla="*/ 61 w 64"/>
              <a:gd name="T41" fmla="*/ 22 h 60"/>
              <a:gd name="T42" fmla="*/ 64 w 64"/>
              <a:gd name="T43" fmla="*/ 23 h 60"/>
              <a:gd name="T44" fmla="*/ 63 w 64"/>
              <a:gd name="T45" fmla="*/ 25 h 60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4" h="60">
                <a:moveTo>
                  <a:pt x="63" y="25"/>
                </a:moveTo>
                <a:cubicBezTo>
                  <a:pt x="49" y="39"/>
                  <a:pt x="49" y="39"/>
                  <a:pt x="49" y="39"/>
                </a:cubicBezTo>
                <a:cubicBezTo>
                  <a:pt x="52" y="57"/>
                  <a:pt x="52" y="57"/>
                  <a:pt x="52" y="57"/>
                </a:cubicBezTo>
                <a:cubicBezTo>
                  <a:pt x="52" y="58"/>
                  <a:pt x="52" y="58"/>
                  <a:pt x="52" y="58"/>
                </a:cubicBezTo>
                <a:cubicBezTo>
                  <a:pt x="52" y="59"/>
                  <a:pt x="52" y="60"/>
                  <a:pt x="51" y="60"/>
                </a:cubicBezTo>
                <a:cubicBezTo>
                  <a:pt x="50" y="60"/>
                  <a:pt x="50" y="60"/>
                  <a:pt x="49" y="60"/>
                </a:cubicBezTo>
                <a:cubicBezTo>
                  <a:pt x="32" y="51"/>
                  <a:pt x="32" y="51"/>
                  <a:pt x="32" y="51"/>
                </a:cubicBezTo>
                <a:cubicBezTo>
                  <a:pt x="15" y="60"/>
                  <a:pt x="15" y="60"/>
                  <a:pt x="15" y="60"/>
                </a:cubicBezTo>
                <a:cubicBezTo>
                  <a:pt x="14" y="60"/>
                  <a:pt x="14" y="60"/>
                  <a:pt x="13" y="60"/>
                </a:cubicBezTo>
                <a:cubicBezTo>
                  <a:pt x="12" y="60"/>
                  <a:pt x="12" y="59"/>
                  <a:pt x="12" y="58"/>
                </a:cubicBezTo>
                <a:cubicBezTo>
                  <a:pt x="12" y="58"/>
                  <a:pt x="12" y="58"/>
                  <a:pt x="12" y="57"/>
                </a:cubicBezTo>
                <a:cubicBezTo>
                  <a:pt x="15" y="39"/>
                  <a:pt x="15" y="39"/>
                  <a:pt x="15" y="39"/>
                </a:cubicBezTo>
                <a:cubicBezTo>
                  <a:pt x="1" y="25"/>
                  <a:pt x="1" y="25"/>
                  <a:pt x="1" y="25"/>
                </a:cubicBezTo>
                <a:cubicBezTo>
                  <a:pt x="1" y="25"/>
                  <a:pt x="0" y="24"/>
                  <a:pt x="0" y="23"/>
                </a:cubicBezTo>
                <a:cubicBezTo>
                  <a:pt x="0" y="22"/>
                  <a:pt x="2" y="22"/>
                  <a:pt x="3" y="22"/>
                </a:cubicBezTo>
                <a:cubicBezTo>
                  <a:pt x="22" y="19"/>
                  <a:pt x="22" y="19"/>
                  <a:pt x="22" y="19"/>
                </a:cubicBezTo>
                <a:cubicBezTo>
                  <a:pt x="30" y="1"/>
                  <a:pt x="30" y="1"/>
                  <a:pt x="30" y="1"/>
                </a:cubicBezTo>
                <a:cubicBezTo>
                  <a:pt x="31" y="1"/>
                  <a:pt x="31" y="0"/>
                  <a:pt x="32" y="0"/>
                </a:cubicBezTo>
                <a:cubicBezTo>
                  <a:pt x="33" y="0"/>
                  <a:pt x="34" y="1"/>
                  <a:pt x="34" y="1"/>
                </a:cubicBezTo>
                <a:cubicBezTo>
                  <a:pt x="42" y="19"/>
                  <a:pt x="42" y="19"/>
                  <a:pt x="42" y="19"/>
                </a:cubicBezTo>
                <a:cubicBezTo>
                  <a:pt x="61" y="22"/>
                  <a:pt x="61" y="22"/>
                  <a:pt x="61" y="22"/>
                </a:cubicBezTo>
                <a:cubicBezTo>
                  <a:pt x="62" y="22"/>
                  <a:pt x="64" y="22"/>
                  <a:pt x="64" y="23"/>
                </a:cubicBezTo>
                <a:cubicBezTo>
                  <a:pt x="64" y="24"/>
                  <a:pt x="63" y="25"/>
                  <a:pt x="63" y="25"/>
                </a:cubicBez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050" dirty="0">
              <a:latin typeface="微软雅黑" pitchFamily="34" charset="-122"/>
              <a:ea typeface="微软雅黑" pitchFamily="34" charset="-122"/>
              <a:sym typeface="Bebas" pitchFamily="2" charset="0"/>
            </a:endParaRPr>
          </a:p>
        </p:txBody>
      </p:sp>
      <p:sp>
        <p:nvSpPr>
          <p:cNvPr id="40" name="TextBox 37">
            <a:extLst>
              <a:ext uri="{FF2B5EF4-FFF2-40B4-BE49-F238E27FC236}">
                <a16:creationId xmlns:a16="http://schemas.microsoft.com/office/drawing/2014/main" id="{7B5FF5E2-D982-894A-91D1-83EE0C906FF0}"/>
              </a:ext>
            </a:extLst>
          </p:cNvPr>
          <p:cNvSpPr txBox="1"/>
          <p:nvPr/>
        </p:nvSpPr>
        <p:spPr>
          <a:xfrm>
            <a:off x="7896913" y="1957053"/>
            <a:ext cx="2198038" cy="461665"/>
          </a:xfrm>
          <a:prstGeom prst="rect">
            <a:avLst/>
          </a:prstGeom>
          <a:noFill/>
        </p:spPr>
        <p:txBody>
          <a:bodyPr wrap="non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49504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Bebas"/>
              </a:rPr>
              <a:t>每天一个综合案例</a:t>
            </a:r>
          </a:p>
        </p:txBody>
      </p:sp>
      <p:sp>
        <p:nvSpPr>
          <p:cNvPr id="41" name="TextBox 38">
            <a:extLst>
              <a:ext uri="{FF2B5EF4-FFF2-40B4-BE49-F238E27FC236}">
                <a16:creationId xmlns:a16="http://schemas.microsoft.com/office/drawing/2014/main" id="{DFDE0DDA-5E13-6644-A5E1-E8CDC2F77612}"/>
              </a:ext>
            </a:extLst>
          </p:cNvPr>
          <p:cNvSpPr txBox="1"/>
          <p:nvPr/>
        </p:nvSpPr>
        <p:spPr>
          <a:xfrm>
            <a:off x="7896913" y="2426866"/>
            <a:ext cx="3169976" cy="1052596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当天学的好不好，看看综合案例是否能</a:t>
            </a:r>
            <a:r>
              <a:rPr lang="zh-CN" altLang="en-US" sz="1600" dirty="0">
                <a:solidFill>
                  <a:srgbClr val="B6020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独立完成</a:t>
            </a:r>
            <a:endParaRPr lang="en-US" altLang="zh-CN" sz="1600" dirty="0">
              <a:solidFill>
                <a:srgbClr val="B6020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之后在线测试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+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练习作业强化</a:t>
            </a:r>
          </a:p>
        </p:txBody>
      </p:sp>
      <p:sp>
        <p:nvSpPr>
          <p:cNvPr id="42" name="TextBox 37">
            <a:extLst>
              <a:ext uri="{FF2B5EF4-FFF2-40B4-BE49-F238E27FC236}">
                <a16:creationId xmlns:a16="http://schemas.microsoft.com/office/drawing/2014/main" id="{92D4219B-8211-E746-80AE-0DE930C62B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8866" y="1957053"/>
            <a:ext cx="16946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2000" b="1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Bebas"/>
              </a:rPr>
              <a:t>拒绝百科全书</a:t>
            </a:r>
          </a:p>
        </p:txBody>
      </p:sp>
      <p:sp>
        <p:nvSpPr>
          <p:cNvPr id="43" name="TextBox 38">
            <a:extLst>
              <a:ext uri="{FF2B5EF4-FFF2-40B4-BE49-F238E27FC236}">
                <a16:creationId xmlns:a16="http://schemas.microsoft.com/office/drawing/2014/main" id="{FB817CEB-9C8B-8749-9676-64A5BB500E15}"/>
              </a:ext>
            </a:extLst>
          </p:cNvPr>
          <p:cNvSpPr txBox="1"/>
          <p:nvPr/>
        </p:nvSpPr>
        <p:spPr>
          <a:xfrm>
            <a:off x="983583" y="2426866"/>
            <a:ext cx="3169978" cy="73250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更注重</a:t>
            </a:r>
            <a:r>
              <a:rPr lang="zh-CN" altLang="en-US" sz="1600" dirty="0">
                <a:solidFill>
                  <a:srgbClr val="B6020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实用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，有效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  <a:p>
            <a:pPr algn="r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让更多的精力放在有用的价值上</a:t>
            </a:r>
          </a:p>
        </p:txBody>
      </p:sp>
      <p:sp>
        <p:nvSpPr>
          <p:cNvPr id="44" name="TextBox 37">
            <a:extLst>
              <a:ext uri="{FF2B5EF4-FFF2-40B4-BE49-F238E27FC236}">
                <a16:creationId xmlns:a16="http://schemas.microsoft.com/office/drawing/2014/main" id="{E7D4A159-6245-9149-9BD1-08F2C3447B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6913" y="4018169"/>
            <a:ext cx="16946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Bebas"/>
              </a:rPr>
              <a:t>针对小白友好</a:t>
            </a:r>
          </a:p>
        </p:txBody>
      </p:sp>
      <p:sp>
        <p:nvSpPr>
          <p:cNvPr id="45" name="TextBox 38">
            <a:extLst>
              <a:ext uri="{FF2B5EF4-FFF2-40B4-BE49-F238E27FC236}">
                <a16:creationId xmlns:a16="http://schemas.microsoft.com/office/drawing/2014/main" id="{E843196D-546D-FA4E-AF3F-FB97B68F3EBA}"/>
              </a:ext>
            </a:extLst>
          </p:cNvPr>
          <p:cNvSpPr txBox="1"/>
          <p:nvPr/>
        </p:nvSpPr>
        <p:spPr>
          <a:xfrm>
            <a:off x="7896913" y="4490508"/>
            <a:ext cx="3169976" cy="73250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完全</a:t>
            </a:r>
            <a:r>
              <a:rPr lang="zh-CN" altLang="en-US" sz="160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零基础讲解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，慢，细，练，掌握更扎实</a:t>
            </a:r>
          </a:p>
        </p:txBody>
      </p:sp>
      <p:sp>
        <p:nvSpPr>
          <p:cNvPr id="46" name="TextBox 37">
            <a:extLst>
              <a:ext uri="{FF2B5EF4-FFF2-40B4-BE49-F238E27FC236}">
                <a16:creationId xmlns:a16="http://schemas.microsoft.com/office/drawing/2014/main" id="{45E7D30B-7D02-364B-93F6-2334CBE4A162}"/>
              </a:ext>
            </a:extLst>
          </p:cNvPr>
          <p:cNvSpPr txBox="1"/>
          <p:nvPr/>
        </p:nvSpPr>
        <p:spPr>
          <a:xfrm>
            <a:off x="2458866" y="4018169"/>
            <a:ext cx="1694695" cy="461665"/>
          </a:xfrm>
          <a:prstGeom prst="rect">
            <a:avLst/>
          </a:prstGeom>
          <a:noFill/>
        </p:spPr>
        <p:txBody>
          <a:bodyPr wrap="non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2000" b="1" dirty="0">
                <a:solidFill>
                  <a:srgbClr val="49504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Bebas"/>
              </a:rPr>
              <a:t>课程最新语法</a:t>
            </a:r>
          </a:p>
        </p:txBody>
      </p:sp>
      <p:sp>
        <p:nvSpPr>
          <p:cNvPr id="47" name="TextBox 38">
            <a:extLst>
              <a:ext uri="{FF2B5EF4-FFF2-40B4-BE49-F238E27FC236}">
                <a16:creationId xmlns:a16="http://schemas.microsoft.com/office/drawing/2014/main" id="{1054C961-140D-E44F-BEA9-244D89AC702B}"/>
              </a:ext>
            </a:extLst>
          </p:cNvPr>
          <p:cNvSpPr txBox="1"/>
          <p:nvPr/>
        </p:nvSpPr>
        <p:spPr>
          <a:xfrm>
            <a:off x="497150" y="4490508"/>
            <a:ext cx="3656411" cy="73250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废弃旧语法，学习最新最常用语法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  <a:p>
            <a:pPr algn="r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给后期课程</a:t>
            </a:r>
            <a:r>
              <a:rPr lang="zh-CN" altLang="en-US" sz="160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完美支撑</a:t>
            </a:r>
            <a:endParaRPr lang="en-US" altLang="zh-CN" sz="1600" dirty="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</p:txBody>
      </p:sp>
      <p:cxnSp>
        <p:nvCxnSpPr>
          <p:cNvPr id="48" name="直线连接符 5">
            <a:extLst>
              <a:ext uri="{FF2B5EF4-FFF2-40B4-BE49-F238E27FC236}">
                <a16:creationId xmlns:a16="http://schemas.microsoft.com/office/drawing/2014/main" id="{9BD1B72C-E7E3-724C-B6DD-4824C54251B3}"/>
              </a:ext>
            </a:extLst>
          </p:cNvPr>
          <p:cNvCxnSpPr/>
          <p:nvPr/>
        </p:nvCxnSpPr>
        <p:spPr>
          <a:xfrm>
            <a:off x="983583" y="3657600"/>
            <a:ext cx="10083306" cy="0"/>
          </a:xfrm>
          <a:prstGeom prst="line">
            <a:avLst/>
          </a:prstGeom>
          <a:ln>
            <a:solidFill>
              <a:srgbClr val="91919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30">
            <a:extLst>
              <a:ext uri="{FF2B5EF4-FFF2-40B4-BE49-F238E27FC236}">
                <a16:creationId xmlns:a16="http://schemas.microsoft.com/office/drawing/2014/main" id="{984C915E-DD60-F34A-B2F2-BD85D38AF6D5}"/>
              </a:ext>
            </a:extLst>
          </p:cNvPr>
          <p:cNvCxnSpPr>
            <a:cxnSpLocks/>
          </p:cNvCxnSpPr>
          <p:nvPr/>
        </p:nvCxnSpPr>
        <p:spPr>
          <a:xfrm>
            <a:off x="6096000" y="1957053"/>
            <a:ext cx="0" cy="3446590"/>
          </a:xfrm>
          <a:prstGeom prst="line">
            <a:avLst/>
          </a:prstGeom>
          <a:ln>
            <a:solidFill>
              <a:srgbClr val="91919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742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怎么学？</a:t>
            </a:r>
          </a:p>
        </p:txBody>
      </p:sp>
      <p:grpSp>
        <p:nvGrpSpPr>
          <p:cNvPr id="25" name="chenying0907 24"/>
          <p:cNvGrpSpPr/>
          <p:nvPr/>
        </p:nvGrpSpPr>
        <p:grpSpPr>
          <a:xfrm>
            <a:off x="2687602" y="2226732"/>
            <a:ext cx="2525951" cy="2527622"/>
            <a:chOff x="4167731" y="1943317"/>
            <a:chExt cx="3600300" cy="3602682"/>
          </a:xfrm>
        </p:grpSpPr>
        <p:sp>
          <p:nvSpPr>
            <p:cNvPr id="26" name="直角三角形 25"/>
            <p:cNvSpPr/>
            <p:nvPr/>
          </p:nvSpPr>
          <p:spPr>
            <a:xfrm>
              <a:off x="5999389" y="1943317"/>
              <a:ext cx="936000" cy="1768642"/>
            </a:xfrm>
            <a:prstGeom prst="rtTriangle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49">
                <a:solidFill>
                  <a:srgbClr val="5F7797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7" name="直角三角形 26"/>
            <p:cNvSpPr/>
            <p:nvPr/>
          </p:nvSpPr>
          <p:spPr>
            <a:xfrm rot="5400000">
              <a:off x="6415710" y="3361036"/>
              <a:ext cx="936000" cy="1768642"/>
            </a:xfrm>
            <a:prstGeom prst="rtTriangle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49">
                <a:solidFill>
                  <a:srgbClr val="5F7797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>
            <a:xfrm rot="10800000">
              <a:off x="5000373" y="3777357"/>
              <a:ext cx="936000" cy="1768642"/>
            </a:xfrm>
            <a:prstGeom prst="rtTriangle">
              <a:avLst/>
            </a:prstGeom>
            <a:blipFill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49">
                <a:solidFill>
                  <a:srgbClr val="5F7797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9" name="直角三角形 28"/>
            <p:cNvSpPr/>
            <p:nvPr/>
          </p:nvSpPr>
          <p:spPr>
            <a:xfrm rot="16200000">
              <a:off x="4584052" y="2359637"/>
              <a:ext cx="936000" cy="1768642"/>
            </a:xfrm>
            <a:prstGeom prst="rtTriangle">
              <a:avLst/>
            </a:prstGeom>
            <a:blipFill>
              <a:blip r:embed="rId5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49">
                <a:solidFill>
                  <a:srgbClr val="5F7797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30" name="矩形 29"/>
          <p:cNvSpPr/>
          <p:nvPr/>
        </p:nvSpPr>
        <p:spPr>
          <a:xfrm>
            <a:off x="2240528" y="2362570"/>
            <a:ext cx="1196095" cy="507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349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</a:rPr>
              <a:t>代码必须写</a:t>
            </a:r>
            <a:r>
              <a:rPr lang="en-US" altLang="zh-CN" sz="1349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</a:rPr>
              <a:t>3</a:t>
            </a:r>
            <a:r>
              <a:rPr lang="zh-CN" altLang="en-US" sz="1349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</a:rPr>
              <a:t>遍以上</a:t>
            </a:r>
          </a:p>
        </p:txBody>
      </p:sp>
      <p:sp>
        <p:nvSpPr>
          <p:cNvPr id="31" name="矩形 30"/>
          <p:cNvSpPr/>
          <p:nvPr/>
        </p:nvSpPr>
        <p:spPr>
          <a:xfrm>
            <a:off x="4681204" y="2326311"/>
            <a:ext cx="1185225" cy="507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349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</a:rPr>
              <a:t>梳理思路，多写注释</a:t>
            </a:r>
          </a:p>
        </p:txBody>
      </p:sp>
      <p:sp>
        <p:nvSpPr>
          <p:cNvPr id="33" name="矩形 32"/>
          <p:cNvSpPr/>
          <p:nvPr/>
        </p:nvSpPr>
        <p:spPr>
          <a:xfrm>
            <a:off x="2240528" y="3999814"/>
            <a:ext cx="1223532" cy="507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349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</a:rPr>
              <a:t>养成写笔记好习惯</a:t>
            </a:r>
          </a:p>
        </p:txBody>
      </p:sp>
      <p:sp>
        <p:nvSpPr>
          <p:cNvPr id="34" name="矩形 33"/>
          <p:cNvSpPr/>
          <p:nvPr/>
        </p:nvSpPr>
        <p:spPr>
          <a:xfrm>
            <a:off x="4681205" y="3999814"/>
            <a:ext cx="1253289" cy="507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349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</a:rPr>
              <a:t>向优秀的同学请教和学习</a:t>
            </a:r>
          </a:p>
        </p:txBody>
      </p:sp>
      <p:sp>
        <p:nvSpPr>
          <p:cNvPr id="35" name="Freeform 5"/>
          <p:cNvSpPr>
            <a:spLocks noEditPoints="1"/>
          </p:cNvSpPr>
          <p:nvPr/>
        </p:nvSpPr>
        <p:spPr bwMode="auto">
          <a:xfrm>
            <a:off x="6199047" y="3275375"/>
            <a:ext cx="617744" cy="384453"/>
          </a:xfrm>
          <a:custGeom>
            <a:avLst/>
            <a:gdLst>
              <a:gd name="T0" fmla="*/ 182 w 252"/>
              <a:gd name="T1" fmla="*/ 43 h 157"/>
              <a:gd name="T2" fmla="*/ 181 w 252"/>
              <a:gd name="T3" fmla="*/ 155 h 157"/>
              <a:gd name="T4" fmla="*/ 185 w 252"/>
              <a:gd name="T5" fmla="*/ 151 h 157"/>
              <a:gd name="T6" fmla="*/ 33 w 252"/>
              <a:gd name="T7" fmla="*/ 58 h 157"/>
              <a:gd name="T8" fmla="*/ 239 w 252"/>
              <a:gd name="T9" fmla="*/ 88 h 157"/>
              <a:gd name="T10" fmla="*/ 56 w 252"/>
              <a:gd name="T11" fmla="*/ 71 h 157"/>
              <a:gd name="T12" fmla="*/ 181 w 252"/>
              <a:gd name="T13" fmla="*/ 51 h 157"/>
              <a:gd name="T14" fmla="*/ 193 w 252"/>
              <a:gd name="T15" fmla="*/ 124 h 157"/>
              <a:gd name="T16" fmla="*/ 223 w 252"/>
              <a:gd name="T17" fmla="*/ 86 h 157"/>
              <a:gd name="T18" fmla="*/ 154 w 252"/>
              <a:gd name="T19" fmla="*/ 87 h 157"/>
              <a:gd name="T20" fmla="*/ 166 w 252"/>
              <a:gd name="T21" fmla="*/ 49 h 157"/>
              <a:gd name="T22" fmla="*/ 89 w 252"/>
              <a:gd name="T23" fmla="*/ 64 h 157"/>
              <a:gd name="T24" fmla="*/ 21 w 252"/>
              <a:gd name="T25" fmla="*/ 51 h 157"/>
              <a:gd name="T26" fmla="*/ 224 w 252"/>
              <a:gd name="T27" fmla="*/ 63 h 157"/>
              <a:gd name="T28" fmla="*/ 59 w 252"/>
              <a:gd name="T29" fmla="*/ 59 h 157"/>
              <a:gd name="T30" fmla="*/ 155 w 252"/>
              <a:gd name="T31" fmla="*/ 59 h 157"/>
              <a:gd name="T32" fmla="*/ 32 w 252"/>
              <a:gd name="T33" fmla="*/ 76 h 157"/>
              <a:gd name="T34" fmla="*/ 37 w 252"/>
              <a:gd name="T35" fmla="*/ 85 h 157"/>
              <a:gd name="T36" fmla="*/ 76 w 252"/>
              <a:gd name="T37" fmla="*/ 50 h 157"/>
              <a:gd name="T38" fmla="*/ 134 w 252"/>
              <a:gd name="T39" fmla="*/ 85 h 157"/>
              <a:gd name="T40" fmla="*/ 161 w 252"/>
              <a:gd name="T41" fmla="*/ 60 h 157"/>
              <a:gd name="T42" fmla="*/ 201 w 252"/>
              <a:gd name="T43" fmla="*/ 32 h 157"/>
              <a:gd name="T44" fmla="*/ 154 w 252"/>
              <a:gd name="T45" fmla="*/ 48 h 157"/>
              <a:gd name="T46" fmla="*/ 87 w 252"/>
              <a:gd name="T47" fmla="*/ 75 h 157"/>
              <a:gd name="T48" fmla="*/ 10 w 252"/>
              <a:gd name="T49" fmla="*/ 44 h 157"/>
              <a:gd name="T50" fmla="*/ 133 w 252"/>
              <a:gd name="T51" fmla="*/ 73 h 157"/>
              <a:gd name="T52" fmla="*/ 202 w 252"/>
              <a:gd name="T53" fmla="*/ 56 h 157"/>
              <a:gd name="T54" fmla="*/ 140 w 252"/>
              <a:gd name="T55" fmla="*/ 92 h 157"/>
              <a:gd name="T56" fmla="*/ 93 w 252"/>
              <a:gd name="T57" fmla="*/ 86 h 157"/>
              <a:gd name="T58" fmla="*/ 144 w 252"/>
              <a:gd name="T59" fmla="*/ 70 h 157"/>
              <a:gd name="T60" fmla="*/ 105 w 252"/>
              <a:gd name="T61" fmla="*/ 66 h 157"/>
              <a:gd name="T62" fmla="*/ 152 w 252"/>
              <a:gd name="T63" fmla="*/ 75 h 157"/>
              <a:gd name="T64" fmla="*/ 116 w 252"/>
              <a:gd name="T65" fmla="*/ 66 h 157"/>
              <a:gd name="T66" fmla="*/ 123 w 252"/>
              <a:gd name="T67" fmla="*/ 72 h 157"/>
              <a:gd name="T68" fmla="*/ 86 w 252"/>
              <a:gd name="T69" fmla="*/ 50 h 157"/>
              <a:gd name="T70" fmla="*/ 78 w 252"/>
              <a:gd name="T71" fmla="*/ 64 h 157"/>
              <a:gd name="T72" fmla="*/ 119 w 252"/>
              <a:gd name="T73" fmla="*/ 74 h 157"/>
              <a:gd name="T74" fmla="*/ 22 w 252"/>
              <a:gd name="T75" fmla="*/ 67 h 157"/>
              <a:gd name="T76" fmla="*/ 27 w 252"/>
              <a:gd name="T77" fmla="*/ 60 h 157"/>
              <a:gd name="T78" fmla="*/ 91 w 252"/>
              <a:gd name="T79" fmla="*/ 57 h 157"/>
              <a:gd name="T80" fmla="*/ 162 w 252"/>
              <a:gd name="T81" fmla="*/ 63 h 157"/>
              <a:gd name="T82" fmla="*/ 27 w 252"/>
              <a:gd name="T83" fmla="*/ 47 h 157"/>
              <a:gd name="T84" fmla="*/ 184 w 252"/>
              <a:gd name="T85" fmla="*/ 92 h 157"/>
              <a:gd name="T86" fmla="*/ 201 w 252"/>
              <a:gd name="T87" fmla="*/ 91 h 157"/>
              <a:gd name="T88" fmla="*/ 107 w 252"/>
              <a:gd name="T89" fmla="*/ 76 h 157"/>
              <a:gd name="T90" fmla="*/ 24 w 252"/>
              <a:gd name="T91" fmla="*/ 79 h 157"/>
              <a:gd name="T92" fmla="*/ 39 w 252"/>
              <a:gd name="T93" fmla="*/ 49 h 157"/>
              <a:gd name="T94" fmla="*/ 189 w 252"/>
              <a:gd name="T95" fmla="*/ 94 h 157"/>
              <a:gd name="T96" fmla="*/ 174 w 252"/>
              <a:gd name="T97" fmla="*/ 88 h 157"/>
              <a:gd name="T98" fmla="*/ 13 w 252"/>
              <a:gd name="T99" fmla="*/ 81 h 157"/>
              <a:gd name="T100" fmla="*/ 21 w 252"/>
              <a:gd name="T101" fmla="*/ 74 h 157"/>
              <a:gd name="T102" fmla="*/ 179 w 252"/>
              <a:gd name="T103" fmla="*/ 90 h 157"/>
              <a:gd name="T104" fmla="*/ 126 w 252"/>
              <a:gd name="T105" fmla="*/ 59 h 157"/>
              <a:gd name="T106" fmla="*/ 66 w 252"/>
              <a:gd name="T107" fmla="*/ 65 h 157"/>
              <a:gd name="T108" fmla="*/ 198 w 252"/>
              <a:gd name="T109" fmla="*/ 83 h 157"/>
              <a:gd name="T110" fmla="*/ 47 w 252"/>
              <a:gd name="T111" fmla="*/ 90 h 157"/>
              <a:gd name="T112" fmla="*/ 136 w 252"/>
              <a:gd name="T113" fmla="*/ 79 h 157"/>
              <a:gd name="T114" fmla="*/ 73 w 252"/>
              <a:gd name="T115" fmla="*/ 54 h 157"/>
              <a:gd name="T116" fmla="*/ 187 w 252"/>
              <a:gd name="T117" fmla="*/ 85 h 157"/>
              <a:gd name="T118" fmla="*/ 200 w 252"/>
              <a:gd name="T119" fmla="*/ 44 h 157"/>
              <a:gd name="T120" fmla="*/ 96 w 252"/>
              <a:gd name="T121" fmla="*/ 67 h 157"/>
              <a:gd name="T122" fmla="*/ 29 w 252"/>
              <a:gd name="T123" fmla="*/ 85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52" h="157">
                <a:moveTo>
                  <a:pt x="176" y="100"/>
                </a:moveTo>
                <a:cubicBezTo>
                  <a:pt x="176" y="100"/>
                  <a:pt x="175" y="100"/>
                  <a:pt x="174" y="100"/>
                </a:cubicBezTo>
                <a:cubicBezTo>
                  <a:pt x="149" y="100"/>
                  <a:pt x="123" y="100"/>
                  <a:pt x="97" y="100"/>
                </a:cubicBezTo>
                <a:cubicBezTo>
                  <a:pt x="84" y="100"/>
                  <a:pt x="70" y="100"/>
                  <a:pt x="57" y="100"/>
                </a:cubicBezTo>
                <a:cubicBezTo>
                  <a:pt x="51" y="100"/>
                  <a:pt x="45" y="99"/>
                  <a:pt x="39" y="99"/>
                </a:cubicBezTo>
                <a:cubicBezTo>
                  <a:pt x="34" y="99"/>
                  <a:pt x="29" y="99"/>
                  <a:pt x="24" y="99"/>
                </a:cubicBezTo>
                <a:cubicBezTo>
                  <a:pt x="21" y="100"/>
                  <a:pt x="17" y="100"/>
                  <a:pt x="14" y="101"/>
                </a:cubicBezTo>
                <a:cubicBezTo>
                  <a:pt x="13" y="101"/>
                  <a:pt x="11" y="101"/>
                  <a:pt x="10" y="102"/>
                </a:cubicBezTo>
                <a:cubicBezTo>
                  <a:pt x="8" y="103"/>
                  <a:pt x="6" y="102"/>
                  <a:pt x="6" y="100"/>
                </a:cubicBezTo>
                <a:cubicBezTo>
                  <a:pt x="5" y="98"/>
                  <a:pt x="5" y="96"/>
                  <a:pt x="5" y="94"/>
                </a:cubicBezTo>
                <a:cubicBezTo>
                  <a:pt x="4" y="88"/>
                  <a:pt x="4" y="83"/>
                  <a:pt x="3" y="78"/>
                </a:cubicBezTo>
                <a:cubicBezTo>
                  <a:pt x="3" y="71"/>
                  <a:pt x="2" y="65"/>
                  <a:pt x="2" y="58"/>
                </a:cubicBezTo>
                <a:cubicBezTo>
                  <a:pt x="1" y="54"/>
                  <a:pt x="1" y="50"/>
                  <a:pt x="1" y="45"/>
                </a:cubicBezTo>
                <a:cubicBezTo>
                  <a:pt x="1" y="44"/>
                  <a:pt x="0" y="43"/>
                  <a:pt x="0" y="42"/>
                </a:cubicBezTo>
                <a:cubicBezTo>
                  <a:pt x="0" y="41"/>
                  <a:pt x="0" y="40"/>
                  <a:pt x="0" y="40"/>
                </a:cubicBezTo>
                <a:cubicBezTo>
                  <a:pt x="1" y="38"/>
                  <a:pt x="2" y="37"/>
                  <a:pt x="3" y="38"/>
                </a:cubicBezTo>
                <a:cubicBezTo>
                  <a:pt x="6" y="38"/>
                  <a:pt x="8" y="38"/>
                  <a:pt x="10" y="38"/>
                </a:cubicBezTo>
                <a:cubicBezTo>
                  <a:pt x="17" y="39"/>
                  <a:pt x="24" y="40"/>
                  <a:pt x="31" y="41"/>
                </a:cubicBezTo>
                <a:cubicBezTo>
                  <a:pt x="35" y="41"/>
                  <a:pt x="38" y="41"/>
                  <a:pt x="42" y="41"/>
                </a:cubicBezTo>
                <a:cubicBezTo>
                  <a:pt x="65" y="41"/>
                  <a:pt x="89" y="41"/>
                  <a:pt x="112" y="41"/>
                </a:cubicBezTo>
                <a:cubicBezTo>
                  <a:pt x="123" y="41"/>
                  <a:pt x="135" y="41"/>
                  <a:pt x="146" y="42"/>
                </a:cubicBezTo>
                <a:cubicBezTo>
                  <a:pt x="151" y="43"/>
                  <a:pt x="157" y="44"/>
                  <a:pt x="162" y="44"/>
                </a:cubicBezTo>
                <a:cubicBezTo>
                  <a:pt x="164" y="44"/>
                  <a:pt x="167" y="44"/>
                  <a:pt x="169" y="44"/>
                </a:cubicBezTo>
                <a:cubicBezTo>
                  <a:pt x="173" y="44"/>
                  <a:pt x="177" y="44"/>
                  <a:pt x="181" y="43"/>
                </a:cubicBezTo>
                <a:cubicBezTo>
                  <a:pt x="182" y="43"/>
                  <a:pt x="182" y="43"/>
                  <a:pt x="182" y="43"/>
                </a:cubicBezTo>
                <a:cubicBezTo>
                  <a:pt x="182" y="43"/>
                  <a:pt x="182" y="42"/>
                  <a:pt x="182" y="42"/>
                </a:cubicBezTo>
                <a:cubicBezTo>
                  <a:pt x="182" y="38"/>
                  <a:pt x="182" y="35"/>
                  <a:pt x="182" y="31"/>
                </a:cubicBezTo>
                <a:cubicBezTo>
                  <a:pt x="182" y="26"/>
                  <a:pt x="182" y="21"/>
                  <a:pt x="182" y="16"/>
                </a:cubicBezTo>
                <a:cubicBezTo>
                  <a:pt x="182" y="12"/>
                  <a:pt x="183" y="8"/>
                  <a:pt x="183" y="4"/>
                </a:cubicBezTo>
                <a:cubicBezTo>
                  <a:pt x="183" y="4"/>
                  <a:pt x="183" y="4"/>
                  <a:pt x="183" y="3"/>
                </a:cubicBezTo>
                <a:cubicBezTo>
                  <a:pt x="183" y="2"/>
                  <a:pt x="183" y="1"/>
                  <a:pt x="185" y="2"/>
                </a:cubicBezTo>
                <a:cubicBezTo>
                  <a:pt x="185" y="1"/>
                  <a:pt x="186" y="0"/>
                  <a:pt x="187" y="1"/>
                </a:cubicBezTo>
                <a:cubicBezTo>
                  <a:pt x="188" y="1"/>
                  <a:pt x="188" y="1"/>
                  <a:pt x="188" y="1"/>
                </a:cubicBezTo>
                <a:cubicBezTo>
                  <a:pt x="189" y="1"/>
                  <a:pt x="189" y="1"/>
                  <a:pt x="190" y="1"/>
                </a:cubicBezTo>
                <a:cubicBezTo>
                  <a:pt x="190" y="1"/>
                  <a:pt x="191" y="2"/>
                  <a:pt x="192" y="1"/>
                </a:cubicBezTo>
                <a:cubicBezTo>
                  <a:pt x="193" y="1"/>
                  <a:pt x="193" y="2"/>
                  <a:pt x="194" y="2"/>
                </a:cubicBezTo>
                <a:cubicBezTo>
                  <a:pt x="195" y="3"/>
                  <a:pt x="195" y="4"/>
                  <a:pt x="196" y="4"/>
                </a:cubicBezTo>
                <a:cubicBezTo>
                  <a:pt x="200" y="9"/>
                  <a:pt x="203" y="15"/>
                  <a:pt x="207" y="20"/>
                </a:cubicBezTo>
                <a:cubicBezTo>
                  <a:pt x="212" y="28"/>
                  <a:pt x="218" y="37"/>
                  <a:pt x="223" y="45"/>
                </a:cubicBezTo>
                <a:cubicBezTo>
                  <a:pt x="227" y="50"/>
                  <a:pt x="230" y="55"/>
                  <a:pt x="233" y="60"/>
                </a:cubicBezTo>
                <a:cubicBezTo>
                  <a:pt x="236" y="64"/>
                  <a:pt x="239" y="68"/>
                  <a:pt x="242" y="72"/>
                </a:cubicBezTo>
                <a:cubicBezTo>
                  <a:pt x="243" y="73"/>
                  <a:pt x="244" y="74"/>
                  <a:pt x="245" y="75"/>
                </a:cubicBezTo>
                <a:cubicBezTo>
                  <a:pt x="246" y="77"/>
                  <a:pt x="248" y="79"/>
                  <a:pt x="249" y="80"/>
                </a:cubicBezTo>
                <a:cubicBezTo>
                  <a:pt x="252" y="84"/>
                  <a:pt x="252" y="88"/>
                  <a:pt x="249" y="92"/>
                </a:cubicBezTo>
                <a:cubicBezTo>
                  <a:pt x="248" y="95"/>
                  <a:pt x="246" y="97"/>
                  <a:pt x="243" y="100"/>
                </a:cubicBezTo>
                <a:cubicBezTo>
                  <a:pt x="234" y="110"/>
                  <a:pt x="225" y="119"/>
                  <a:pt x="215" y="128"/>
                </a:cubicBezTo>
                <a:cubicBezTo>
                  <a:pt x="208" y="134"/>
                  <a:pt x="201" y="141"/>
                  <a:pt x="193" y="147"/>
                </a:cubicBezTo>
                <a:cubicBezTo>
                  <a:pt x="191" y="149"/>
                  <a:pt x="189" y="151"/>
                  <a:pt x="186" y="153"/>
                </a:cubicBezTo>
                <a:cubicBezTo>
                  <a:pt x="185" y="154"/>
                  <a:pt x="183" y="155"/>
                  <a:pt x="182" y="155"/>
                </a:cubicBezTo>
                <a:cubicBezTo>
                  <a:pt x="181" y="155"/>
                  <a:pt x="181" y="155"/>
                  <a:pt x="181" y="155"/>
                </a:cubicBezTo>
                <a:cubicBezTo>
                  <a:pt x="180" y="156"/>
                  <a:pt x="180" y="157"/>
                  <a:pt x="179" y="156"/>
                </a:cubicBezTo>
                <a:cubicBezTo>
                  <a:pt x="178" y="156"/>
                  <a:pt x="178" y="155"/>
                  <a:pt x="178" y="154"/>
                </a:cubicBezTo>
                <a:cubicBezTo>
                  <a:pt x="178" y="154"/>
                  <a:pt x="178" y="153"/>
                  <a:pt x="177" y="152"/>
                </a:cubicBezTo>
                <a:cubicBezTo>
                  <a:pt x="176" y="152"/>
                  <a:pt x="176" y="151"/>
                  <a:pt x="176" y="151"/>
                </a:cubicBezTo>
                <a:cubicBezTo>
                  <a:pt x="176" y="148"/>
                  <a:pt x="176" y="145"/>
                  <a:pt x="176" y="142"/>
                </a:cubicBezTo>
                <a:cubicBezTo>
                  <a:pt x="176" y="141"/>
                  <a:pt x="176" y="141"/>
                  <a:pt x="176" y="140"/>
                </a:cubicBezTo>
                <a:cubicBezTo>
                  <a:pt x="175" y="139"/>
                  <a:pt x="175" y="138"/>
                  <a:pt x="175" y="138"/>
                </a:cubicBezTo>
                <a:cubicBezTo>
                  <a:pt x="175" y="126"/>
                  <a:pt x="176" y="115"/>
                  <a:pt x="176" y="104"/>
                </a:cubicBezTo>
                <a:cubicBezTo>
                  <a:pt x="176" y="103"/>
                  <a:pt x="176" y="102"/>
                  <a:pt x="176" y="100"/>
                </a:cubicBezTo>
                <a:close/>
                <a:moveTo>
                  <a:pt x="224" y="54"/>
                </a:moveTo>
                <a:cubicBezTo>
                  <a:pt x="223" y="54"/>
                  <a:pt x="223" y="53"/>
                  <a:pt x="223" y="53"/>
                </a:cubicBezTo>
                <a:cubicBezTo>
                  <a:pt x="223" y="53"/>
                  <a:pt x="223" y="53"/>
                  <a:pt x="223" y="53"/>
                </a:cubicBezTo>
                <a:cubicBezTo>
                  <a:pt x="223" y="54"/>
                  <a:pt x="223" y="54"/>
                  <a:pt x="224" y="54"/>
                </a:cubicBezTo>
                <a:cubicBezTo>
                  <a:pt x="224" y="55"/>
                  <a:pt x="224" y="55"/>
                  <a:pt x="225" y="56"/>
                </a:cubicBezTo>
                <a:cubicBezTo>
                  <a:pt x="225" y="56"/>
                  <a:pt x="225" y="56"/>
                  <a:pt x="225" y="56"/>
                </a:cubicBezTo>
                <a:cubicBezTo>
                  <a:pt x="227" y="59"/>
                  <a:pt x="228" y="61"/>
                  <a:pt x="230" y="64"/>
                </a:cubicBezTo>
                <a:cubicBezTo>
                  <a:pt x="230" y="64"/>
                  <a:pt x="230" y="64"/>
                  <a:pt x="231" y="64"/>
                </a:cubicBezTo>
                <a:cubicBezTo>
                  <a:pt x="232" y="66"/>
                  <a:pt x="233" y="67"/>
                  <a:pt x="234" y="68"/>
                </a:cubicBezTo>
                <a:cubicBezTo>
                  <a:pt x="235" y="68"/>
                  <a:pt x="235" y="68"/>
                  <a:pt x="235" y="69"/>
                </a:cubicBezTo>
                <a:cubicBezTo>
                  <a:pt x="232" y="65"/>
                  <a:pt x="228" y="60"/>
                  <a:pt x="225" y="56"/>
                </a:cubicBezTo>
                <a:cubicBezTo>
                  <a:pt x="225" y="56"/>
                  <a:pt x="225" y="56"/>
                  <a:pt x="225" y="56"/>
                </a:cubicBezTo>
                <a:cubicBezTo>
                  <a:pt x="224" y="55"/>
                  <a:pt x="224" y="55"/>
                  <a:pt x="224" y="54"/>
                </a:cubicBezTo>
                <a:close/>
                <a:moveTo>
                  <a:pt x="183" y="152"/>
                </a:moveTo>
                <a:cubicBezTo>
                  <a:pt x="183" y="152"/>
                  <a:pt x="183" y="152"/>
                  <a:pt x="183" y="152"/>
                </a:cubicBezTo>
                <a:cubicBezTo>
                  <a:pt x="184" y="152"/>
                  <a:pt x="185" y="151"/>
                  <a:pt x="185" y="151"/>
                </a:cubicBezTo>
                <a:cubicBezTo>
                  <a:pt x="187" y="149"/>
                  <a:pt x="189" y="148"/>
                  <a:pt x="191" y="146"/>
                </a:cubicBezTo>
                <a:cubicBezTo>
                  <a:pt x="199" y="139"/>
                  <a:pt x="206" y="133"/>
                  <a:pt x="214" y="126"/>
                </a:cubicBezTo>
                <a:cubicBezTo>
                  <a:pt x="224" y="117"/>
                  <a:pt x="233" y="108"/>
                  <a:pt x="242" y="98"/>
                </a:cubicBezTo>
                <a:cubicBezTo>
                  <a:pt x="244" y="96"/>
                  <a:pt x="246" y="93"/>
                  <a:pt x="247" y="91"/>
                </a:cubicBezTo>
                <a:cubicBezTo>
                  <a:pt x="248" y="89"/>
                  <a:pt x="248" y="88"/>
                  <a:pt x="249" y="87"/>
                </a:cubicBezTo>
                <a:cubicBezTo>
                  <a:pt x="249" y="85"/>
                  <a:pt x="248" y="84"/>
                  <a:pt x="248" y="83"/>
                </a:cubicBezTo>
                <a:cubicBezTo>
                  <a:pt x="248" y="84"/>
                  <a:pt x="248" y="85"/>
                  <a:pt x="247" y="85"/>
                </a:cubicBezTo>
                <a:cubicBezTo>
                  <a:pt x="247" y="88"/>
                  <a:pt x="246" y="91"/>
                  <a:pt x="243" y="93"/>
                </a:cubicBezTo>
                <a:cubicBezTo>
                  <a:pt x="239" y="97"/>
                  <a:pt x="235" y="102"/>
                  <a:pt x="230" y="106"/>
                </a:cubicBezTo>
                <a:cubicBezTo>
                  <a:pt x="219" y="116"/>
                  <a:pt x="208" y="125"/>
                  <a:pt x="198" y="136"/>
                </a:cubicBezTo>
                <a:cubicBezTo>
                  <a:pt x="196" y="138"/>
                  <a:pt x="194" y="140"/>
                  <a:pt x="193" y="142"/>
                </a:cubicBezTo>
                <a:cubicBezTo>
                  <a:pt x="191" y="143"/>
                  <a:pt x="190" y="145"/>
                  <a:pt x="189" y="146"/>
                </a:cubicBezTo>
                <a:cubicBezTo>
                  <a:pt x="188" y="147"/>
                  <a:pt x="187" y="147"/>
                  <a:pt x="186" y="147"/>
                </a:cubicBezTo>
                <a:cubicBezTo>
                  <a:pt x="186" y="147"/>
                  <a:pt x="186" y="147"/>
                  <a:pt x="185" y="148"/>
                </a:cubicBezTo>
                <a:cubicBezTo>
                  <a:pt x="185" y="149"/>
                  <a:pt x="184" y="150"/>
                  <a:pt x="183" y="152"/>
                </a:cubicBezTo>
                <a:close/>
                <a:moveTo>
                  <a:pt x="31" y="47"/>
                </a:moveTo>
                <a:cubicBezTo>
                  <a:pt x="30" y="49"/>
                  <a:pt x="29" y="51"/>
                  <a:pt x="29" y="52"/>
                </a:cubicBezTo>
                <a:cubicBezTo>
                  <a:pt x="28" y="52"/>
                  <a:pt x="28" y="53"/>
                  <a:pt x="28" y="53"/>
                </a:cubicBezTo>
                <a:cubicBezTo>
                  <a:pt x="29" y="54"/>
                  <a:pt x="29" y="55"/>
                  <a:pt x="30" y="56"/>
                </a:cubicBezTo>
                <a:cubicBezTo>
                  <a:pt x="30" y="55"/>
                  <a:pt x="31" y="55"/>
                  <a:pt x="31" y="54"/>
                </a:cubicBezTo>
                <a:cubicBezTo>
                  <a:pt x="31" y="54"/>
                  <a:pt x="32" y="53"/>
                  <a:pt x="33" y="52"/>
                </a:cubicBezTo>
                <a:cubicBezTo>
                  <a:pt x="33" y="51"/>
                  <a:pt x="33" y="51"/>
                  <a:pt x="34" y="51"/>
                </a:cubicBezTo>
                <a:cubicBezTo>
                  <a:pt x="35" y="50"/>
                  <a:pt x="36" y="51"/>
                  <a:pt x="36" y="52"/>
                </a:cubicBezTo>
                <a:cubicBezTo>
                  <a:pt x="36" y="52"/>
                  <a:pt x="36" y="53"/>
                  <a:pt x="35" y="53"/>
                </a:cubicBezTo>
                <a:cubicBezTo>
                  <a:pt x="35" y="55"/>
                  <a:pt x="34" y="57"/>
                  <a:pt x="33" y="58"/>
                </a:cubicBezTo>
                <a:cubicBezTo>
                  <a:pt x="32" y="59"/>
                  <a:pt x="32" y="60"/>
                  <a:pt x="33" y="60"/>
                </a:cubicBezTo>
                <a:cubicBezTo>
                  <a:pt x="33" y="60"/>
                  <a:pt x="33" y="61"/>
                  <a:pt x="34" y="61"/>
                </a:cubicBezTo>
                <a:cubicBezTo>
                  <a:pt x="35" y="59"/>
                  <a:pt x="36" y="58"/>
                  <a:pt x="37" y="56"/>
                </a:cubicBezTo>
                <a:cubicBezTo>
                  <a:pt x="37" y="56"/>
                  <a:pt x="37" y="55"/>
                  <a:pt x="37" y="55"/>
                </a:cubicBezTo>
                <a:cubicBezTo>
                  <a:pt x="37" y="53"/>
                  <a:pt x="37" y="51"/>
                  <a:pt x="37" y="50"/>
                </a:cubicBezTo>
                <a:cubicBezTo>
                  <a:pt x="37" y="49"/>
                  <a:pt x="36" y="48"/>
                  <a:pt x="36" y="47"/>
                </a:cubicBezTo>
                <a:cubicBezTo>
                  <a:pt x="34" y="47"/>
                  <a:pt x="32" y="47"/>
                  <a:pt x="31" y="47"/>
                </a:cubicBezTo>
                <a:close/>
                <a:moveTo>
                  <a:pt x="7" y="46"/>
                </a:moveTo>
                <a:cubicBezTo>
                  <a:pt x="7" y="46"/>
                  <a:pt x="7" y="46"/>
                  <a:pt x="7" y="46"/>
                </a:cubicBezTo>
                <a:cubicBezTo>
                  <a:pt x="7" y="54"/>
                  <a:pt x="7" y="61"/>
                  <a:pt x="7" y="68"/>
                </a:cubicBezTo>
                <a:cubicBezTo>
                  <a:pt x="7" y="69"/>
                  <a:pt x="7" y="70"/>
                  <a:pt x="7" y="71"/>
                </a:cubicBezTo>
                <a:cubicBezTo>
                  <a:pt x="8" y="74"/>
                  <a:pt x="9" y="77"/>
                  <a:pt x="10" y="81"/>
                </a:cubicBezTo>
                <a:cubicBezTo>
                  <a:pt x="10" y="82"/>
                  <a:pt x="10" y="83"/>
                  <a:pt x="9" y="83"/>
                </a:cubicBezTo>
                <a:cubicBezTo>
                  <a:pt x="9" y="84"/>
                  <a:pt x="8" y="84"/>
                  <a:pt x="8" y="84"/>
                </a:cubicBezTo>
                <a:cubicBezTo>
                  <a:pt x="9" y="85"/>
                  <a:pt x="9" y="86"/>
                  <a:pt x="10" y="87"/>
                </a:cubicBezTo>
                <a:cubicBezTo>
                  <a:pt x="10" y="87"/>
                  <a:pt x="10" y="86"/>
                  <a:pt x="10" y="86"/>
                </a:cubicBezTo>
                <a:cubicBezTo>
                  <a:pt x="10" y="83"/>
                  <a:pt x="10" y="79"/>
                  <a:pt x="10" y="76"/>
                </a:cubicBezTo>
                <a:cubicBezTo>
                  <a:pt x="10" y="76"/>
                  <a:pt x="10" y="76"/>
                  <a:pt x="10" y="75"/>
                </a:cubicBezTo>
                <a:cubicBezTo>
                  <a:pt x="9" y="75"/>
                  <a:pt x="9" y="74"/>
                  <a:pt x="9" y="73"/>
                </a:cubicBezTo>
                <a:cubicBezTo>
                  <a:pt x="10" y="72"/>
                  <a:pt x="10" y="72"/>
                  <a:pt x="10" y="71"/>
                </a:cubicBezTo>
                <a:cubicBezTo>
                  <a:pt x="9" y="69"/>
                  <a:pt x="9" y="66"/>
                  <a:pt x="9" y="63"/>
                </a:cubicBezTo>
                <a:cubicBezTo>
                  <a:pt x="8" y="60"/>
                  <a:pt x="8" y="56"/>
                  <a:pt x="8" y="53"/>
                </a:cubicBezTo>
                <a:cubicBezTo>
                  <a:pt x="7" y="51"/>
                  <a:pt x="7" y="48"/>
                  <a:pt x="7" y="46"/>
                </a:cubicBezTo>
                <a:close/>
                <a:moveTo>
                  <a:pt x="239" y="89"/>
                </a:moveTo>
                <a:cubicBezTo>
                  <a:pt x="239" y="88"/>
                  <a:pt x="239" y="88"/>
                  <a:pt x="239" y="88"/>
                </a:cubicBezTo>
                <a:cubicBezTo>
                  <a:pt x="238" y="88"/>
                  <a:pt x="237" y="88"/>
                  <a:pt x="236" y="88"/>
                </a:cubicBezTo>
                <a:cubicBezTo>
                  <a:pt x="236" y="88"/>
                  <a:pt x="236" y="88"/>
                  <a:pt x="235" y="88"/>
                </a:cubicBezTo>
                <a:cubicBezTo>
                  <a:pt x="234" y="89"/>
                  <a:pt x="234" y="88"/>
                  <a:pt x="233" y="88"/>
                </a:cubicBezTo>
                <a:cubicBezTo>
                  <a:pt x="233" y="88"/>
                  <a:pt x="233" y="88"/>
                  <a:pt x="232" y="87"/>
                </a:cubicBezTo>
                <a:cubicBezTo>
                  <a:pt x="232" y="88"/>
                  <a:pt x="232" y="88"/>
                  <a:pt x="232" y="88"/>
                </a:cubicBezTo>
                <a:cubicBezTo>
                  <a:pt x="230" y="91"/>
                  <a:pt x="228" y="93"/>
                  <a:pt x="226" y="96"/>
                </a:cubicBezTo>
                <a:cubicBezTo>
                  <a:pt x="225" y="97"/>
                  <a:pt x="225" y="98"/>
                  <a:pt x="225" y="99"/>
                </a:cubicBezTo>
                <a:cubicBezTo>
                  <a:pt x="225" y="99"/>
                  <a:pt x="225" y="98"/>
                  <a:pt x="226" y="98"/>
                </a:cubicBezTo>
                <a:cubicBezTo>
                  <a:pt x="227" y="97"/>
                  <a:pt x="227" y="96"/>
                  <a:pt x="229" y="96"/>
                </a:cubicBezTo>
                <a:cubicBezTo>
                  <a:pt x="229" y="96"/>
                  <a:pt x="229" y="96"/>
                  <a:pt x="229" y="96"/>
                </a:cubicBezTo>
                <a:cubicBezTo>
                  <a:pt x="232" y="94"/>
                  <a:pt x="236" y="91"/>
                  <a:pt x="239" y="89"/>
                </a:cubicBezTo>
                <a:close/>
                <a:moveTo>
                  <a:pt x="64" y="83"/>
                </a:moveTo>
                <a:cubicBezTo>
                  <a:pt x="64" y="83"/>
                  <a:pt x="64" y="83"/>
                  <a:pt x="65" y="83"/>
                </a:cubicBezTo>
                <a:cubicBezTo>
                  <a:pt x="66" y="83"/>
                  <a:pt x="67" y="83"/>
                  <a:pt x="68" y="83"/>
                </a:cubicBezTo>
                <a:cubicBezTo>
                  <a:pt x="69" y="83"/>
                  <a:pt x="69" y="82"/>
                  <a:pt x="70" y="82"/>
                </a:cubicBezTo>
                <a:cubicBezTo>
                  <a:pt x="71" y="79"/>
                  <a:pt x="73" y="76"/>
                  <a:pt x="74" y="74"/>
                </a:cubicBezTo>
                <a:cubicBezTo>
                  <a:pt x="75" y="73"/>
                  <a:pt x="75" y="73"/>
                  <a:pt x="75" y="73"/>
                </a:cubicBezTo>
                <a:cubicBezTo>
                  <a:pt x="74" y="72"/>
                  <a:pt x="73" y="72"/>
                  <a:pt x="73" y="72"/>
                </a:cubicBezTo>
                <a:cubicBezTo>
                  <a:pt x="72" y="72"/>
                  <a:pt x="71" y="72"/>
                  <a:pt x="71" y="73"/>
                </a:cubicBezTo>
                <a:cubicBezTo>
                  <a:pt x="69" y="76"/>
                  <a:pt x="67" y="79"/>
                  <a:pt x="64" y="82"/>
                </a:cubicBezTo>
                <a:cubicBezTo>
                  <a:pt x="64" y="82"/>
                  <a:pt x="64" y="83"/>
                  <a:pt x="64" y="83"/>
                </a:cubicBezTo>
                <a:close/>
                <a:moveTo>
                  <a:pt x="53" y="83"/>
                </a:moveTo>
                <a:cubicBezTo>
                  <a:pt x="56" y="79"/>
                  <a:pt x="59" y="74"/>
                  <a:pt x="62" y="70"/>
                </a:cubicBezTo>
                <a:cubicBezTo>
                  <a:pt x="60" y="70"/>
                  <a:pt x="59" y="69"/>
                  <a:pt x="58" y="69"/>
                </a:cubicBezTo>
                <a:cubicBezTo>
                  <a:pt x="57" y="70"/>
                  <a:pt x="57" y="71"/>
                  <a:pt x="56" y="71"/>
                </a:cubicBezTo>
                <a:cubicBezTo>
                  <a:pt x="55" y="74"/>
                  <a:pt x="53" y="77"/>
                  <a:pt x="52" y="80"/>
                </a:cubicBezTo>
                <a:cubicBezTo>
                  <a:pt x="52" y="80"/>
                  <a:pt x="51" y="80"/>
                  <a:pt x="52" y="81"/>
                </a:cubicBezTo>
                <a:cubicBezTo>
                  <a:pt x="52" y="81"/>
                  <a:pt x="52" y="82"/>
                  <a:pt x="53" y="83"/>
                </a:cubicBezTo>
                <a:close/>
                <a:moveTo>
                  <a:pt x="44" y="52"/>
                </a:moveTo>
                <a:cubicBezTo>
                  <a:pt x="45" y="53"/>
                  <a:pt x="46" y="55"/>
                  <a:pt x="47" y="56"/>
                </a:cubicBezTo>
                <a:cubicBezTo>
                  <a:pt x="49" y="54"/>
                  <a:pt x="50" y="53"/>
                  <a:pt x="51" y="51"/>
                </a:cubicBezTo>
                <a:cubicBezTo>
                  <a:pt x="51" y="51"/>
                  <a:pt x="51" y="51"/>
                  <a:pt x="51" y="50"/>
                </a:cubicBezTo>
                <a:cubicBezTo>
                  <a:pt x="51" y="49"/>
                  <a:pt x="51" y="48"/>
                  <a:pt x="51" y="47"/>
                </a:cubicBezTo>
                <a:cubicBezTo>
                  <a:pt x="50" y="47"/>
                  <a:pt x="48" y="47"/>
                  <a:pt x="47" y="47"/>
                </a:cubicBezTo>
                <a:cubicBezTo>
                  <a:pt x="46" y="49"/>
                  <a:pt x="45" y="50"/>
                  <a:pt x="44" y="52"/>
                </a:cubicBezTo>
                <a:close/>
                <a:moveTo>
                  <a:pt x="38" y="73"/>
                </a:moveTo>
                <a:cubicBezTo>
                  <a:pt x="37" y="74"/>
                  <a:pt x="37" y="74"/>
                  <a:pt x="36" y="75"/>
                </a:cubicBezTo>
                <a:cubicBezTo>
                  <a:pt x="35" y="77"/>
                  <a:pt x="33" y="79"/>
                  <a:pt x="33" y="81"/>
                </a:cubicBezTo>
                <a:cubicBezTo>
                  <a:pt x="33" y="81"/>
                  <a:pt x="32" y="81"/>
                  <a:pt x="32" y="81"/>
                </a:cubicBezTo>
                <a:cubicBezTo>
                  <a:pt x="32" y="82"/>
                  <a:pt x="31" y="83"/>
                  <a:pt x="31" y="83"/>
                </a:cubicBezTo>
                <a:cubicBezTo>
                  <a:pt x="31" y="84"/>
                  <a:pt x="32" y="85"/>
                  <a:pt x="32" y="85"/>
                </a:cubicBezTo>
                <a:cubicBezTo>
                  <a:pt x="33" y="86"/>
                  <a:pt x="34" y="86"/>
                  <a:pt x="34" y="85"/>
                </a:cubicBezTo>
                <a:cubicBezTo>
                  <a:pt x="35" y="83"/>
                  <a:pt x="36" y="81"/>
                  <a:pt x="37" y="79"/>
                </a:cubicBezTo>
                <a:cubicBezTo>
                  <a:pt x="38" y="78"/>
                  <a:pt x="39" y="76"/>
                  <a:pt x="39" y="75"/>
                </a:cubicBezTo>
                <a:cubicBezTo>
                  <a:pt x="39" y="74"/>
                  <a:pt x="39" y="74"/>
                  <a:pt x="38" y="73"/>
                </a:cubicBezTo>
                <a:close/>
                <a:moveTo>
                  <a:pt x="170" y="51"/>
                </a:moveTo>
                <a:cubicBezTo>
                  <a:pt x="172" y="50"/>
                  <a:pt x="173" y="51"/>
                  <a:pt x="174" y="52"/>
                </a:cubicBezTo>
                <a:cubicBezTo>
                  <a:pt x="176" y="53"/>
                  <a:pt x="177" y="54"/>
                  <a:pt x="179" y="55"/>
                </a:cubicBezTo>
                <a:cubicBezTo>
                  <a:pt x="179" y="55"/>
                  <a:pt x="180" y="55"/>
                  <a:pt x="180" y="56"/>
                </a:cubicBezTo>
                <a:cubicBezTo>
                  <a:pt x="181" y="54"/>
                  <a:pt x="181" y="53"/>
                  <a:pt x="181" y="51"/>
                </a:cubicBezTo>
                <a:cubicBezTo>
                  <a:pt x="177" y="49"/>
                  <a:pt x="173" y="48"/>
                  <a:pt x="169" y="49"/>
                </a:cubicBezTo>
                <a:cubicBezTo>
                  <a:pt x="169" y="49"/>
                  <a:pt x="170" y="50"/>
                  <a:pt x="170" y="51"/>
                </a:cubicBezTo>
                <a:close/>
                <a:moveTo>
                  <a:pt x="161" y="81"/>
                </a:moveTo>
                <a:cubicBezTo>
                  <a:pt x="160" y="80"/>
                  <a:pt x="159" y="81"/>
                  <a:pt x="159" y="81"/>
                </a:cubicBezTo>
                <a:cubicBezTo>
                  <a:pt x="158" y="82"/>
                  <a:pt x="157" y="84"/>
                  <a:pt x="156" y="85"/>
                </a:cubicBezTo>
                <a:cubicBezTo>
                  <a:pt x="157" y="87"/>
                  <a:pt x="159" y="90"/>
                  <a:pt x="161" y="92"/>
                </a:cubicBezTo>
                <a:cubicBezTo>
                  <a:pt x="161" y="91"/>
                  <a:pt x="161" y="82"/>
                  <a:pt x="161" y="81"/>
                </a:cubicBezTo>
                <a:close/>
                <a:moveTo>
                  <a:pt x="11" y="99"/>
                </a:moveTo>
                <a:cubicBezTo>
                  <a:pt x="11" y="97"/>
                  <a:pt x="11" y="96"/>
                  <a:pt x="11" y="94"/>
                </a:cubicBezTo>
                <a:cubicBezTo>
                  <a:pt x="11" y="93"/>
                  <a:pt x="11" y="93"/>
                  <a:pt x="10" y="92"/>
                </a:cubicBezTo>
                <a:cubicBezTo>
                  <a:pt x="9" y="91"/>
                  <a:pt x="9" y="89"/>
                  <a:pt x="8" y="88"/>
                </a:cubicBezTo>
                <a:cubicBezTo>
                  <a:pt x="7" y="88"/>
                  <a:pt x="7" y="87"/>
                  <a:pt x="7" y="87"/>
                </a:cubicBezTo>
                <a:cubicBezTo>
                  <a:pt x="7" y="88"/>
                  <a:pt x="7" y="89"/>
                  <a:pt x="7" y="90"/>
                </a:cubicBezTo>
                <a:cubicBezTo>
                  <a:pt x="7" y="93"/>
                  <a:pt x="7" y="96"/>
                  <a:pt x="8" y="99"/>
                </a:cubicBezTo>
                <a:cubicBezTo>
                  <a:pt x="8" y="99"/>
                  <a:pt x="8" y="99"/>
                  <a:pt x="8" y="100"/>
                </a:cubicBezTo>
                <a:cubicBezTo>
                  <a:pt x="9" y="99"/>
                  <a:pt x="10" y="99"/>
                  <a:pt x="11" y="99"/>
                </a:cubicBezTo>
                <a:close/>
                <a:moveTo>
                  <a:pt x="223" y="73"/>
                </a:moveTo>
                <a:cubicBezTo>
                  <a:pt x="222" y="74"/>
                  <a:pt x="221" y="76"/>
                  <a:pt x="220" y="77"/>
                </a:cubicBezTo>
                <a:cubicBezTo>
                  <a:pt x="219" y="78"/>
                  <a:pt x="218" y="80"/>
                  <a:pt x="219" y="82"/>
                </a:cubicBezTo>
                <a:cubicBezTo>
                  <a:pt x="219" y="82"/>
                  <a:pt x="219" y="83"/>
                  <a:pt x="219" y="83"/>
                </a:cubicBezTo>
                <a:cubicBezTo>
                  <a:pt x="219" y="83"/>
                  <a:pt x="219" y="84"/>
                  <a:pt x="219" y="84"/>
                </a:cubicBezTo>
                <a:cubicBezTo>
                  <a:pt x="221" y="82"/>
                  <a:pt x="223" y="80"/>
                  <a:pt x="224" y="79"/>
                </a:cubicBezTo>
                <a:cubicBezTo>
                  <a:pt x="224" y="79"/>
                  <a:pt x="225" y="78"/>
                  <a:pt x="225" y="78"/>
                </a:cubicBezTo>
                <a:cubicBezTo>
                  <a:pt x="225" y="76"/>
                  <a:pt x="225" y="75"/>
                  <a:pt x="223" y="73"/>
                </a:cubicBezTo>
                <a:close/>
                <a:moveTo>
                  <a:pt x="193" y="124"/>
                </a:moveTo>
                <a:cubicBezTo>
                  <a:pt x="193" y="125"/>
                  <a:pt x="193" y="125"/>
                  <a:pt x="193" y="125"/>
                </a:cubicBezTo>
                <a:cubicBezTo>
                  <a:pt x="193" y="124"/>
                  <a:pt x="193" y="124"/>
                  <a:pt x="193" y="124"/>
                </a:cubicBezTo>
                <a:cubicBezTo>
                  <a:pt x="195" y="121"/>
                  <a:pt x="197" y="118"/>
                  <a:pt x="199" y="116"/>
                </a:cubicBezTo>
                <a:cubicBezTo>
                  <a:pt x="200" y="115"/>
                  <a:pt x="200" y="114"/>
                  <a:pt x="199" y="113"/>
                </a:cubicBezTo>
                <a:cubicBezTo>
                  <a:pt x="199" y="113"/>
                  <a:pt x="198" y="113"/>
                  <a:pt x="198" y="113"/>
                </a:cubicBezTo>
                <a:cubicBezTo>
                  <a:pt x="196" y="114"/>
                  <a:pt x="195" y="116"/>
                  <a:pt x="193" y="118"/>
                </a:cubicBezTo>
                <a:cubicBezTo>
                  <a:pt x="193" y="118"/>
                  <a:pt x="193" y="118"/>
                  <a:pt x="193" y="119"/>
                </a:cubicBezTo>
                <a:cubicBezTo>
                  <a:pt x="193" y="121"/>
                  <a:pt x="193" y="123"/>
                  <a:pt x="193" y="124"/>
                </a:cubicBezTo>
                <a:close/>
                <a:moveTo>
                  <a:pt x="142" y="45"/>
                </a:moveTo>
                <a:cubicBezTo>
                  <a:pt x="142" y="45"/>
                  <a:pt x="142" y="45"/>
                  <a:pt x="142" y="45"/>
                </a:cubicBezTo>
                <a:cubicBezTo>
                  <a:pt x="141" y="45"/>
                  <a:pt x="141" y="44"/>
                  <a:pt x="141" y="44"/>
                </a:cubicBezTo>
                <a:cubicBezTo>
                  <a:pt x="137" y="44"/>
                  <a:pt x="132" y="44"/>
                  <a:pt x="128" y="44"/>
                </a:cubicBezTo>
                <a:cubicBezTo>
                  <a:pt x="118" y="43"/>
                  <a:pt x="107" y="43"/>
                  <a:pt x="97" y="43"/>
                </a:cubicBezTo>
                <a:cubicBezTo>
                  <a:pt x="97" y="43"/>
                  <a:pt x="96" y="43"/>
                  <a:pt x="96" y="43"/>
                </a:cubicBezTo>
                <a:cubicBezTo>
                  <a:pt x="95" y="43"/>
                  <a:pt x="95" y="44"/>
                  <a:pt x="96" y="44"/>
                </a:cubicBezTo>
                <a:cubicBezTo>
                  <a:pt x="96" y="44"/>
                  <a:pt x="97" y="44"/>
                  <a:pt x="98" y="44"/>
                </a:cubicBezTo>
                <a:cubicBezTo>
                  <a:pt x="109" y="44"/>
                  <a:pt x="121" y="44"/>
                  <a:pt x="133" y="45"/>
                </a:cubicBezTo>
                <a:cubicBezTo>
                  <a:pt x="136" y="45"/>
                  <a:pt x="139" y="45"/>
                  <a:pt x="142" y="45"/>
                </a:cubicBezTo>
                <a:close/>
                <a:moveTo>
                  <a:pt x="217" y="97"/>
                </a:moveTo>
                <a:cubicBezTo>
                  <a:pt x="219" y="96"/>
                  <a:pt x="220" y="95"/>
                  <a:pt x="221" y="93"/>
                </a:cubicBezTo>
                <a:cubicBezTo>
                  <a:pt x="222" y="92"/>
                  <a:pt x="223" y="91"/>
                  <a:pt x="224" y="90"/>
                </a:cubicBezTo>
                <a:cubicBezTo>
                  <a:pt x="224" y="89"/>
                  <a:pt x="224" y="87"/>
                  <a:pt x="224" y="86"/>
                </a:cubicBezTo>
                <a:cubicBezTo>
                  <a:pt x="224" y="86"/>
                  <a:pt x="224" y="86"/>
                  <a:pt x="224" y="86"/>
                </a:cubicBezTo>
                <a:cubicBezTo>
                  <a:pt x="224" y="86"/>
                  <a:pt x="224" y="85"/>
                  <a:pt x="224" y="85"/>
                </a:cubicBezTo>
                <a:cubicBezTo>
                  <a:pt x="224" y="85"/>
                  <a:pt x="224" y="86"/>
                  <a:pt x="223" y="86"/>
                </a:cubicBezTo>
                <a:cubicBezTo>
                  <a:pt x="221" y="88"/>
                  <a:pt x="219" y="91"/>
                  <a:pt x="217" y="94"/>
                </a:cubicBezTo>
                <a:cubicBezTo>
                  <a:pt x="217" y="95"/>
                  <a:pt x="216" y="95"/>
                  <a:pt x="217" y="96"/>
                </a:cubicBezTo>
                <a:cubicBezTo>
                  <a:pt x="217" y="97"/>
                  <a:pt x="217" y="97"/>
                  <a:pt x="217" y="97"/>
                </a:cubicBezTo>
                <a:close/>
                <a:moveTo>
                  <a:pt x="214" y="62"/>
                </a:moveTo>
                <a:cubicBezTo>
                  <a:pt x="214" y="62"/>
                  <a:pt x="214" y="62"/>
                  <a:pt x="214" y="62"/>
                </a:cubicBezTo>
                <a:cubicBezTo>
                  <a:pt x="212" y="64"/>
                  <a:pt x="209" y="66"/>
                  <a:pt x="207" y="69"/>
                </a:cubicBezTo>
                <a:cubicBezTo>
                  <a:pt x="208" y="70"/>
                  <a:pt x="209" y="71"/>
                  <a:pt x="209" y="72"/>
                </a:cubicBezTo>
                <a:cubicBezTo>
                  <a:pt x="211" y="70"/>
                  <a:pt x="212" y="68"/>
                  <a:pt x="214" y="66"/>
                </a:cubicBezTo>
                <a:cubicBezTo>
                  <a:pt x="214" y="66"/>
                  <a:pt x="214" y="66"/>
                  <a:pt x="214" y="66"/>
                </a:cubicBezTo>
                <a:cubicBezTo>
                  <a:pt x="214" y="64"/>
                  <a:pt x="214" y="63"/>
                  <a:pt x="214" y="62"/>
                </a:cubicBezTo>
                <a:close/>
                <a:moveTo>
                  <a:pt x="44" y="90"/>
                </a:moveTo>
                <a:cubicBezTo>
                  <a:pt x="42" y="90"/>
                  <a:pt x="42" y="90"/>
                  <a:pt x="41" y="91"/>
                </a:cubicBezTo>
                <a:cubicBezTo>
                  <a:pt x="40" y="92"/>
                  <a:pt x="38" y="92"/>
                  <a:pt x="37" y="91"/>
                </a:cubicBezTo>
                <a:cubicBezTo>
                  <a:pt x="35" y="91"/>
                  <a:pt x="34" y="91"/>
                  <a:pt x="32" y="91"/>
                </a:cubicBezTo>
                <a:cubicBezTo>
                  <a:pt x="31" y="91"/>
                  <a:pt x="30" y="91"/>
                  <a:pt x="29" y="91"/>
                </a:cubicBezTo>
                <a:cubicBezTo>
                  <a:pt x="28" y="91"/>
                  <a:pt x="26" y="91"/>
                  <a:pt x="25" y="92"/>
                </a:cubicBezTo>
                <a:cubicBezTo>
                  <a:pt x="25" y="92"/>
                  <a:pt x="25" y="92"/>
                  <a:pt x="25" y="92"/>
                </a:cubicBezTo>
                <a:cubicBezTo>
                  <a:pt x="27" y="92"/>
                  <a:pt x="30" y="93"/>
                  <a:pt x="32" y="93"/>
                </a:cubicBezTo>
                <a:cubicBezTo>
                  <a:pt x="34" y="93"/>
                  <a:pt x="37" y="93"/>
                  <a:pt x="39" y="93"/>
                </a:cubicBezTo>
                <a:cubicBezTo>
                  <a:pt x="40" y="93"/>
                  <a:pt x="41" y="93"/>
                  <a:pt x="42" y="93"/>
                </a:cubicBezTo>
                <a:cubicBezTo>
                  <a:pt x="42" y="93"/>
                  <a:pt x="43" y="93"/>
                  <a:pt x="43" y="92"/>
                </a:cubicBezTo>
                <a:cubicBezTo>
                  <a:pt x="43" y="91"/>
                  <a:pt x="44" y="91"/>
                  <a:pt x="44" y="90"/>
                </a:cubicBezTo>
                <a:close/>
                <a:moveTo>
                  <a:pt x="148" y="92"/>
                </a:moveTo>
                <a:cubicBezTo>
                  <a:pt x="151" y="93"/>
                  <a:pt x="157" y="93"/>
                  <a:pt x="158" y="92"/>
                </a:cubicBezTo>
                <a:cubicBezTo>
                  <a:pt x="157" y="90"/>
                  <a:pt x="155" y="89"/>
                  <a:pt x="154" y="87"/>
                </a:cubicBezTo>
                <a:cubicBezTo>
                  <a:pt x="152" y="89"/>
                  <a:pt x="150" y="90"/>
                  <a:pt x="148" y="92"/>
                </a:cubicBezTo>
                <a:close/>
                <a:moveTo>
                  <a:pt x="51" y="68"/>
                </a:moveTo>
                <a:cubicBezTo>
                  <a:pt x="50" y="67"/>
                  <a:pt x="50" y="65"/>
                  <a:pt x="49" y="64"/>
                </a:cubicBezTo>
                <a:cubicBezTo>
                  <a:pt x="47" y="66"/>
                  <a:pt x="46" y="68"/>
                  <a:pt x="45" y="70"/>
                </a:cubicBezTo>
                <a:cubicBezTo>
                  <a:pt x="46" y="71"/>
                  <a:pt x="47" y="72"/>
                  <a:pt x="47" y="73"/>
                </a:cubicBezTo>
                <a:cubicBezTo>
                  <a:pt x="49" y="71"/>
                  <a:pt x="50" y="70"/>
                  <a:pt x="51" y="68"/>
                </a:cubicBezTo>
                <a:close/>
                <a:moveTo>
                  <a:pt x="81" y="81"/>
                </a:moveTo>
                <a:cubicBezTo>
                  <a:pt x="82" y="79"/>
                  <a:pt x="84" y="77"/>
                  <a:pt x="85" y="74"/>
                </a:cubicBezTo>
                <a:cubicBezTo>
                  <a:pt x="84" y="74"/>
                  <a:pt x="83" y="74"/>
                  <a:pt x="81" y="74"/>
                </a:cubicBezTo>
                <a:cubicBezTo>
                  <a:pt x="81" y="74"/>
                  <a:pt x="81" y="74"/>
                  <a:pt x="81" y="74"/>
                </a:cubicBezTo>
                <a:cubicBezTo>
                  <a:pt x="80" y="75"/>
                  <a:pt x="79" y="77"/>
                  <a:pt x="78" y="78"/>
                </a:cubicBezTo>
                <a:cubicBezTo>
                  <a:pt x="79" y="79"/>
                  <a:pt x="80" y="80"/>
                  <a:pt x="81" y="81"/>
                </a:cubicBezTo>
                <a:close/>
                <a:moveTo>
                  <a:pt x="144" y="82"/>
                </a:moveTo>
                <a:cubicBezTo>
                  <a:pt x="144" y="82"/>
                  <a:pt x="144" y="82"/>
                  <a:pt x="144" y="82"/>
                </a:cubicBezTo>
                <a:cubicBezTo>
                  <a:pt x="143" y="83"/>
                  <a:pt x="142" y="84"/>
                  <a:pt x="142" y="85"/>
                </a:cubicBezTo>
                <a:cubicBezTo>
                  <a:pt x="141" y="85"/>
                  <a:pt x="140" y="86"/>
                  <a:pt x="139" y="87"/>
                </a:cubicBezTo>
                <a:cubicBezTo>
                  <a:pt x="141" y="89"/>
                  <a:pt x="142" y="91"/>
                  <a:pt x="143" y="92"/>
                </a:cubicBezTo>
                <a:cubicBezTo>
                  <a:pt x="144" y="88"/>
                  <a:pt x="144" y="85"/>
                  <a:pt x="144" y="82"/>
                </a:cubicBezTo>
                <a:close/>
                <a:moveTo>
                  <a:pt x="164" y="90"/>
                </a:moveTo>
                <a:cubicBezTo>
                  <a:pt x="164" y="91"/>
                  <a:pt x="164" y="92"/>
                  <a:pt x="164" y="93"/>
                </a:cubicBezTo>
                <a:cubicBezTo>
                  <a:pt x="165" y="93"/>
                  <a:pt x="166" y="93"/>
                  <a:pt x="168" y="93"/>
                </a:cubicBezTo>
                <a:cubicBezTo>
                  <a:pt x="168" y="92"/>
                  <a:pt x="169" y="90"/>
                  <a:pt x="170" y="89"/>
                </a:cubicBezTo>
                <a:cubicBezTo>
                  <a:pt x="169" y="88"/>
                  <a:pt x="169" y="87"/>
                  <a:pt x="168" y="87"/>
                </a:cubicBezTo>
                <a:cubicBezTo>
                  <a:pt x="167" y="88"/>
                  <a:pt x="166" y="90"/>
                  <a:pt x="164" y="90"/>
                </a:cubicBezTo>
                <a:close/>
                <a:moveTo>
                  <a:pt x="166" y="49"/>
                </a:moveTo>
                <a:cubicBezTo>
                  <a:pt x="164" y="49"/>
                  <a:pt x="161" y="49"/>
                  <a:pt x="158" y="49"/>
                </a:cubicBezTo>
                <a:cubicBezTo>
                  <a:pt x="158" y="49"/>
                  <a:pt x="158" y="49"/>
                  <a:pt x="159" y="49"/>
                </a:cubicBezTo>
                <a:cubicBezTo>
                  <a:pt x="160" y="49"/>
                  <a:pt x="160" y="50"/>
                  <a:pt x="160" y="51"/>
                </a:cubicBezTo>
                <a:cubicBezTo>
                  <a:pt x="160" y="51"/>
                  <a:pt x="160" y="52"/>
                  <a:pt x="160" y="52"/>
                </a:cubicBezTo>
                <a:cubicBezTo>
                  <a:pt x="162" y="52"/>
                  <a:pt x="164" y="52"/>
                  <a:pt x="166" y="52"/>
                </a:cubicBezTo>
                <a:cubicBezTo>
                  <a:pt x="166" y="51"/>
                  <a:pt x="166" y="50"/>
                  <a:pt x="166" y="49"/>
                </a:cubicBezTo>
                <a:close/>
                <a:moveTo>
                  <a:pt x="145" y="48"/>
                </a:moveTo>
                <a:cubicBezTo>
                  <a:pt x="143" y="48"/>
                  <a:pt x="137" y="48"/>
                  <a:pt x="135" y="48"/>
                </a:cubicBezTo>
                <a:cubicBezTo>
                  <a:pt x="136" y="49"/>
                  <a:pt x="135" y="50"/>
                  <a:pt x="135" y="51"/>
                </a:cubicBezTo>
                <a:cubicBezTo>
                  <a:pt x="135" y="51"/>
                  <a:pt x="136" y="51"/>
                  <a:pt x="136" y="51"/>
                </a:cubicBezTo>
                <a:cubicBezTo>
                  <a:pt x="138" y="51"/>
                  <a:pt x="139" y="51"/>
                  <a:pt x="141" y="51"/>
                </a:cubicBezTo>
                <a:cubicBezTo>
                  <a:pt x="141" y="50"/>
                  <a:pt x="142" y="50"/>
                  <a:pt x="142" y="50"/>
                </a:cubicBezTo>
                <a:cubicBezTo>
                  <a:pt x="143" y="49"/>
                  <a:pt x="143" y="49"/>
                  <a:pt x="144" y="49"/>
                </a:cubicBezTo>
                <a:cubicBezTo>
                  <a:pt x="144" y="49"/>
                  <a:pt x="144" y="49"/>
                  <a:pt x="145" y="49"/>
                </a:cubicBezTo>
                <a:cubicBezTo>
                  <a:pt x="145" y="49"/>
                  <a:pt x="145" y="49"/>
                  <a:pt x="145" y="48"/>
                </a:cubicBezTo>
                <a:close/>
                <a:moveTo>
                  <a:pt x="10" y="46"/>
                </a:moveTo>
                <a:cubicBezTo>
                  <a:pt x="9" y="49"/>
                  <a:pt x="10" y="57"/>
                  <a:pt x="11" y="58"/>
                </a:cubicBezTo>
                <a:cubicBezTo>
                  <a:pt x="11" y="57"/>
                  <a:pt x="11" y="56"/>
                  <a:pt x="12" y="55"/>
                </a:cubicBezTo>
                <a:cubicBezTo>
                  <a:pt x="12" y="54"/>
                  <a:pt x="12" y="53"/>
                  <a:pt x="13" y="52"/>
                </a:cubicBezTo>
                <a:cubicBezTo>
                  <a:pt x="13" y="51"/>
                  <a:pt x="13" y="51"/>
                  <a:pt x="13" y="50"/>
                </a:cubicBezTo>
                <a:cubicBezTo>
                  <a:pt x="12" y="49"/>
                  <a:pt x="12" y="48"/>
                  <a:pt x="12" y="48"/>
                </a:cubicBezTo>
                <a:cubicBezTo>
                  <a:pt x="12" y="47"/>
                  <a:pt x="13" y="47"/>
                  <a:pt x="13" y="47"/>
                </a:cubicBezTo>
                <a:cubicBezTo>
                  <a:pt x="12" y="47"/>
                  <a:pt x="11" y="47"/>
                  <a:pt x="10" y="46"/>
                </a:cubicBezTo>
                <a:close/>
                <a:moveTo>
                  <a:pt x="90" y="63"/>
                </a:moveTo>
                <a:cubicBezTo>
                  <a:pt x="90" y="63"/>
                  <a:pt x="89" y="63"/>
                  <a:pt x="89" y="64"/>
                </a:cubicBezTo>
                <a:cubicBezTo>
                  <a:pt x="88" y="65"/>
                  <a:pt x="87" y="67"/>
                  <a:pt x="86" y="68"/>
                </a:cubicBezTo>
                <a:cubicBezTo>
                  <a:pt x="85" y="69"/>
                  <a:pt x="84" y="70"/>
                  <a:pt x="84" y="72"/>
                </a:cubicBezTo>
                <a:cubicBezTo>
                  <a:pt x="85" y="72"/>
                  <a:pt x="86" y="72"/>
                  <a:pt x="86" y="72"/>
                </a:cubicBezTo>
                <a:cubicBezTo>
                  <a:pt x="88" y="70"/>
                  <a:pt x="89" y="67"/>
                  <a:pt x="91" y="64"/>
                </a:cubicBezTo>
                <a:cubicBezTo>
                  <a:pt x="91" y="64"/>
                  <a:pt x="90" y="63"/>
                  <a:pt x="90" y="63"/>
                </a:cubicBezTo>
                <a:close/>
                <a:moveTo>
                  <a:pt x="42" y="63"/>
                </a:moveTo>
                <a:cubicBezTo>
                  <a:pt x="42" y="63"/>
                  <a:pt x="42" y="63"/>
                  <a:pt x="42" y="63"/>
                </a:cubicBezTo>
                <a:cubicBezTo>
                  <a:pt x="43" y="62"/>
                  <a:pt x="44" y="60"/>
                  <a:pt x="46" y="58"/>
                </a:cubicBezTo>
                <a:cubicBezTo>
                  <a:pt x="45" y="57"/>
                  <a:pt x="44" y="56"/>
                  <a:pt x="43" y="54"/>
                </a:cubicBezTo>
                <a:cubicBezTo>
                  <a:pt x="42" y="56"/>
                  <a:pt x="41" y="57"/>
                  <a:pt x="41" y="58"/>
                </a:cubicBezTo>
                <a:cubicBezTo>
                  <a:pt x="41" y="58"/>
                  <a:pt x="41" y="58"/>
                  <a:pt x="41" y="58"/>
                </a:cubicBezTo>
                <a:cubicBezTo>
                  <a:pt x="41" y="60"/>
                  <a:pt x="41" y="62"/>
                  <a:pt x="42" y="63"/>
                </a:cubicBezTo>
                <a:close/>
                <a:moveTo>
                  <a:pt x="75" y="64"/>
                </a:moveTo>
                <a:cubicBezTo>
                  <a:pt x="75" y="63"/>
                  <a:pt x="74" y="62"/>
                  <a:pt x="74" y="62"/>
                </a:cubicBezTo>
                <a:cubicBezTo>
                  <a:pt x="73" y="62"/>
                  <a:pt x="72" y="62"/>
                  <a:pt x="71" y="63"/>
                </a:cubicBezTo>
                <a:cubicBezTo>
                  <a:pt x="71" y="64"/>
                  <a:pt x="70" y="65"/>
                  <a:pt x="70" y="65"/>
                </a:cubicBezTo>
                <a:cubicBezTo>
                  <a:pt x="70" y="66"/>
                  <a:pt x="69" y="66"/>
                  <a:pt x="69" y="67"/>
                </a:cubicBezTo>
                <a:cubicBezTo>
                  <a:pt x="70" y="67"/>
                  <a:pt x="70" y="68"/>
                  <a:pt x="70" y="69"/>
                </a:cubicBezTo>
                <a:cubicBezTo>
                  <a:pt x="70" y="69"/>
                  <a:pt x="71" y="69"/>
                  <a:pt x="71" y="69"/>
                </a:cubicBezTo>
                <a:cubicBezTo>
                  <a:pt x="72" y="67"/>
                  <a:pt x="74" y="65"/>
                  <a:pt x="75" y="64"/>
                </a:cubicBezTo>
                <a:close/>
                <a:moveTo>
                  <a:pt x="18" y="61"/>
                </a:moveTo>
                <a:cubicBezTo>
                  <a:pt x="20" y="59"/>
                  <a:pt x="21" y="57"/>
                  <a:pt x="22" y="55"/>
                </a:cubicBezTo>
                <a:cubicBezTo>
                  <a:pt x="22" y="55"/>
                  <a:pt x="22" y="54"/>
                  <a:pt x="22" y="54"/>
                </a:cubicBezTo>
                <a:cubicBezTo>
                  <a:pt x="22" y="53"/>
                  <a:pt x="22" y="52"/>
                  <a:pt x="21" y="50"/>
                </a:cubicBezTo>
                <a:cubicBezTo>
                  <a:pt x="21" y="51"/>
                  <a:pt x="21" y="51"/>
                  <a:pt x="21" y="51"/>
                </a:cubicBezTo>
                <a:cubicBezTo>
                  <a:pt x="20" y="53"/>
                  <a:pt x="18" y="56"/>
                  <a:pt x="17" y="59"/>
                </a:cubicBezTo>
                <a:cubicBezTo>
                  <a:pt x="17" y="59"/>
                  <a:pt x="17" y="59"/>
                  <a:pt x="17" y="60"/>
                </a:cubicBezTo>
                <a:cubicBezTo>
                  <a:pt x="18" y="60"/>
                  <a:pt x="18" y="60"/>
                  <a:pt x="18" y="61"/>
                </a:cubicBezTo>
                <a:close/>
                <a:moveTo>
                  <a:pt x="243" y="85"/>
                </a:moveTo>
                <a:cubicBezTo>
                  <a:pt x="245" y="84"/>
                  <a:pt x="245" y="84"/>
                  <a:pt x="244" y="82"/>
                </a:cubicBezTo>
                <a:cubicBezTo>
                  <a:pt x="244" y="82"/>
                  <a:pt x="244" y="82"/>
                  <a:pt x="244" y="82"/>
                </a:cubicBezTo>
                <a:cubicBezTo>
                  <a:pt x="241" y="79"/>
                  <a:pt x="239" y="77"/>
                  <a:pt x="237" y="74"/>
                </a:cubicBezTo>
                <a:cubicBezTo>
                  <a:pt x="237" y="74"/>
                  <a:pt x="237" y="74"/>
                  <a:pt x="236" y="73"/>
                </a:cubicBezTo>
                <a:cubicBezTo>
                  <a:pt x="238" y="78"/>
                  <a:pt x="240" y="82"/>
                  <a:pt x="243" y="85"/>
                </a:cubicBezTo>
                <a:close/>
                <a:moveTo>
                  <a:pt x="210" y="31"/>
                </a:moveTo>
                <a:cubicBezTo>
                  <a:pt x="210" y="31"/>
                  <a:pt x="210" y="31"/>
                  <a:pt x="210" y="31"/>
                </a:cubicBezTo>
                <a:cubicBezTo>
                  <a:pt x="210" y="30"/>
                  <a:pt x="209" y="30"/>
                  <a:pt x="209" y="30"/>
                </a:cubicBezTo>
                <a:cubicBezTo>
                  <a:pt x="207" y="27"/>
                  <a:pt x="206" y="24"/>
                  <a:pt x="204" y="21"/>
                </a:cubicBezTo>
                <a:cubicBezTo>
                  <a:pt x="203" y="18"/>
                  <a:pt x="201" y="16"/>
                  <a:pt x="199" y="13"/>
                </a:cubicBezTo>
                <a:cubicBezTo>
                  <a:pt x="198" y="13"/>
                  <a:pt x="198" y="13"/>
                  <a:pt x="197" y="12"/>
                </a:cubicBezTo>
                <a:cubicBezTo>
                  <a:pt x="197" y="12"/>
                  <a:pt x="197" y="12"/>
                  <a:pt x="197" y="12"/>
                </a:cubicBezTo>
                <a:cubicBezTo>
                  <a:pt x="198" y="13"/>
                  <a:pt x="198" y="14"/>
                  <a:pt x="199" y="15"/>
                </a:cubicBezTo>
                <a:cubicBezTo>
                  <a:pt x="200" y="15"/>
                  <a:pt x="200" y="16"/>
                  <a:pt x="200" y="17"/>
                </a:cubicBezTo>
                <a:cubicBezTo>
                  <a:pt x="200" y="17"/>
                  <a:pt x="200" y="18"/>
                  <a:pt x="201" y="18"/>
                </a:cubicBezTo>
                <a:cubicBezTo>
                  <a:pt x="204" y="22"/>
                  <a:pt x="206" y="26"/>
                  <a:pt x="209" y="30"/>
                </a:cubicBezTo>
                <a:cubicBezTo>
                  <a:pt x="209" y="31"/>
                  <a:pt x="209" y="31"/>
                  <a:pt x="210" y="31"/>
                </a:cubicBezTo>
                <a:close/>
                <a:moveTo>
                  <a:pt x="234" y="82"/>
                </a:moveTo>
                <a:cubicBezTo>
                  <a:pt x="234" y="81"/>
                  <a:pt x="234" y="80"/>
                  <a:pt x="234" y="80"/>
                </a:cubicBezTo>
                <a:cubicBezTo>
                  <a:pt x="232" y="77"/>
                  <a:pt x="231" y="74"/>
                  <a:pt x="229" y="72"/>
                </a:cubicBezTo>
                <a:cubicBezTo>
                  <a:pt x="227" y="69"/>
                  <a:pt x="226" y="66"/>
                  <a:pt x="224" y="63"/>
                </a:cubicBezTo>
                <a:cubicBezTo>
                  <a:pt x="224" y="63"/>
                  <a:pt x="224" y="62"/>
                  <a:pt x="224" y="62"/>
                </a:cubicBezTo>
                <a:cubicBezTo>
                  <a:pt x="223" y="63"/>
                  <a:pt x="223" y="63"/>
                  <a:pt x="222" y="64"/>
                </a:cubicBezTo>
                <a:cubicBezTo>
                  <a:pt x="223" y="65"/>
                  <a:pt x="224" y="66"/>
                  <a:pt x="225" y="67"/>
                </a:cubicBezTo>
                <a:cubicBezTo>
                  <a:pt x="225" y="67"/>
                  <a:pt x="225" y="67"/>
                  <a:pt x="225" y="67"/>
                </a:cubicBezTo>
                <a:cubicBezTo>
                  <a:pt x="226" y="67"/>
                  <a:pt x="227" y="68"/>
                  <a:pt x="227" y="69"/>
                </a:cubicBezTo>
                <a:cubicBezTo>
                  <a:pt x="227" y="70"/>
                  <a:pt x="228" y="71"/>
                  <a:pt x="228" y="72"/>
                </a:cubicBezTo>
                <a:cubicBezTo>
                  <a:pt x="230" y="75"/>
                  <a:pt x="232" y="78"/>
                  <a:pt x="233" y="81"/>
                </a:cubicBezTo>
                <a:cubicBezTo>
                  <a:pt x="233" y="81"/>
                  <a:pt x="234" y="81"/>
                  <a:pt x="234" y="82"/>
                </a:cubicBezTo>
                <a:close/>
                <a:moveTo>
                  <a:pt x="222" y="59"/>
                </a:moveTo>
                <a:cubicBezTo>
                  <a:pt x="219" y="56"/>
                  <a:pt x="217" y="54"/>
                  <a:pt x="214" y="51"/>
                </a:cubicBezTo>
                <a:cubicBezTo>
                  <a:pt x="214" y="51"/>
                  <a:pt x="214" y="52"/>
                  <a:pt x="213" y="52"/>
                </a:cubicBezTo>
                <a:cubicBezTo>
                  <a:pt x="214" y="53"/>
                  <a:pt x="215" y="54"/>
                  <a:pt x="216" y="55"/>
                </a:cubicBezTo>
                <a:cubicBezTo>
                  <a:pt x="216" y="55"/>
                  <a:pt x="216" y="55"/>
                  <a:pt x="216" y="55"/>
                </a:cubicBezTo>
                <a:cubicBezTo>
                  <a:pt x="217" y="56"/>
                  <a:pt x="217" y="56"/>
                  <a:pt x="217" y="57"/>
                </a:cubicBezTo>
                <a:cubicBezTo>
                  <a:pt x="217" y="57"/>
                  <a:pt x="217" y="57"/>
                  <a:pt x="218" y="58"/>
                </a:cubicBezTo>
                <a:cubicBezTo>
                  <a:pt x="218" y="59"/>
                  <a:pt x="219" y="60"/>
                  <a:pt x="220" y="61"/>
                </a:cubicBezTo>
                <a:cubicBezTo>
                  <a:pt x="221" y="60"/>
                  <a:pt x="221" y="60"/>
                  <a:pt x="222" y="59"/>
                </a:cubicBezTo>
                <a:close/>
                <a:moveTo>
                  <a:pt x="220" y="67"/>
                </a:moveTo>
                <a:cubicBezTo>
                  <a:pt x="219" y="67"/>
                  <a:pt x="219" y="68"/>
                  <a:pt x="218" y="69"/>
                </a:cubicBezTo>
                <a:cubicBezTo>
                  <a:pt x="218" y="70"/>
                  <a:pt x="217" y="71"/>
                  <a:pt x="218" y="72"/>
                </a:cubicBezTo>
                <a:cubicBezTo>
                  <a:pt x="218" y="73"/>
                  <a:pt x="218" y="74"/>
                  <a:pt x="218" y="75"/>
                </a:cubicBezTo>
                <a:cubicBezTo>
                  <a:pt x="220" y="73"/>
                  <a:pt x="221" y="72"/>
                  <a:pt x="222" y="71"/>
                </a:cubicBezTo>
                <a:cubicBezTo>
                  <a:pt x="222" y="69"/>
                  <a:pt x="221" y="68"/>
                  <a:pt x="220" y="67"/>
                </a:cubicBezTo>
                <a:close/>
                <a:moveTo>
                  <a:pt x="56" y="63"/>
                </a:moveTo>
                <a:cubicBezTo>
                  <a:pt x="57" y="61"/>
                  <a:pt x="58" y="60"/>
                  <a:pt x="59" y="59"/>
                </a:cubicBezTo>
                <a:cubicBezTo>
                  <a:pt x="58" y="57"/>
                  <a:pt x="57" y="55"/>
                  <a:pt x="55" y="53"/>
                </a:cubicBezTo>
                <a:cubicBezTo>
                  <a:pt x="55" y="53"/>
                  <a:pt x="55" y="54"/>
                  <a:pt x="55" y="55"/>
                </a:cubicBezTo>
                <a:cubicBezTo>
                  <a:pt x="55" y="55"/>
                  <a:pt x="55" y="56"/>
                  <a:pt x="55" y="56"/>
                </a:cubicBezTo>
                <a:cubicBezTo>
                  <a:pt x="55" y="58"/>
                  <a:pt x="56" y="60"/>
                  <a:pt x="56" y="63"/>
                </a:cubicBezTo>
                <a:close/>
                <a:moveTo>
                  <a:pt x="64" y="48"/>
                </a:moveTo>
                <a:cubicBezTo>
                  <a:pt x="64" y="48"/>
                  <a:pt x="64" y="48"/>
                  <a:pt x="64" y="48"/>
                </a:cubicBezTo>
                <a:cubicBezTo>
                  <a:pt x="62" y="48"/>
                  <a:pt x="61" y="48"/>
                  <a:pt x="60" y="47"/>
                </a:cubicBezTo>
                <a:cubicBezTo>
                  <a:pt x="59" y="47"/>
                  <a:pt x="58" y="48"/>
                  <a:pt x="58" y="49"/>
                </a:cubicBezTo>
                <a:cubicBezTo>
                  <a:pt x="57" y="50"/>
                  <a:pt x="57" y="50"/>
                  <a:pt x="57" y="51"/>
                </a:cubicBezTo>
                <a:cubicBezTo>
                  <a:pt x="59" y="51"/>
                  <a:pt x="62" y="51"/>
                  <a:pt x="64" y="51"/>
                </a:cubicBezTo>
                <a:cubicBezTo>
                  <a:pt x="64" y="50"/>
                  <a:pt x="64" y="49"/>
                  <a:pt x="64" y="48"/>
                </a:cubicBezTo>
                <a:close/>
                <a:moveTo>
                  <a:pt x="102" y="50"/>
                </a:moveTo>
                <a:cubicBezTo>
                  <a:pt x="103" y="51"/>
                  <a:pt x="103" y="51"/>
                  <a:pt x="104" y="51"/>
                </a:cubicBezTo>
                <a:cubicBezTo>
                  <a:pt x="106" y="51"/>
                  <a:pt x="107" y="51"/>
                  <a:pt x="109" y="51"/>
                </a:cubicBezTo>
                <a:cubicBezTo>
                  <a:pt x="110" y="51"/>
                  <a:pt x="110" y="51"/>
                  <a:pt x="111" y="50"/>
                </a:cubicBezTo>
                <a:cubicBezTo>
                  <a:pt x="111" y="50"/>
                  <a:pt x="112" y="49"/>
                  <a:pt x="112" y="48"/>
                </a:cubicBezTo>
                <a:cubicBezTo>
                  <a:pt x="109" y="48"/>
                  <a:pt x="107" y="48"/>
                  <a:pt x="104" y="48"/>
                </a:cubicBezTo>
                <a:cubicBezTo>
                  <a:pt x="103" y="49"/>
                  <a:pt x="103" y="50"/>
                  <a:pt x="102" y="50"/>
                </a:cubicBezTo>
                <a:close/>
                <a:moveTo>
                  <a:pt x="152" y="64"/>
                </a:moveTo>
                <a:cubicBezTo>
                  <a:pt x="152" y="64"/>
                  <a:pt x="152" y="65"/>
                  <a:pt x="153" y="65"/>
                </a:cubicBezTo>
                <a:cubicBezTo>
                  <a:pt x="153" y="65"/>
                  <a:pt x="153" y="66"/>
                  <a:pt x="153" y="66"/>
                </a:cubicBezTo>
                <a:cubicBezTo>
                  <a:pt x="154" y="66"/>
                  <a:pt x="155" y="66"/>
                  <a:pt x="155" y="66"/>
                </a:cubicBezTo>
                <a:cubicBezTo>
                  <a:pt x="156" y="65"/>
                  <a:pt x="157" y="65"/>
                  <a:pt x="156" y="64"/>
                </a:cubicBezTo>
                <a:cubicBezTo>
                  <a:pt x="156" y="63"/>
                  <a:pt x="156" y="62"/>
                  <a:pt x="156" y="61"/>
                </a:cubicBezTo>
                <a:cubicBezTo>
                  <a:pt x="156" y="60"/>
                  <a:pt x="155" y="60"/>
                  <a:pt x="155" y="59"/>
                </a:cubicBezTo>
                <a:cubicBezTo>
                  <a:pt x="154" y="60"/>
                  <a:pt x="153" y="62"/>
                  <a:pt x="152" y="64"/>
                </a:cubicBezTo>
                <a:close/>
                <a:moveTo>
                  <a:pt x="210" y="79"/>
                </a:moveTo>
                <a:cubicBezTo>
                  <a:pt x="209" y="81"/>
                  <a:pt x="207" y="82"/>
                  <a:pt x="207" y="85"/>
                </a:cubicBezTo>
                <a:cubicBezTo>
                  <a:pt x="206" y="86"/>
                  <a:pt x="206" y="87"/>
                  <a:pt x="207" y="88"/>
                </a:cubicBezTo>
                <a:cubicBezTo>
                  <a:pt x="209" y="86"/>
                  <a:pt x="210" y="84"/>
                  <a:pt x="212" y="82"/>
                </a:cubicBezTo>
                <a:cubicBezTo>
                  <a:pt x="211" y="81"/>
                  <a:pt x="211" y="80"/>
                  <a:pt x="210" y="79"/>
                </a:cubicBezTo>
                <a:close/>
                <a:moveTo>
                  <a:pt x="163" y="77"/>
                </a:moveTo>
                <a:cubicBezTo>
                  <a:pt x="164" y="77"/>
                  <a:pt x="164" y="78"/>
                  <a:pt x="165" y="78"/>
                </a:cubicBezTo>
                <a:cubicBezTo>
                  <a:pt x="166" y="78"/>
                  <a:pt x="167" y="78"/>
                  <a:pt x="168" y="78"/>
                </a:cubicBezTo>
                <a:cubicBezTo>
                  <a:pt x="168" y="78"/>
                  <a:pt x="168" y="78"/>
                  <a:pt x="168" y="78"/>
                </a:cubicBezTo>
                <a:cubicBezTo>
                  <a:pt x="169" y="77"/>
                  <a:pt x="169" y="76"/>
                  <a:pt x="169" y="76"/>
                </a:cubicBezTo>
                <a:cubicBezTo>
                  <a:pt x="169" y="75"/>
                  <a:pt x="168" y="74"/>
                  <a:pt x="168" y="73"/>
                </a:cubicBezTo>
                <a:cubicBezTo>
                  <a:pt x="167" y="74"/>
                  <a:pt x="166" y="74"/>
                  <a:pt x="166" y="74"/>
                </a:cubicBezTo>
                <a:cubicBezTo>
                  <a:pt x="165" y="75"/>
                  <a:pt x="164" y="76"/>
                  <a:pt x="163" y="77"/>
                </a:cubicBezTo>
                <a:close/>
                <a:moveTo>
                  <a:pt x="92" y="43"/>
                </a:moveTo>
                <a:cubicBezTo>
                  <a:pt x="83" y="43"/>
                  <a:pt x="74" y="43"/>
                  <a:pt x="66" y="43"/>
                </a:cubicBezTo>
                <a:cubicBezTo>
                  <a:pt x="72" y="44"/>
                  <a:pt x="78" y="44"/>
                  <a:pt x="84" y="44"/>
                </a:cubicBezTo>
                <a:cubicBezTo>
                  <a:pt x="86" y="44"/>
                  <a:pt x="88" y="44"/>
                  <a:pt x="91" y="44"/>
                </a:cubicBezTo>
                <a:cubicBezTo>
                  <a:pt x="91" y="44"/>
                  <a:pt x="92" y="44"/>
                  <a:pt x="92" y="43"/>
                </a:cubicBezTo>
                <a:close/>
                <a:moveTo>
                  <a:pt x="32" y="76"/>
                </a:moveTo>
                <a:cubicBezTo>
                  <a:pt x="34" y="74"/>
                  <a:pt x="35" y="72"/>
                  <a:pt x="37" y="71"/>
                </a:cubicBezTo>
                <a:cubicBezTo>
                  <a:pt x="36" y="70"/>
                  <a:pt x="35" y="69"/>
                  <a:pt x="35" y="68"/>
                </a:cubicBezTo>
                <a:cubicBezTo>
                  <a:pt x="34" y="70"/>
                  <a:pt x="33" y="71"/>
                  <a:pt x="32" y="73"/>
                </a:cubicBezTo>
                <a:cubicBezTo>
                  <a:pt x="32" y="73"/>
                  <a:pt x="32" y="74"/>
                  <a:pt x="32" y="74"/>
                </a:cubicBezTo>
                <a:cubicBezTo>
                  <a:pt x="32" y="75"/>
                  <a:pt x="32" y="75"/>
                  <a:pt x="32" y="76"/>
                </a:cubicBezTo>
                <a:close/>
                <a:moveTo>
                  <a:pt x="133" y="48"/>
                </a:moveTo>
                <a:cubicBezTo>
                  <a:pt x="133" y="48"/>
                  <a:pt x="133" y="48"/>
                  <a:pt x="133" y="48"/>
                </a:cubicBezTo>
                <a:cubicBezTo>
                  <a:pt x="131" y="48"/>
                  <a:pt x="128" y="48"/>
                  <a:pt x="126" y="48"/>
                </a:cubicBezTo>
                <a:cubicBezTo>
                  <a:pt x="126" y="48"/>
                  <a:pt x="125" y="48"/>
                  <a:pt x="125" y="48"/>
                </a:cubicBezTo>
                <a:cubicBezTo>
                  <a:pt x="125" y="49"/>
                  <a:pt x="124" y="50"/>
                  <a:pt x="124" y="51"/>
                </a:cubicBezTo>
                <a:cubicBezTo>
                  <a:pt x="125" y="51"/>
                  <a:pt x="126" y="51"/>
                  <a:pt x="127" y="51"/>
                </a:cubicBezTo>
                <a:cubicBezTo>
                  <a:pt x="127" y="51"/>
                  <a:pt x="127" y="51"/>
                  <a:pt x="127" y="51"/>
                </a:cubicBezTo>
                <a:cubicBezTo>
                  <a:pt x="128" y="50"/>
                  <a:pt x="128" y="50"/>
                  <a:pt x="129" y="49"/>
                </a:cubicBezTo>
                <a:cubicBezTo>
                  <a:pt x="130" y="49"/>
                  <a:pt x="130" y="49"/>
                  <a:pt x="131" y="50"/>
                </a:cubicBezTo>
                <a:cubicBezTo>
                  <a:pt x="132" y="49"/>
                  <a:pt x="132" y="49"/>
                  <a:pt x="133" y="48"/>
                </a:cubicBezTo>
                <a:close/>
                <a:moveTo>
                  <a:pt x="80" y="56"/>
                </a:moveTo>
                <a:cubicBezTo>
                  <a:pt x="80" y="56"/>
                  <a:pt x="80" y="55"/>
                  <a:pt x="80" y="55"/>
                </a:cubicBezTo>
                <a:cubicBezTo>
                  <a:pt x="80" y="54"/>
                  <a:pt x="77" y="54"/>
                  <a:pt x="77" y="55"/>
                </a:cubicBezTo>
                <a:cubicBezTo>
                  <a:pt x="77" y="55"/>
                  <a:pt x="76" y="55"/>
                  <a:pt x="76" y="55"/>
                </a:cubicBezTo>
                <a:cubicBezTo>
                  <a:pt x="76" y="56"/>
                  <a:pt x="75" y="57"/>
                  <a:pt x="75" y="57"/>
                </a:cubicBezTo>
                <a:cubicBezTo>
                  <a:pt x="75" y="58"/>
                  <a:pt x="75" y="58"/>
                  <a:pt x="75" y="58"/>
                </a:cubicBezTo>
                <a:cubicBezTo>
                  <a:pt x="75" y="59"/>
                  <a:pt x="75" y="59"/>
                  <a:pt x="76" y="59"/>
                </a:cubicBezTo>
                <a:cubicBezTo>
                  <a:pt x="77" y="59"/>
                  <a:pt x="78" y="58"/>
                  <a:pt x="79" y="58"/>
                </a:cubicBezTo>
                <a:cubicBezTo>
                  <a:pt x="80" y="58"/>
                  <a:pt x="80" y="57"/>
                  <a:pt x="80" y="56"/>
                </a:cubicBezTo>
                <a:close/>
                <a:moveTo>
                  <a:pt x="62" y="79"/>
                </a:moveTo>
                <a:cubicBezTo>
                  <a:pt x="62" y="80"/>
                  <a:pt x="62" y="80"/>
                  <a:pt x="62" y="80"/>
                </a:cubicBezTo>
                <a:cubicBezTo>
                  <a:pt x="65" y="77"/>
                  <a:pt x="67" y="75"/>
                  <a:pt x="69" y="72"/>
                </a:cubicBezTo>
                <a:cubicBezTo>
                  <a:pt x="68" y="71"/>
                  <a:pt x="67" y="71"/>
                  <a:pt x="66" y="71"/>
                </a:cubicBezTo>
                <a:cubicBezTo>
                  <a:pt x="65" y="74"/>
                  <a:pt x="63" y="77"/>
                  <a:pt x="62" y="79"/>
                </a:cubicBezTo>
                <a:close/>
                <a:moveTo>
                  <a:pt x="37" y="85"/>
                </a:move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8" y="85"/>
                  <a:pt x="38" y="85"/>
                </a:cubicBezTo>
                <a:cubicBezTo>
                  <a:pt x="39" y="83"/>
                  <a:pt x="41" y="81"/>
                  <a:pt x="42" y="79"/>
                </a:cubicBezTo>
                <a:cubicBezTo>
                  <a:pt x="43" y="78"/>
                  <a:pt x="43" y="77"/>
                  <a:pt x="43" y="75"/>
                </a:cubicBezTo>
                <a:cubicBezTo>
                  <a:pt x="43" y="75"/>
                  <a:pt x="42" y="76"/>
                  <a:pt x="42" y="76"/>
                </a:cubicBezTo>
                <a:cubicBezTo>
                  <a:pt x="42" y="76"/>
                  <a:pt x="41" y="77"/>
                  <a:pt x="41" y="77"/>
                </a:cubicBezTo>
                <a:cubicBezTo>
                  <a:pt x="40" y="79"/>
                  <a:pt x="38" y="82"/>
                  <a:pt x="37" y="85"/>
                </a:cubicBezTo>
                <a:cubicBezTo>
                  <a:pt x="37" y="85"/>
                  <a:pt x="37" y="85"/>
                  <a:pt x="37" y="85"/>
                </a:cubicBezTo>
                <a:close/>
                <a:moveTo>
                  <a:pt x="135" y="59"/>
                </a:moveTo>
                <a:cubicBezTo>
                  <a:pt x="134" y="57"/>
                  <a:pt x="134" y="57"/>
                  <a:pt x="133" y="57"/>
                </a:cubicBezTo>
                <a:cubicBezTo>
                  <a:pt x="132" y="57"/>
                  <a:pt x="132" y="57"/>
                  <a:pt x="131" y="57"/>
                </a:cubicBezTo>
                <a:cubicBezTo>
                  <a:pt x="130" y="57"/>
                  <a:pt x="130" y="57"/>
                  <a:pt x="130" y="58"/>
                </a:cubicBezTo>
                <a:cubicBezTo>
                  <a:pt x="130" y="59"/>
                  <a:pt x="130" y="61"/>
                  <a:pt x="131" y="62"/>
                </a:cubicBezTo>
                <a:cubicBezTo>
                  <a:pt x="131" y="62"/>
                  <a:pt x="131" y="63"/>
                  <a:pt x="131" y="63"/>
                </a:cubicBezTo>
                <a:cubicBezTo>
                  <a:pt x="132" y="62"/>
                  <a:pt x="134" y="60"/>
                  <a:pt x="135" y="59"/>
                </a:cubicBezTo>
                <a:close/>
                <a:moveTo>
                  <a:pt x="53" y="66"/>
                </a:moveTo>
                <a:cubicBezTo>
                  <a:pt x="54" y="66"/>
                  <a:pt x="54" y="65"/>
                  <a:pt x="54" y="64"/>
                </a:cubicBezTo>
                <a:cubicBezTo>
                  <a:pt x="53" y="62"/>
                  <a:pt x="53" y="60"/>
                  <a:pt x="53" y="58"/>
                </a:cubicBezTo>
                <a:cubicBezTo>
                  <a:pt x="53" y="58"/>
                  <a:pt x="53" y="58"/>
                  <a:pt x="53" y="57"/>
                </a:cubicBezTo>
                <a:cubicBezTo>
                  <a:pt x="52" y="59"/>
                  <a:pt x="51" y="60"/>
                  <a:pt x="50" y="61"/>
                </a:cubicBezTo>
                <a:cubicBezTo>
                  <a:pt x="50" y="61"/>
                  <a:pt x="50" y="62"/>
                  <a:pt x="50" y="62"/>
                </a:cubicBezTo>
                <a:cubicBezTo>
                  <a:pt x="51" y="63"/>
                  <a:pt x="52" y="65"/>
                  <a:pt x="53" y="66"/>
                </a:cubicBezTo>
                <a:close/>
                <a:moveTo>
                  <a:pt x="70" y="50"/>
                </a:moveTo>
                <a:cubicBezTo>
                  <a:pt x="70" y="50"/>
                  <a:pt x="70" y="50"/>
                  <a:pt x="70" y="50"/>
                </a:cubicBezTo>
                <a:cubicBezTo>
                  <a:pt x="72" y="50"/>
                  <a:pt x="74" y="50"/>
                  <a:pt x="76" y="50"/>
                </a:cubicBezTo>
                <a:cubicBezTo>
                  <a:pt x="76" y="50"/>
                  <a:pt x="76" y="50"/>
                  <a:pt x="77" y="50"/>
                </a:cubicBezTo>
                <a:cubicBezTo>
                  <a:pt x="77" y="50"/>
                  <a:pt x="78" y="49"/>
                  <a:pt x="78" y="48"/>
                </a:cubicBezTo>
                <a:cubicBezTo>
                  <a:pt x="76" y="48"/>
                  <a:pt x="73" y="48"/>
                  <a:pt x="71" y="48"/>
                </a:cubicBezTo>
                <a:cubicBezTo>
                  <a:pt x="71" y="49"/>
                  <a:pt x="70" y="49"/>
                  <a:pt x="70" y="50"/>
                </a:cubicBezTo>
                <a:close/>
                <a:moveTo>
                  <a:pt x="71" y="57"/>
                </a:moveTo>
                <a:cubicBezTo>
                  <a:pt x="71" y="56"/>
                  <a:pt x="70" y="55"/>
                  <a:pt x="69" y="54"/>
                </a:cubicBezTo>
                <a:cubicBezTo>
                  <a:pt x="69" y="54"/>
                  <a:pt x="68" y="53"/>
                  <a:pt x="68" y="54"/>
                </a:cubicBezTo>
                <a:cubicBezTo>
                  <a:pt x="67" y="54"/>
                  <a:pt x="67" y="54"/>
                  <a:pt x="67" y="55"/>
                </a:cubicBezTo>
                <a:cubicBezTo>
                  <a:pt x="67" y="57"/>
                  <a:pt x="68" y="58"/>
                  <a:pt x="68" y="60"/>
                </a:cubicBezTo>
                <a:cubicBezTo>
                  <a:pt x="70" y="60"/>
                  <a:pt x="70" y="58"/>
                  <a:pt x="71" y="57"/>
                </a:cubicBezTo>
                <a:close/>
                <a:moveTo>
                  <a:pt x="143" y="65"/>
                </a:moveTo>
                <a:cubicBezTo>
                  <a:pt x="144" y="63"/>
                  <a:pt x="144" y="63"/>
                  <a:pt x="144" y="61"/>
                </a:cubicBezTo>
                <a:cubicBezTo>
                  <a:pt x="144" y="60"/>
                  <a:pt x="144" y="60"/>
                  <a:pt x="143" y="59"/>
                </a:cubicBezTo>
                <a:cubicBezTo>
                  <a:pt x="143" y="59"/>
                  <a:pt x="143" y="58"/>
                  <a:pt x="143" y="57"/>
                </a:cubicBezTo>
                <a:cubicBezTo>
                  <a:pt x="142" y="59"/>
                  <a:pt x="141" y="60"/>
                  <a:pt x="140" y="61"/>
                </a:cubicBezTo>
                <a:cubicBezTo>
                  <a:pt x="141" y="62"/>
                  <a:pt x="142" y="63"/>
                  <a:pt x="143" y="65"/>
                </a:cubicBezTo>
                <a:close/>
                <a:moveTo>
                  <a:pt x="47" y="77"/>
                </a:moveTo>
                <a:cubicBezTo>
                  <a:pt x="46" y="78"/>
                  <a:pt x="46" y="79"/>
                  <a:pt x="45" y="80"/>
                </a:cubicBezTo>
                <a:cubicBezTo>
                  <a:pt x="45" y="81"/>
                  <a:pt x="45" y="83"/>
                  <a:pt x="45" y="85"/>
                </a:cubicBezTo>
                <a:cubicBezTo>
                  <a:pt x="46" y="85"/>
                  <a:pt x="46" y="85"/>
                  <a:pt x="47" y="84"/>
                </a:cubicBezTo>
                <a:cubicBezTo>
                  <a:pt x="47" y="83"/>
                  <a:pt x="47" y="83"/>
                  <a:pt x="47" y="83"/>
                </a:cubicBezTo>
                <a:cubicBezTo>
                  <a:pt x="48" y="82"/>
                  <a:pt x="48" y="81"/>
                  <a:pt x="48" y="80"/>
                </a:cubicBezTo>
                <a:cubicBezTo>
                  <a:pt x="48" y="79"/>
                  <a:pt x="47" y="79"/>
                  <a:pt x="47" y="77"/>
                </a:cubicBezTo>
                <a:close/>
                <a:moveTo>
                  <a:pt x="134" y="86"/>
                </a:moveTo>
                <a:cubicBezTo>
                  <a:pt x="134" y="86"/>
                  <a:pt x="134" y="85"/>
                  <a:pt x="134" y="85"/>
                </a:cubicBezTo>
                <a:cubicBezTo>
                  <a:pt x="134" y="85"/>
                  <a:pt x="134" y="84"/>
                  <a:pt x="134" y="83"/>
                </a:cubicBezTo>
                <a:cubicBezTo>
                  <a:pt x="134" y="83"/>
                  <a:pt x="133" y="82"/>
                  <a:pt x="133" y="82"/>
                </a:cubicBezTo>
                <a:cubicBezTo>
                  <a:pt x="133" y="81"/>
                  <a:pt x="132" y="81"/>
                  <a:pt x="132" y="81"/>
                </a:cubicBezTo>
                <a:cubicBezTo>
                  <a:pt x="131" y="81"/>
                  <a:pt x="130" y="82"/>
                  <a:pt x="130" y="83"/>
                </a:cubicBezTo>
                <a:cubicBezTo>
                  <a:pt x="130" y="84"/>
                  <a:pt x="130" y="84"/>
                  <a:pt x="130" y="85"/>
                </a:cubicBezTo>
                <a:cubicBezTo>
                  <a:pt x="131" y="85"/>
                  <a:pt x="132" y="86"/>
                  <a:pt x="134" y="86"/>
                </a:cubicBezTo>
                <a:close/>
                <a:moveTo>
                  <a:pt x="215" y="73"/>
                </a:moveTo>
                <a:cubicBezTo>
                  <a:pt x="215" y="73"/>
                  <a:pt x="215" y="73"/>
                  <a:pt x="215" y="73"/>
                </a:cubicBezTo>
                <a:cubicBezTo>
                  <a:pt x="214" y="74"/>
                  <a:pt x="213" y="76"/>
                  <a:pt x="212" y="77"/>
                </a:cubicBezTo>
                <a:cubicBezTo>
                  <a:pt x="213" y="78"/>
                  <a:pt x="213" y="79"/>
                  <a:pt x="214" y="80"/>
                </a:cubicBezTo>
                <a:cubicBezTo>
                  <a:pt x="214" y="79"/>
                  <a:pt x="215" y="78"/>
                  <a:pt x="216" y="78"/>
                </a:cubicBezTo>
                <a:cubicBezTo>
                  <a:pt x="216" y="77"/>
                  <a:pt x="216" y="77"/>
                  <a:pt x="216" y="77"/>
                </a:cubicBezTo>
                <a:cubicBezTo>
                  <a:pt x="216" y="76"/>
                  <a:pt x="216" y="74"/>
                  <a:pt x="215" y="73"/>
                </a:cubicBezTo>
                <a:close/>
                <a:moveTo>
                  <a:pt x="113" y="57"/>
                </a:moveTo>
                <a:cubicBezTo>
                  <a:pt x="113" y="57"/>
                  <a:pt x="113" y="57"/>
                  <a:pt x="113" y="57"/>
                </a:cubicBezTo>
                <a:cubicBezTo>
                  <a:pt x="111" y="57"/>
                  <a:pt x="110" y="57"/>
                  <a:pt x="109" y="57"/>
                </a:cubicBezTo>
                <a:cubicBezTo>
                  <a:pt x="109" y="57"/>
                  <a:pt x="108" y="58"/>
                  <a:pt x="108" y="58"/>
                </a:cubicBezTo>
                <a:cubicBezTo>
                  <a:pt x="108" y="58"/>
                  <a:pt x="107" y="59"/>
                  <a:pt x="107" y="60"/>
                </a:cubicBezTo>
                <a:cubicBezTo>
                  <a:pt x="107" y="61"/>
                  <a:pt x="108" y="61"/>
                  <a:pt x="108" y="62"/>
                </a:cubicBezTo>
                <a:cubicBezTo>
                  <a:pt x="110" y="60"/>
                  <a:pt x="111" y="59"/>
                  <a:pt x="113" y="57"/>
                </a:cubicBezTo>
                <a:close/>
                <a:moveTo>
                  <a:pt x="158" y="55"/>
                </a:moveTo>
                <a:cubicBezTo>
                  <a:pt x="157" y="55"/>
                  <a:pt x="157" y="56"/>
                  <a:pt x="157" y="57"/>
                </a:cubicBezTo>
                <a:cubicBezTo>
                  <a:pt x="158" y="58"/>
                  <a:pt x="158" y="60"/>
                  <a:pt x="158" y="62"/>
                </a:cubicBezTo>
                <a:cubicBezTo>
                  <a:pt x="158" y="62"/>
                  <a:pt x="158" y="62"/>
                  <a:pt x="158" y="62"/>
                </a:cubicBezTo>
                <a:cubicBezTo>
                  <a:pt x="159" y="61"/>
                  <a:pt x="160" y="61"/>
                  <a:pt x="161" y="60"/>
                </a:cubicBezTo>
                <a:cubicBezTo>
                  <a:pt x="160" y="58"/>
                  <a:pt x="159" y="56"/>
                  <a:pt x="158" y="55"/>
                </a:cubicBezTo>
                <a:close/>
                <a:moveTo>
                  <a:pt x="168" y="68"/>
                </a:moveTo>
                <a:cubicBezTo>
                  <a:pt x="168" y="67"/>
                  <a:pt x="169" y="67"/>
                  <a:pt x="169" y="66"/>
                </a:cubicBezTo>
                <a:cubicBezTo>
                  <a:pt x="168" y="64"/>
                  <a:pt x="168" y="62"/>
                  <a:pt x="168" y="60"/>
                </a:cubicBezTo>
                <a:cubicBezTo>
                  <a:pt x="167" y="61"/>
                  <a:pt x="166" y="62"/>
                  <a:pt x="166" y="63"/>
                </a:cubicBezTo>
                <a:cubicBezTo>
                  <a:pt x="165" y="63"/>
                  <a:pt x="165" y="63"/>
                  <a:pt x="166" y="63"/>
                </a:cubicBezTo>
                <a:cubicBezTo>
                  <a:pt x="166" y="65"/>
                  <a:pt x="167" y="66"/>
                  <a:pt x="168" y="68"/>
                </a:cubicBezTo>
                <a:close/>
                <a:moveTo>
                  <a:pt x="121" y="78"/>
                </a:moveTo>
                <a:cubicBezTo>
                  <a:pt x="121" y="78"/>
                  <a:pt x="122" y="78"/>
                  <a:pt x="122" y="78"/>
                </a:cubicBezTo>
                <a:cubicBezTo>
                  <a:pt x="122" y="79"/>
                  <a:pt x="123" y="79"/>
                  <a:pt x="124" y="79"/>
                </a:cubicBezTo>
                <a:cubicBezTo>
                  <a:pt x="124" y="79"/>
                  <a:pt x="125" y="79"/>
                  <a:pt x="125" y="79"/>
                </a:cubicBezTo>
                <a:cubicBezTo>
                  <a:pt x="125" y="79"/>
                  <a:pt x="125" y="79"/>
                  <a:pt x="125" y="79"/>
                </a:cubicBezTo>
                <a:cubicBezTo>
                  <a:pt x="126" y="78"/>
                  <a:pt x="126" y="77"/>
                  <a:pt x="127" y="76"/>
                </a:cubicBezTo>
                <a:cubicBezTo>
                  <a:pt x="126" y="76"/>
                  <a:pt x="125" y="76"/>
                  <a:pt x="123" y="75"/>
                </a:cubicBezTo>
                <a:cubicBezTo>
                  <a:pt x="123" y="76"/>
                  <a:pt x="122" y="77"/>
                  <a:pt x="121" y="78"/>
                </a:cubicBezTo>
                <a:close/>
                <a:moveTo>
                  <a:pt x="217" y="103"/>
                </a:moveTo>
                <a:cubicBezTo>
                  <a:pt x="217" y="102"/>
                  <a:pt x="217" y="102"/>
                  <a:pt x="217" y="102"/>
                </a:cubicBezTo>
                <a:cubicBezTo>
                  <a:pt x="214" y="104"/>
                  <a:pt x="209" y="110"/>
                  <a:pt x="209" y="111"/>
                </a:cubicBezTo>
                <a:cubicBezTo>
                  <a:pt x="212" y="108"/>
                  <a:pt x="215" y="106"/>
                  <a:pt x="217" y="103"/>
                </a:cubicBezTo>
                <a:close/>
                <a:moveTo>
                  <a:pt x="118" y="82"/>
                </a:moveTo>
                <a:cubicBezTo>
                  <a:pt x="118" y="83"/>
                  <a:pt x="119" y="84"/>
                  <a:pt x="119" y="84"/>
                </a:cubicBezTo>
                <a:cubicBezTo>
                  <a:pt x="120" y="85"/>
                  <a:pt x="120" y="86"/>
                  <a:pt x="121" y="86"/>
                </a:cubicBezTo>
                <a:cubicBezTo>
                  <a:pt x="122" y="85"/>
                  <a:pt x="123" y="83"/>
                  <a:pt x="124" y="82"/>
                </a:cubicBezTo>
                <a:cubicBezTo>
                  <a:pt x="122" y="82"/>
                  <a:pt x="120" y="82"/>
                  <a:pt x="118" y="82"/>
                </a:cubicBezTo>
                <a:close/>
                <a:moveTo>
                  <a:pt x="201" y="32"/>
                </a:moveTo>
                <a:cubicBezTo>
                  <a:pt x="201" y="34"/>
                  <a:pt x="206" y="42"/>
                  <a:pt x="208" y="44"/>
                </a:cubicBezTo>
                <a:cubicBezTo>
                  <a:pt x="208" y="44"/>
                  <a:pt x="209" y="44"/>
                  <a:pt x="209" y="44"/>
                </a:cubicBezTo>
                <a:cubicBezTo>
                  <a:pt x="206" y="40"/>
                  <a:pt x="204" y="36"/>
                  <a:pt x="201" y="32"/>
                </a:cubicBezTo>
                <a:close/>
                <a:moveTo>
                  <a:pt x="89" y="73"/>
                </a:moveTo>
                <a:cubicBezTo>
                  <a:pt x="90" y="73"/>
                  <a:pt x="90" y="73"/>
                  <a:pt x="91" y="73"/>
                </a:cubicBezTo>
                <a:cubicBezTo>
                  <a:pt x="91" y="73"/>
                  <a:pt x="92" y="73"/>
                  <a:pt x="92" y="73"/>
                </a:cubicBezTo>
                <a:cubicBezTo>
                  <a:pt x="93" y="72"/>
                  <a:pt x="93" y="71"/>
                  <a:pt x="94" y="70"/>
                </a:cubicBezTo>
                <a:cubicBezTo>
                  <a:pt x="93" y="69"/>
                  <a:pt x="93" y="69"/>
                  <a:pt x="92" y="68"/>
                </a:cubicBezTo>
                <a:cubicBezTo>
                  <a:pt x="91" y="69"/>
                  <a:pt x="90" y="71"/>
                  <a:pt x="89" y="73"/>
                </a:cubicBezTo>
                <a:close/>
                <a:moveTo>
                  <a:pt x="84" y="65"/>
                </a:moveTo>
                <a:cubicBezTo>
                  <a:pt x="84" y="65"/>
                  <a:pt x="84" y="65"/>
                  <a:pt x="84" y="65"/>
                </a:cubicBezTo>
                <a:cubicBezTo>
                  <a:pt x="86" y="64"/>
                  <a:pt x="87" y="62"/>
                  <a:pt x="88" y="61"/>
                </a:cubicBezTo>
                <a:cubicBezTo>
                  <a:pt x="88" y="59"/>
                  <a:pt x="88" y="59"/>
                  <a:pt x="87" y="60"/>
                </a:cubicBezTo>
                <a:cubicBezTo>
                  <a:pt x="86" y="60"/>
                  <a:pt x="85" y="60"/>
                  <a:pt x="85" y="61"/>
                </a:cubicBezTo>
                <a:cubicBezTo>
                  <a:pt x="85" y="61"/>
                  <a:pt x="84" y="62"/>
                  <a:pt x="84" y="62"/>
                </a:cubicBezTo>
                <a:cubicBezTo>
                  <a:pt x="84" y="62"/>
                  <a:pt x="84" y="63"/>
                  <a:pt x="84" y="63"/>
                </a:cubicBezTo>
                <a:cubicBezTo>
                  <a:pt x="84" y="64"/>
                  <a:pt x="84" y="65"/>
                  <a:pt x="84" y="65"/>
                </a:cubicBezTo>
                <a:close/>
                <a:moveTo>
                  <a:pt x="99" y="63"/>
                </a:moveTo>
                <a:cubicBezTo>
                  <a:pt x="99" y="63"/>
                  <a:pt x="100" y="63"/>
                  <a:pt x="100" y="63"/>
                </a:cubicBezTo>
                <a:cubicBezTo>
                  <a:pt x="101" y="62"/>
                  <a:pt x="102" y="61"/>
                  <a:pt x="103" y="59"/>
                </a:cubicBezTo>
                <a:cubicBezTo>
                  <a:pt x="103" y="59"/>
                  <a:pt x="103" y="58"/>
                  <a:pt x="102" y="58"/>
                </a:cubicBezTo>
                <a:cubicBezTo>
                  <a:pt x="101" y="58"/>
                  <a:pt x="100" y="58"/>
                  <a:pt x="99" y="58"/>
                </a:cubicBezTo>
                <a:cubicBezTo>
                  <a:pt x="99" y="60"/>
                  <a:pt x="99" y="61"/>
                  <a:pt x="99" y="62"/>
                </a:cubicBezTo>
                <a:cubicBezTo>
                  <a:pt x="99" y="62"/>
                  <a:pt x="99" y="63"/>
                  <a:pt x="99" y="63"/>
                </a:cubicBezTo>
                <a:close/>
                <a:moveTo>
                  <a:pt x="154" y="48"/>
                </a:moveTo>
                <a:cubicBezTo>
                  <a:pt x="154" y="48"/>
                  <a:pt x="154" y="48"/>
                  <a:pt x="153" y="48"/>
                </a:cubicBezTo>
                <a:cubicBezTo>
                  <a:pt x="153" y="49"/>
                  <a:pt x="152" y="50"/>
                  <a:pt x="151" y="50"/>
                </a:cubicBezTo>
                <a:cubicBezTo>
                  <a:pt x="150" y="50"/>
                  <a:pt x="149" y="49"/>
                  <a:pt x="149" y="49"/>
                </a:cubicBezTo>
                <a:cubicBezTo>
                  <a:pt x="148" y="50"/>
                  <a:pt x="148" y="50"/>
                  <a:pt x="147" y="51"/>
                </a:cubicBezTo>
                <a:cubicBezTo>
                  <a:pt x="149" y="51"/>
                  <a:pt x="153" y="52"/>
                  <a:pt x="154" y="51"/>
                </a:cubicBezTo>
                <a:cubicBezTo>
                  <a:pt x="154" y="50"/>
                  <a:pt x="154" y="49"/>
                  <a:pt x="154" y="48"/>
                </a:cubicBezTo>
                <a:close/>
                <a:moveTo>
                  <a:pt x="39" y="61"/>
                </a:moveTo>
                <a:cubicBezTo>
                  <a:pt x="39" y="61"/>
                  <a:pt x="39" y="61"/>
                  <a:pt x="38" y="61"/>
                </a:cubicBezTo>
                <a:cubicBezTo>
                  <a:pt x="38" y="63"/>
                  <a:pt x="37" y="64"/>
                  <a:pt x="36" y="65"/>
                </a:cubicBezTo>
                <a:cubicBezTo>
                  <a:pt x="37" y="66"/>
                  <a:pt x="37" y="67"/>
                  <a:pt x="38" y="68"/>
                </a:cubicBezTo>
                <a:cubicBezTo>
                  <a:pt x="39" y="68"/>
                  <a:pt x="39" y="67"/>
                  <a:pt x="39" y="67"/>
                </a:cubicBezTo>
                <a:cubicBezTo>
                  <a:pt x="40" y="66"/>
                  <a:pt x="40" y="66"/>
                  <a:pt x="40" y="66"/>
                </a:cubicBezTo>
                <a:cubicBezTo>
                  <a:pt x="39" y="64"/>
                  <a:pt x="39" y="63"/>
                  <a:pt x="39" y="61"/>
                </a:cubicBezTo>
                <a:close/>
                <a:moveTo>
                  <a:pt x="102" y="86"/>
                </a:moveTo>
                <a:cubicBezTo>
                  <a:pt x="104" y="86"/>
                  <a:pt x="106" y="86"/>
                  <a:pt x="107" y="86"/>
                </a:cubicBezTo>
                <a:cubicBezTo>
                  <a:pt x="107" y="85"/>
                  <a:pt x="107" y="84"/>
                  <a:pt x="107" y="83"/>
                </a:cubicBezTo>
                <a:cubicBezTo>
                  <a:pt x="107" y="83"/>
                  <a:pt x="106" y="83"/>
                  <a:pt x="106" y="83"/>
                </a:cubicBezTo>
                <a:cubicBezTo>
                  <a:pt x="105" y="83"/>
                  <a:pt x="105" y="83"/>
                  <a:pt x="105" y="83"/>
                </a:cubicBezTo>
                <a:cubicBezTo>
                  <a:pt x="104" y="84"/>
                  <a:pt x="103" y="85"/>
                  <a:pt x="102" y="86"/>
                </a:cubicBezTo>
                <a:close/>
                <a:moveTo>
                  <a:pt x="87" y="75"/>
                </a:moveTo>
                <a:cubicBezTo>
                  <a:pt x="86" y="77"/>
                  <a:pt x="85" y="79"/>
                  <a:pt x="84" y="81"/>
                </a:cubicBezTo>
                <a:cubicBezTo>
                  <a:pt x="85" y="81"/>
                  <a:pt x="85" y="81"/>
                  <a:pt x="86" y="81"/>
                </a:cubicBezTo>
                <a:cubicBezTo>
                  <a:pt x="87" y="79"/>
                  <a:pt x="88" y="77"/>
                  <a:pt x="89" y="76"/>
                </a:cubicBezTo>
                <a:cubicBezTo>
                  <a:pt x="89" y="76"/>
                  <a:pt x="90" y="75"/>
                  <a:pt x="90" y="75"/>
                </a:cubicBezTo>
                <a:cubicBezTo>
                  <a:pt x="89" y="75"/>
                  <a:pt x="88" y="75"/>
                  <a:pt x="87" y="75"/>
                </a:cubicBezTo>
                <a:close/>
                <a:moveTo>
                  <a:pt x="155" y="78"/>
                </a:moveTo>
                <a:cubicBezTo>
                  <a:pt x="156" y="78"/>
                  <a:pt x="157" y="78"/>
                  <a:pt x="158" y="78"/>
                </a:cubicBezTo>
                <a:cubicBezTo>
                  <a:pt x="158" y="78"/>
                  <a:pt x="159" y="78"/>
                  <a:pt x="159" y="77"/>
                </a:cubicBezTo>
                <a:cubicBezTo>
                  <a:pt x="160" y="77"/>
                  <a:pt x="161" y="76"/>
                  <a:pt x="161" y="75"/>
                </a:cubicBezTo>
                <a:cubicBezTo>
                  <a:pt x="162" y="75"/>
                  <a:pt x="162" y="74"/>
                  <a:pt x="162" y="74"/>
                </a:cubicBezTo>
                <a:cubicBezTo>
                  <a:pt x="162" y="74"/>
                  <a:pt x="161" y="74"/>
                  <a:pt x="161" y="74"/>
                </a:cubicBezTo>
                <a:cubicBezTo>
                  <a:pt x="160" y="74"/>
                  <a:pt x="159" y="74"/>
                  <a:pt x="159" y="75"/>
                </a:cubicBezTo>
                <a:cubicBezTo>
                  <a:pt x="158" y="76"/>
                  <a:pt x="158" y="76"/>
                  <a:pt x="157" y="76"/>
                </a:cubicBezTo>
                <a:cubicBezTo>
                  <a:pt x="157" y="76"/>
                  <a:pt x="157" y="76"/>
                  <a:pt x="156" y="75"/>
                </a:cubicBezTo>
                <a:cubicBezTo>
                  <a:pt x="156" y="76"/>
                  <a:pt x="155" y="77"/>
                  <a:pt x="155" y="78"/>
                </a:cubicBezTo>
                <a:close/>
                <a:moveTo>
                  <a:pt x="211" y="60"/>
                </a:moveTo>
                <a:cubicBezTo>
                  <a:pt x="212" y="59"/>
                  <a:pt x="212" y="59"/>
                  <a:pt x="213" y="58"/>
                </a:cubicBezTo>
                <a:cubicBezTo>
                  <a:pt x="214" y="58"/>
                  <a:pt x="214" y="57"/>
                  <a:pt x="213" y="56"/>
                </a:cubicBezTo>
                <a:cubicBezTo>
                  <a:pt x="213" y="55"/>
                  <a:pt x="212" y="55"/>
                  <a:pt x="212" y="54"/>
                </a:cubicBezTo>
                <a:cubicBezTo>
                  <a:pt x="211" y="55"/>
                  <a:pt x="211" y="55"/>
                  <a:pt x="210" y="56"/>
                </a:cubicBezTo>
                <a:cubicBezTo>
                  <a:pt x="210" y="56"/>
                  <a:pt x="210" y="57"/>
                  <a:pt x="210" y="57"/>
                </a:cubicBezTo>
                <a:cubicBezTo>
                  <a:pt x="210" y="58"/>
                  <a:pt x="211" y="59"/>
                  <a:pt x="211" y="60"/>
                </a:cubicBezTo>
                <a:close/>
                <a:moveTo>
                  <a:pt x="230" y="84"/>
                </a:moveTo>
                <a:cubicBezTo>
                  <a:pt x="229" y="84"/>
                  <a:pt x="229" y="83"/>
                  <a:pt x="229" y="82"/>
                </a:cubicBezTo>
                <a:cubicBezTo>
                  <a:pt x="228" y="82"/>
                  <a:pt x="228" y="81"/>
                  <a:pt x="227" y="81"/>
                </a:cubicBezTo>
                <a:cubicBezTo>
                  <a:pt x="227" y="81"/>
                  <a:pt x="226" y="86"/>
                  <a:pt x="227" y="87"/>
                </a:cubicBezTo>
                <a:cubicBezTo>
                  <a:pt x="228" y="86"/>
                  <a:pt x="229" y="86"/>
                  <a:pt x="230" y="84"/>
                </a:cubicBezTo>
                <a:close/>
                <a:moveTo>
                  <a:pt x="21" y="43"/>
                </a:moveTo>
                <a:cubicBezTo>
                  <a:pt x="17" y="43"/>
                  <a:pt x="14" y="43"/>
                  <a:pt x="11" y="43"/>
                </a:cubicBezTo>
                <a:cubicBezTo>
                  <a:pt x="11" y="43"/>
                  <a:pt x="11" y="44"/>
                  <a:pt x="10" y="44"/>
                </a:cubicBezTo>
                <a:cubicBezTo>
                  <a:pt x="11" y="44"/>
                  <a:pt x="11" y="44"/>
                  <a:pt x="11" y="44"/>
                </a:cubicBezTo>
                <a:cubicBezTo>
                  <a:pt x="14" y="44"/>
                  <a:pt x="17" y="45"/>
                  <a:pt x="19" y="45"/>
                </a:cubicBezTo>
                <a:cubicBezTo>
                  <a:pt x="20" y="45"/>
                  <a:pt x="20" y="45"/>
                  <a:pt x="21" y="43"/>
                </a:cubicBezTo>
                <a:close/>
                <a:moveTo>
                  <a:pt x="73" y="91"/>
                </a:moveTo>
                <a:cubicBezTo>
                  <a:pt x="73" y="90"/>
                  <a:pt x="73" y="89"/>
                  <a:pt x="73" y="88"/>
                </a:cubicBezTo>
                <a:cubicBezTo>
                  <a:pt x="70" y="88"/>
                  <a:pt x="69" y="88"/>
                  <a:pt x="68" y="90"/>
                </a:cubicBezTo>
                <a:cubicBezTo>
                  <a:pt x="68" y="91"/>
                  <a:pt x="69" y="91"/>
                  <a:pt x="69" y="91"/>
                </a:cubicBezTo>
                <a:cubicBezTo>
                  <a:pt x="70" y="91"/>
                  <a:pt x="71" y="91"/>
                  <a:pt x="73" y="91"/>
                </a:cubicBezTo>
                <a:close/>
                <a:moveTo>
                  <a:pt x="103" y="77"/>
                </a:moveTo>
                <a:cubicBezTo>
                  <a:pt x="102" y="77"/>
                  <a:pt x="102" y="77"/>
                  <a:pt x="101" y="77"/>
                </a:cubicBezTo>
                <a:cubicBezTo>
                  <a:pt x="99" y="77"/>
                  <a:pt x="99" y="77"/>
                  <a:pt x="98" y="78"/>
                </a:cubicBezTo>
                <a:cubicBezTo>
                  <a:pt x="98" y="79"/>
                  <a:pt x="97" y="79"/>
                  <a:pt x="97" y="80"/>
                </a:cubicBezTo>
                <a:cubicBezTo>
                  <a:pt x="97" y="80"/>
                  <a:pt x="97" y="80"/>
                  <a:pt x="97" y="80"/>
                </a:cubicBezTo>
                <a:cubicBezTo>
                  <a:pt x="98" y="80"/>
                  <a:pt x="99" y="80"/>
                  <a:pt x="101" y="80"/>
                </a:cubicBezTo>
                <a:cubicBezTo>
                  <a:pt x="101" y="80"/>
                  <a:pt x="101" y="80"/>
                  <a:pt x="101" y="80"/>
                </a:cubicBezTo>
                <a:cubicBezTo>
                  <a:pt x="102" y="79"/>
                  <a:pt x="102" y="78"/>
                  <a:pt x="103" y="77"/>
                </a:cubicBezTo>
                <a:close/>
                <a:moveTo>
                  <a:pt x="53" y="71"/>
                </a:moveTo>
                <a:cubicBezTo>
                  <a:pt x="51" y="72"/>
                  <a:pt x="50" y="74"/>
                  <a:pt x="49" y="75"/>
                </a:cubicBezTo>
                <a:cubicBezTo>
                  <a:pt x="49" y="76"/>
                  <a:pt x="49" y="77"/>
                  <a:pt x="50" y="78"/>
                </a:cubicBezTo>
                <a:cubicBezTo>
                  <a:pt x="51" y="76"/>
                  <a:pt x="52" y="74"/>
                  <a:pt x="53" y="72"/>
                </a:cubicBezTo>
                <a:cubicBezTo>
                  <a:pt x="53" y="71"/>
                  <a:pt x="53" y="71"/>
                  <a:pt x="53" y="71"/>
                </a:cubicBezTo>
                <a:close/>
                <a:moveTo>
                  <a:pt x="138" y="69"/>
                </a:moveTo>
                <a:cubicBezTo>
                  <a:pt x="138" y="69"/>
                  <a:pt x="137" y="69"/>
                  <a:pt x="137" y="69"/>
                </a:cubicBezTo>
                <a:cubicBezTo>
                  <a:pt x="135" y="69"/>
                  <a:pt x="135" y="69"/>
                  <a:pt x="134" y="71"/>
                </a:cubicBezTo>
                <a:cubicBezTo>
                  <a:pt x="133" y="71"/>
                  <a:pt x="133" y="72"/>
                  <a:pt x="133" y="73"/>
                </a:cubicBezTo>
                <a:cubicBezTo>
                  <a:pt x="134" y="73"/>
                  <a:pt x="134" y="73"/>
                  <a:pt x="135" y="73"/>
                </a:cubicBezTo>
                <a:cubicBezTo>
                  <a:pt x="135" y="73"/>
                  <a:pt x="135" y="73"/>
                  <a:pt x="136" y="72"/>
                </a:cubicBezTo>
                <a:cubicBezTo>
                  <a:pt x="137" y="71"/>
                  <a:pt x="137" y="70"/>
                  <a:pt x="138" y="69"/>
                </a:cubicBezTo>
                <a:close/>
                <a:moveTo>
                  <a:pt x="196" y="90"/>
                </a:moveTo>
                <a:cubicBezTo>
                  <a:pt x="196" y="90"/>
                  <a:pt x="196" y="90"/>
                  <a:pt x="196" y="90"/>
                </a:cubicBezTo>
                <a:cubicBezTo>
                  <a:pt x="195" y="91"/>
                  <a:pt x="193" y="92"/>
                  <a:pt x="194" y="94"/>
                </a:cubicBezTo>
                <a:cubicBezTo>
                  <a:pt x="194" y="95"/>
                  <a:pt x="194" y="95"/>
                  <a:pt x="194" y="96"/>
                </a:cubicBezTo>
                <a:cubicBezTo>
                  <a:pt x="194" y="96"/>
                  <a:pt x="194" y="97"/>
                  <a:pt x="194" y="97"/>
                </a:cubicBezTo>
                <a:cubicBezTo>
                  <a:pt x="195" y="96"/>
                  <a:pt x="195" y="95"/>
                  <a:pt x="196" y="94"/>
                </a:cubicBezTo>
                <a:cubicBezTo>
                  <a:pt x="196" y="94"/>
                  <a:pt x="196" y="94"/>
                  <a:pt x="196" y="93"/>
                </a:cubicBezTo>
                <a:cubicBezTo>
                  <a:pt x="196" y="92"/>
                  <a:pt x="196" y="91"/>
                  <a:pt x="196" y="90"/>
                </a:cubicBezTo>
                <a:close/>
                <a:moveTo>
                  <a:pt x="59" y="67"/>
                </a:moveTo>
                <a:cubicBezTo>
                  <a:pt x="60" y="67"/>
                  <a:pt x="61" y="67"/>
                  <a:pt x="62" y="68"/>
                </a:cubicBezTo>
                <a:cubicBezTo>
                  <a:pt x="63" y="68"/>
                  <a:pt x="63" y="68"/>
                  <a:pt x="64" y="67"/>
                </a:cubicBezTo>
                <a:cubicBezTo>
                  <a:pt x="63" y="66"/>
                  <a:pt x="63" y="65"/>
                  <a:pt x="62" y="64"/>
                </a:cubicBezTo>
                <a:cubicBezTo>
                  <a:pt x="60" y="64"/>
                  <a:pt x="60" y="66"/>
                  <a:pt x="59" y="67"/>
                </a:cubicBezTo>
                <a:close/>
                <a:moveTo>
                  <a:pt x="15" y="90"/>
                </a:moveTo>
                <a:cubicBezTo>
                  <a:pt x="16" y="89"/>
                  <a:pt x="16" y="88"/>
                  <a:pt x="16" y="88"/>
                </a:cubicBezTo>
                <a:cubicBezTo>
                  <a:pt x="17" y="86"/>
                  <a:pt x="16" y="86"/>
                  <a:pt x="16" y="85"/>
                </a:cubicBezTo>
                <a:cubicBezTo>
                  <a:pt x="15" y="85"/>
                  <a:pt x="15" y="85"/>
                  <a:pt x="15" y="86"/>
                </a:cubicBezTo>
                <a:cubicBezTo>
                  <a:pt x="14" y="86"/>
                  <a:pt x="14" y="85"/>
                  <a:pt x="14" y="85"/>
                </a:cubicBezTo>
                <a:cubicBezTo>
                  <a:pt x="13" y="86"/>
                  <a:pt x="13" y="87"/>
                  <a:pt x="13" y="89"/>
                </a:cubicBezTo>
                <a:cubicBezTo>
                  <a:pt x="14" y="89"/>
                  <a:pt x="15" y="89"/>
                  <a:pt x="15" y="90"/>
                </a:cubicBezTo>
                <a:close/>
                <a:moveTo>
                  <a:pt x="204" y="52"/>
                </a:moveTo>
                <a:cubicBezTo>
                  <a:pt x="204" y="54"/>
                  <a:pt x="202" y="54"/>
                  <a:pt x="202" y="56"/>
                </a:cubicBezTo>
                <a:cubicBezTo>
                  <a:pt x="203" y="57"/>
                  <a:pt x="204" y="57"/>
                  <a:pt x="205" y="57"/>
                </a:cubicBezTo>
                <a:cubicBezTo>
                  <a:pt x="205" y="57"/>
                  <a:pt x="206" y="56"/>
                  <a:pt x="206" y="56"/>
                </a:cubicBezTo>
                <a:cubicBezTo>
                  <a:pt x="206" y="55"/>
                  <a:pt x="205" y="53"/>
                  <a:pt x="204" y="52"/>
                </a:cubicBezTo>
                <a:close/>
                <a:moveTo>
                  <a:pt x="121" y="61"/>
                </a:moveTo>
                <a:cubicBezTo>
                  <a:pt x="120" y="60"/>
                  <a:pt x="119" y="59"/>
                  <a:pt x="119" y="57"/>
                </a:cubicBezTo>
                <a:cubicBezTo>
                  <a:pt x="118" y="58"/>
                  <a:pt x="117" y="59"/>
                  <a:pt x="117" y="60"/>
                </a:cubicBezTo>
                <a:cubicBezTo>
                  <a:pt x="117" y="61"/>
                  <a:pt x="118" y="62"/>
                  <a:pt x="118" y="64"/>
                </a:cubicBezTo>
                <a:cubicBezTo>
                  <a:pt x="119" y="63"/>
                  <a:pt x="120" y="62"/>
                  <a:pt x="121" y="61"/>
                </a:cubicBezTo>
                <a:close/>
                <a:moveTo>
                  <a:pt x="171" y="87"/>
                </a:moveTo>
                <a:cubicBezTo>
                  <a:pt x="173" y="84"/>
                  <a:pt x="174" y="82"/>
                  <a:pt x="175" y="80"/>
                </a:cubicBezTo>
                <a:cubicBezTo>
                  <a:pt x="175" y="80"/>
                  <a:pt x="175" y="79"/>
                  <a:pt x="175" y="79"/>
                </a:cubicBezTo>
                <a:cubicBezTo>
                  <a:pt x="173" y="81"/>
                  <a:pt x="172" y="83"/>
                  <a:pt x="170" y="85"/>
                </a:cubicBezTo>
                <a:cubicBezTo>
                  <a:pt x="170" y="85"/>
                  <a:pt x="171" y="86"/>
                  <a:pt x="171" y="87"/>
                </a:cubicBezTo>
                <a:close/>
                <a:moveTo>
                  <a:pt x="91" y="50"/>
                </a:moveTo>
                <a:cubicBezTo>
                  <a:pt x="93" y="50"/>
                  <a:pt x="94" y="50"/>
                  <a:pt x="96" y="50"/>
                </a:cubicBezTo>
                <a:cubicBezTo>
                  <a:pt x="96" y="50"/>
                  <a:pt x="96" y="49"/>
                  <a:pt x="97" y="49"/>
                </a:cubicBezTo>
                <a:cubicBezTo>
                  <a:pt x="97" y="49"/>
                  <a:pt x="98" y="49"/>
                  <a:pt x="98" y="49"/>
                </a:cubicBezTo>
                <a:cubicBezTo>
                  <a:pt x="99" y="49"/>
                  <a:pt x="99" y="49"/>
                  <a:pt x="99" y="48"/>
                </a:cubicBezTo>
                <a:cubicBezTo>
                  <a:pt x="97" y="48"/>
                  <a:pt x="95" y="48"/>
                  <a:pt x="93" y="48"/>
                </a:cubicBezTo>
                <a:cubicBezTo>
                  <a:pt x="93" y="48"/>
                  <a:pt x="93" y="48"/>
                  <a:pt x="93" y="49"/>
                </a:cubicBezTo>
                <a:cubicBezTo>
                  <a:pt x="92" y="49"/>
                  <a:pt x="92" y="50"/>
                  <a:pt x="91" y="50"/>
                </a:cubicBezTo>
                <a:close/>
                <a:moveTo>
                  <a:pt x="140" y="92"/>
                </a:moveTo>
                <a:cubicBezTo>
                  <a:pt x="139" y="91"/>
                  <a:pt x="138" y="90"/>
                  <a:pt x="137" y="89"/>
                </a:cubicBezTo>
                <a:cubicBezTo>
                  <a:pt x="136" y="90"/>
                  <a:pt x="135" y="91"/>
                  <a:pt x="134" y="92"/>
                </a:cubicBezTo>
                <a:cubicBezTo>
                  <a:pt x="136" y="92"/>
                  <a:pt x="138" y="92"/>
                  <a:pt x="140" y="92"/>
                </a:cubicBezTo>
                <a:close/>
                <a:moveTo>
                  <a:pt x="166" y="97"/>
                </a:moveTo>
                <a:cubicBezTo>
                  <a:pt x="163" y="97"/>
                  <a:pt x="140" y="97"/>
                  <a:pt x="131" y="97"/>
                </a:cubicBezTo>
                <a:cubicBezTo>
                  <a:pt x="143" y="97"/>
                  <a:pt x="155" y="97"/>
                  <a:pt x="166" y="97"/>
                </a:cubicBezTo>
                <a:close/>
                <a:moveTo>
                  <a:pt x="145" y="72"/>
                </a:moveTo>
                <a:cubicBezTo>
                  <a:pt x="149" y="73"/>
                  <a:pt x="150" y="72"/>
                  <a:pt x="151" y="70"/>
                </a:cubicBezTo>
                <a:cubicBezTo>
                  <a:pt x="150" y="70"/>
                  <a:pt x="149" y="70"/>
                  <a:pt x="148" y="70"/>
                </a:cubicBezTo>
                <a:cubicBezTo>
                  <a:pt x="147" y="71"/>
                  <a:pt x="147" y="71"/>
                  <a:pt x="146" y="72"/>
                </a:cubicBezTo>
                <a:cubicBezTo>
                  <a:pt x="146" y="72"/>
                  <a:pt x="145" y="72"/>
                  <a:pt x="145" y="72"/>
                </a:cubicBezTo>
                <a:close/>
                <a:moveTo>
                  <a:pt x="147" y="90"/>
                </a:moveTo>
                <a:cubicBezTo>
                  <a:pt x="147" y="90"/>
                  <a:pt x="147" y="90"/>
                  <a:pt x="147" y="91"/>
                </a:cubicBezTo>
                <a:cubicBezTo>
                  <a:pt x="149" y="89"/>
                  <a:pt x="151" y="87"/>
                  <a:pt x="153" y="85"/>
                </a:cubicBezTo>
                <a:cubicBezTo>
                  <a:pt x="152" y="84"/>
                  <a:pt x="152" y="83"/>
                  <a:pt x="151" y="83"/>
                </a:cubicBezTo>
                <a:cubicBezTo>
                  <a:pt x="150" y="85"/>
                  <a:pt x="148" y="88"/>
                  <a:pt x="147" y="90"/>
                </a:cubicBezTo>
                <a:close/>
                <a:moveTo>
                  <a:pt x="76" y="66"/>
                </a:moveTo>
                <a:cubicBezTo>
                  <a:pt x="75" y="67"/>
                  <a:pt x="74" y="68"/>
                  <a:pt x="73" y="70"/>
                </a:cubicBezTo>
                <a:cubicBezTo>
                  <a:pt x="75" y="70"/>
                  <a:pt x="75" y="70"/>
                  <a:pt x="76" y="70"/>
                </a:cubicBezTo>
                <a:cubicBezTo>
                  <a:pt x="77" y="69"/>
                  <a:pt x="77" y="69"/>
                  <a:pt x="78" y="68"/>
                </a:cubicBezTo>
                <a:cubicBezTo>
                  <a:pt x="77" y="67"/>
                  <a:pt x="77" y="67"/>
                  <a:pt x="76" y="66"/>
                </a:cubicBezTo>
                <a:close/>
                <a:moveTo>
                  <a:pt x="93" y="86"/>
                </a:moveTo>
                <a:cubicBezTo>
                  <a:pt x="94" y="86"/>
                  <a:pt x="95" y="86"/>
                  <a:pt x="96" y="86"/>
                </a:cubicBezTo>
                <a:cubicBezTo>
                  <a:pt x="97" y="86"/>
                  <a:pt x="98" y="86"/>
                  <a:pt x="97" y="85"/>
                </a:cubicBezTo>
                <a:cubicBezTo>
                  <a:pt x="97" y="84"/>
                  <a:pt x="96" y="83"/>
                  <a:pt x="95" y="84"/>
                </a:cubicBezTo>
                <a:cubicBezTo>
                  <a:pt x="95" y="84"/>
                  <a:pt x="94" y="84"/>
                  <a:pt x="94" y="84"/>
                </a:cubicBezTo>
                <a:cubicBezTo>
                  <a:pt x="93" y="84"/>
                  <a:pt x="93" y="84"/>
                  <a:pt x="93" y="85"/>
                </a:cubicBezTo>
                <a:cubicBezTo>
                  <a:pt x="93" y="85"/>
                  <a:pt x="93" y="86"/>
                  <a:pt x="93" y="86"/>
                </a:cubicBezTo>
                <a:close/>
                <a:moveTo>
                  <a:pt x="59" y="53"/>
                </a:moveTo>
                <a:cubicBezTo>
                  <a:pt x="59" y="55"/>
                  <a:pt x="60" y="56"/>
                  <a:pt x="61" y="57"/>
                </a:cubicBezTo>
                <a:cubicBezTo>
                  <a:pt x="62" y="56"/>
                  <a:pt x="63" y="54"/>
                  <a:pt x="63" y="53"/>
                </a:cubicBezTo>
                <a:cubicBezTo>
                  <a:pt x="62" y="53"/>
                  <a:pt x="60" y="53"/>
                  <a:pt x="59" y="53"/>
                </a:cubicBezTo>
                <a:close/>
                <a:moveTo>
                  <a:pt x="192" y="84"/>
                </a:moveTo>
                <a:cubicBezTo>
                  <a:pt x="192" y="84"/>
                  <a:pt x="192" y="84"/>
                  <a:pt x="191" y="84"/>
                </a:cubicBezTo>
                <a:cubicBezTo>
                  <a:pt x="190" y="86"/>
                  <a:pt x="188" y="88"/>
                  <a:pt x="186" y="90"/>
                </a:cubicBezTo>
                <a:cubicBezTo>
                  <a:pt x="186" y="91"/>
                  <a:pt x="187" y="91"/>
                  <a:pt x="187" y="91"/>
                </a:cubicBezTo>
                <a:cubicBezTo>
                  <a:pt x="188" y="90"/>
                  <a:pt x="190" y="88"/>
                  <a:pt x="191" y="86"/>
                </a:cubicBezTo>
                <a:cubicBezTo>
                  <a:pt x="191" y="86"/>
                  <a:pt x="191" y="86"/>
                  <a:pt x="191" y="86"/>
                </a:cubicBezTo>
                <a:cubicBezTo>
                  <a:pt x="192" y="85"/>
                  <a:pt x="192" y="85"/>
                  <a:pt x="192" y="84"/>
                </a:cubicBezTo>
                <a:close/>
                <a:moveTo>
                  <a:pt x="185" y="69"/>
                </a:moveTo>
                <a:cubicBezTo>
                  <a:pt x="186" y="72"/>
                  <a:pt x="185" y="73"/>
                  <a:pt x="182" y="73"/>
                </a:cubicBezTo>
                <a:cubicBezTo>
                  <a:pt x="183" y="74"/>
                  <a:pt x="183" y="75"/>
                  <a:pt x="183" y="75"/>
                </a:cubicBezTo>
                <a:cubicBezTo>
                  <a:pt x="184" y="74"/>
                  <a:pt x="185" y="73"/>
                  <a:pt x="186" y="72"/>
                </a:cubicBezTo>
                <a:cubicBezTo>
                  <a:pt x="186" y="71"/>
                  <a:pt x="186" y="71"/>
                  <a:pt x="186" y="71"/>
                </a:cubicBezTo>
                <a:cubicBezTo>
                  <a:pt x="186" y="70"/>
                  <a:pt x="186" y="69"/>
                  <a:pt x="186" y="67"/>
                </a:cubicBezTo>
                <a:cubicBezTo>
                  <a:pt x="186" y="67"/>
                  <a:pt x="186" y="67"/>
                  <a:pt x="186" y="67"/>
                </a:cubicBezTo>
                <a:cubicBezTo>
                  <a:pt x="185" y="68"/>
                  <a:pt x="185" y="68"/>
                  <a:pt x="185" y="69"/>
                </a:cubicBezTo>
                <a:close/>
                <a:moveTo>
                  <a:pt x="144" y="70"/>
                </a:moveTo>
                <a:cubicBezTo>
                  <a:pt x="143" y="69"/>
                  <a:pt x="143" y="69"/>
                  <a:pt x="143" y="69"/>
                </a:cubicBezTo>
                <a:cubicBezTo>
                  <a:pt x="142" y="69"/>
                  <a:pt x="142" y="69"/>
                  <a:pt x="141" y="70"/>
                </a:cubicBezTo>
                <a:cubicBezTo>
                  <a:pt x="141" y="70"/>
                  <a:pt x="140" y="71"/>
                  <a:pt x="139" y="72"/>
                </a:cubicBezTo>
                <a:cubicBezTo>
                  <a:pt x="139" y="73"/>
                  <a:pt x="139" y="73"/>
                  <a:pt x="139" y="73"/>
                </a:cubicBezTo>
                <a:cubicBezTo>
                  <a:pt x="142" y="73"/>
                  <a:pt x="142" y="73"/>
                  <a:pt x="144" y="70"/>
                </a:cubicBezTo>
                <a:close/>
                <a:moveTo>
                  <a:pt x="195" y="130"/>
                </a:moveTo>
                <a:cubicBezTo>
                  <a:pt x="197" y="127"/>
                  <a:pt x="199" y="125"/>
                  <a:pt x="201" y="123"/>
                </a:cubicBezTo>
                <a:cubicBezTo>
                  <a:pt x="201" y="122"/>
                  <a:pt x="201" y="122"/>
                  <a:pt x="202" y="121"/>
                </a:cubicBezTo>
                <a:cubicBezTo>
                  <a:pt x="202" y="121"/>
                  <a:pt x="201" y="121"/>
                  <a:pt x="201" y="121"/>
                </a:cubicBezTo>
                <a:cubicBezTo>
                  <a:pt x="200" y="122"/>
                  <a:pt x="199" y="124"/>
                  <a:pt x="198" y="125"/>
                </a:cubicBezTo>
                <a:cubicBezTo>
                  <a:pt x="196" y="126"/>
                  <a:pt x="196" y="128"/>
                  <a:pt x="195" y="130"/>
                </a:cubicBezTo>
                <a:close/>
                <a:moveTo>
                  <a:pt x="208" y="102"/>
                </a:moveTo>
                <a:cubicBezTo>
                  <a:pt x="208" y="102"/>
                  <a:pt x="209" y="101"/>
                  <a:pt x="209" y="101"/>
                </a:cubicBezTo>
                <a:cubicBezTo>
                  <a:pt x="211" y="99"/>
                  <a:pt x="212" y="97"/>
                  <a:pt x="213" y="95"/>
                </a:cubicBezTo>
                <a:cubicBezTo>
                  <a:pt x="214" y="95"/>
                  <a:pt x="214" y="94"/>
                  <a:pt x="214" y="94"/>
                </a:cubicBezTo>
                <a:cubicBezTo>
                  <a:pt x="213" y="94"/>
                  <a:pt x="213" y="94"/>
                  <a:pt x="213" y="94"/>
                </a:cubicBezTo>
                <a:cubicBezTo>
                  <a:pt x="213" y="94"/>
                  <a:pt x="213" y="95"/>
                  <a:pt x="213" y="95"/>
                </a:cubicBezTo>
                <a:cubicBezTo>
                  <a:pt x="211" y="96"/>
                  <a:pt x="210" y="98"/>
                  <a:pt x="209" y="99"/>
                </a:cubicBezTo>
                <a:cubicBezTo>
                  <a:pt x="208" y="100"/>
                  <a:pt x="208" y="101"/>
                  <a:pt x="208" y="102"/>
                </a:cubicBezTo>
                <a:close/>
                <a:moveTo>
                  <a:pt x="181" y="76"/>
                </a:moveTo>
                <a:cubicBezTo>
                  <a:pt x="180" y="77"/>
                  <a:pt x="179" y="78"/>
                  <a:pt x="178" y="79"/>
                </a:cubicBezTo>
                <a:cubicBezTo>
                  <a:pt x="178" y="80"/>
                  <a:pt x="178" y="81"/>
                  <a:pt x="178" y="82"/>
                </a:cubicBezTo>
                <a:cubicBezTo>
                  <a:pt x="180" y="80"/>
                  <a:pt x="181" y="79"/>
                  <a:pt x="182" y="77"/>
                </a:cubicBezTo>
                <a:cubicBezTo>
                  <a:pt x="181" y="77"/>
                  <a:pt x="181" y="76"/>
                  <a:pt x="181" y="76"/>
                </a:cubicBezTo>
                <a:close/>
                <a:moveTo>
                  <a:pt x="163" y="58"/>
                </a:moveTo>
                <a:cubicBezTo>
                  <a:pt x="164" y="57"/>
                  <a:pt x="165" y="56"/>
                  <a:pt x="166" y="55"/>
                </a:cubicBezTo>
                <a:cubicBezTo>
                  <a:pt x="164" y="55"/>
                  <a:pt x="163" y="54"/>
                  <a:pt x="161" y="55"/>
                </a:cubicBezTo>
                <a:cubicBezTo>
                  <a:pt x="162" y="56"/>
                  <a:pt x="162" y="57"/>
                  <a:pt x="163" y="58"/>
                </a:cubicBezTo>
                <a:close/>
                <a:moveTo>
                  <a:pt x="105" y="66"/>
                </a:moveTo>
                <a:cubicBezTo>
                  <a:pt x="105" y="66"/>
                  <a:pt x="105" y="66"/>
                  <a:pt x="105" y="66"/>
                </a:cubicBezTo>
                <a:cubicBezTo>
                  <a:pt x="104" y="66"/>
                  <a:pt x="103" y="66"/>
                  <a:pt x="102" y="66"/>
                </a:cubicBezTo>
                <a:cubicBezTo>
                  <a:pt x="102" y="66"/>
                  <a:pt x="102" y="66"/>
                  <a:pt x="102" y="67"/>
                </a:cubicBezTo>
                <a:cubicBezTo>
                  <a:pt x="101" y="67"/>
                  <a:pt x="100" y="68"/>
                  <a:pt x="100" y="69"/>
                </a:cubicBezTo>
                <a:cubicBezTo>
                  <a:pt x="101" y="69"/>
                  <a:pt x="101" y="70"/>
                  <a:pt x="101" y="70"/>
                </a:cubicBezTo>
                <a:cubicBezTo>
                  <a:pt x="102" y="70"/>
                  <a:pt x="102" y="70"/>
                  <a:pt x="102" y="69"/>
                </a:cubicBezTo>
                <a:cubicBezTo>
                  <a:pt x="103" y="68"/>
                  <a:pt x="104" y="67"/>
                  <a:pt x="105" y="66"/>
                </a:cubicBezTo>
                <a:close/>
                <a:moveTo>
                  <a:pt x="43" y="69"/>
                </a:moveTo>
                <a:cubicBezTo>
                  <a:pt x="43" y="69"/>
                  <a:pt x="43" y="69"/>
                  <a:pt x="43" y="69"/>
                </a:cubicBezTo>
                <a:cubicBezTo>
                  <a:pt x="44" y="66"/>
                  <a:pt x="46" y="64"/>
                  <a:pt x="47" y="62"/>
                </a:cubicBezTo>
                <a:cubicBezTo>
                  <a:pt x="47" y="61"/>
                  <a:pt x="47" y="61"/>
                  <a:pt x="47" y="61"/>
                </a:cubicBezTo>
                <a:cubicBezTo>
                  <a:pt x="47" y="61"/>
                  <a:pt x="46" y="61"/>
                  <a:pt x="46" y="62"/>
                </a:cubicBezTo>
                <a:cubicBezTo>
                  <a:pt x="45" y="63"/>
                  <a:pt x="44" y="64"/>
                  <a:pt x="43" y="66"/>
                </a:cubicBezTo>
                <a:cubicBezTo>
                  <a:pt x="42" y="67"/>
                  <a:pt x="42" y="68"/>
                  <a:pt x="43" y="69"/>
                </a:cubicBezTo>
                <a:close/>
                <a:moveTo>
                  <a:pt x="49" y="92"/>
                </a:moveTo>
                <a:cubicBezTo>
                  <a:pt x="49" y="92"/>
                  <a:pt x="49" y="92"/>
                  <a:pt x="49" y="92"/>
                </a:cubicBezTo>
                <a:cubicBezTo>
                  <a:pt x="51" y="92"/>
                  <a:pt x="52" y="92"/>
                  <a:pt x="53" y="92"/>
                </a:cubicBezTo>
                <a:cubicBezTo>
                  <a:pt x="53" y="91"/>
                  <a:pt x="53" y="91"/>
                  <a:pt x="53" y="90"/>
                </a:cubicBezTo>
                <a:cubicBezTo>
                  <a:pt x="53" y="90"/>
                  <a:pt x="52" y="90"/>
                  <a:pt x="51" y="90"/>
                </a:cubicBezTo>
                <a:cubicBezTo>
                  <a:pt x="51" y="90"/>
                  <a:pt x="51" y="90"/>
                  <a:pt x="50" y="90"/>
                </a:cubicBezTo>
                <a:cubicBezTo>
                  <a:pt x="50" y="91"/>
                  <a:pt x="50" y="91"/>
                  <a:pt x="49" y="92"/>
                </a:cubicBezTo>
                <a:close/>
                <a:moveTo>
                  <a:pt x="149" y="76"/>
                </a:moveTo>
                <a:cubicBezTo>
                  <a:pt x="149" y="77"/>
                  <a:pt x="150" y="77"/>
                  <a:pt x="150" y="77"/>
                </a:cubicBezTo>
                <a:cubicBezTo>
                  <a:pt x="151" y="78"/>
                  <a:pt x="152" y="78"/>
                  <a:pt x="152" y="77"/>
                </a:cubicBezTo>
                <a:cubicBezTo>
                  <a:pt x="153" y="77"/>
                  <a:pt x="153" y="76"/>
                  <a:pt x="154" y="75"/>
                </a:cubicBezTo>
                <a:cubicBezTo>
                  <a:pt x="153" y="75"/>
                  <a:pt x="152" y="75"/>
                  <a:pt x="152" y="75"/>
                </a:cubicBezTo>
                <a:cubicBezTo>
                  <a:pt x="150" y="75"/>
                  <a:pt x="150" y="75"/>
                  <a:pt x="149" y="76"/>
                </a:cubicBezTo>
                <a:close/>
                <a:moveTo>
                  <a:pt x="202" y="86"/>
                </a:moveTo>
                <a:cubicBezTo>
                  <a:pt x="201" y="86"/>
                  <a:pt x="201" y="85"/>
                  <a:pt x="201" y="85"/>
                </a:cubicBezTo>
                <a:cubicBezTo>
                  <a:pt x="201" y="85"/>
                  <a:pt x="201" y="85"/>
                  <a:pt x="201" y="85"/>
                </a:cubicBezTo>
                <a:cubicBezTo>
                  <a:pt x="198" y="87"/>
                  <a:pt x="198" y="87"/>
                  <a:pt x="199" y="90"/>
                </a:cubicBezTo>
                <a:cubicBezTo>
                  <a:pt x="200" y="89"/>
                  <a:pt x="201" y="88"/>
                  <a:pt x="202" y="86"/>
                </a:cubicBezTo>
                <a:close/>
                <a:moveTo>
                  <a:pt x="116" y="48"/>
                </a:moveTo>
                <a:cubicBezTo>
                  <a:pt x="117" y="49"/>
                  <a:pt x="117" y="50"/>
                  <a:pt x="118" y="50"/>
                </a:cubicBezTo>
                <a:cubicBezTo>
                  <a:pt x="118" y="51"/>
                  <a:pt x="118" y="51"/>
                  <a:pt x="119" y="50"/>
                </a:cubicBezTo>
                <a:cubicBezTo>
                  <a:pt x="120" y="50"/>
                  <a:pt x="120" y="49"/>
                  <a:pt x="121" y="48"/>
                </a:cubicBezTo>
                <a:cubicBezTo>
                  <a:pt x="119" y="48"/>
                  <a:pt x="118" y="48"/>
                  <a:pt x="116" y="48"/>
                </a:cubicBezTo>
                <a:close/>
                <a:moveTo>
                  <a:pt x="146" y="86"/>
                </a:moveTo>
                <a:cubicBezTo>
                  <a:pt x="148" y="84"/>
                  <a:pt x="149" y="82"/>
                  <a:pt x="150" y="81"/>
                </a:cubicBezTo>
                <a:cubicBezTo>
                  <a:pt x="149" y="81"/>
                  <a:pt x="148" y="81"/>
                  <a:pt x="147" y="81"/>
                </a:cubicBezTo>
                <a:cubicBezTo>
                  <a:pt x="147" y="82"/>
                  <a:pt x="147" y="84"/>
                  <a:pt x="146" y="86"/>
                </a:cubicBezTo>
                <a:close/>
                <a:moveTo>
                  <a:pt x="15" y="70"/>
                </a:moveTo>
                <a:cubicBezTo>
                  <a:pt x="15" y="71"/>
                  <a:pt x="14" y="72"/>
                  <a:pt x="14" y="73"/>
                </a:cubicBezTo>
                <a:cubicBezTo>
                  <a:pt x="14" y="74"/>
                  <a:pt x="15" y="74"/>
                  <a:pt x="15" y="75"/>
                </a:cubicBezTo>
                <a:cubicBezTo>
                  <a:pt x="16" y="74"/>
                  <a:pt x="17" y="72"/>
                  <a:pt x="15" y="70"/>
                </a:cubicBezTo>
                <a:close/>
                <a:moveTo>
                  <a:pt x="116" y="66"/>
                </a:moveTo>
                <a:cubicBezTo>
                  <a:pt x="116" y="66"/>
                  <a:pt x="116" y="66"/>
                  <a:pt x="116" y="66"/>
                </a:cubicBezTo>
                <a:cubicBezTo>
                  <a:pt x="115" y="66"/>
                  <a:pt x="115" y="66"/>
                  <a:pt x="114" y="66"/>
                </a:cubicBezTo>
                <a:cubicBezTo>
                  <a:pt x="113" y="66"/>
                  <a:pt x="112" y="66"/>
                  <a:pt x="112" y="67"/>
                </a:cubicBezTo>
                <a:cubicBezTo>
                  <a:pt x="112" y="68"/>
                  <a:pt x="113" y="69"/>
                  <a:pt x="114" y="69"/>
                </a:cubicBezTo>
                <a:cubicBezTo>
                  <a:pt x="114" y="68"/>
                  <a:pt x="115" y="67"/>
                  <a:pt x="116" y="66"/>
                </a:cubicBezTo>
                <a:close/>
                <a:moveTo>
                  <a:pt x="212" y="103"/>
                </a:moveTo>
                <a:cubicBezTo>
                  <a:pt x="213" y="102"/>
                  <a:pt x="214" y="100"/>
                  <a:pt x="216" y="99"/>
                </a:cubicBezTo>
                <a:cubicBezTo>
                  <a:pt x="215" y="99"/>
                  <a:pt x="215" y="98"/>
                  <a:pt x="215" y="97"/>
                </a:cubicBezTo>
                <a:cubicBezTo>
                  <a:pt x="214" y="98"/>
                  <a:pt x="213" y="99"/>
                  <a:pt x="213" y="100"/>
                </a:cubicBezTo>
                <a:cubicBezTo>
                  <a:pt x="212" y="101"/>
                  <a:pt x="212" y="102"/>
                  <a:pt x="212" y="103"/>
                </a:cubicBezTo>
                <a:close/>
                <a:moveTo>
                  <a:pt x="97" y="60"/>
                </a:moveTo>
                <a:cubicBezTo>
                  <a:pt x="95" y="62"/>
                  <a:pt x="94" y="64"/>
                  <a:pt x="94" y="65"/>
                </a:cubicBezTo>
                <a:cubicBezTo>
                  <a:pt x="95" y="65"/>
                  <a:pt x="96" y="64"/>
                  <a:pt x="97" y="64"/>
                </a:cubicBezTo>
                <a:cubicBezTo>
                  <a:pt x="97" y="63"/>
                  <a:pt x="97" y="62"/>
                  <a:pt x="97" y="60"/>
                </a:cubicBezTo>
                <a:close/>
                <a:moveTo>
                  <a:pt x="104" y="94"/>
                </a:moveTo>
                <a:cubicBezTo>
                  <a:pt x="104" y="93"/>
                  <a:pt x="104" y="93"/>
                  <a:pt x="104" y="93"/>
                </a:cubicBezTo>
                <a:cubicBezTo>
                  <a:pt x="103" y="93"/>
                  <a:pt x="103" y="93"/>
                  <a:pt x="103" y="93"/>
                </a:cubicBezTo>
                <a:cubicBezTo>
                  <a:pt x="100" y="93"/>
                  <a:pt x="96" y="93"/>
                  <a:pt x="93" y="93"/>
                </a:cubicBezTo>
                <a:cubicBezTo>
                  <a:pt x="93" y="93"/>
                  <a:pt x="93" y="93"/>
                  <a:pt x="93" y="93"/>
                </a:cubicBezTo>
                <a:cubicBezTo>
                  <a:pt x="92" y="93"/>
                  <a:pt x="92" y="93"/>
                  <a:pt x="92" y="93"/>
                </a:cubicBezTo>
                <a:cubicBezTo>
                  <a:pt x="96" y="93"/>
                  <a:pt x="100" y="94"/>
                  <a:pt x="104" y="94"/>
                </a:cubicBezTo>
                <a:close/>
                <a:moveTo>
                  <a:pt x="208" y="48"/>
                </a:moveTo>
                <a:cubicBezTo>
                  <a:pt x="207" y="49"/>
                  <a:pt x="207" y="49"/>
                  <a:pt x="207" y="50"/>
                </a:cubicBezTo>
                <a:cubicBezTo>
                  <a:pt x="207" y="51"/>
                  <a:pt x="208" y="52"/>
                  <a:pt x="208" y="54"/>
                </a:cubicBezTo>
                <a:cubicBezTo>
                  <a:pt x="209" y="53"/>
                  <a:pt x="209" y="52"/>
                  <a:pt x="210" y="52"/>
                </a:cubicBezTo>
                <a:cubicBezTo>
                  <a:pt x="209" y="51"/>
                  <a:pt x="208" y="50"/>
                  <a:pt x="208" y="48"/>
                </a:cubicBezTo>
                <a:close/>
                <a:moveTo>
                  <a:pt x="125" y="69"/>
                </a:moveTo>
                <a:cubicBezTo>
                  <a:pt x="122" y="69"/>
                  <a:pt x="122" y="69"/>
                  <a:pt x="121" y="71"/>
                </a:cubicBezTo>
                <a:cubicBezTo>
                  <a:pt x="121" y="72"/>
                  <a:pt x="122" y="72"/>
                  <a:pt x="122" y="72"/>
                </a:cubicBezTo>
                <a:cubicBezTo>
                  <a:pt x="123" y="72"/>
                  <a:pt x="123" y="72"/>
                  <a:pt x="123" y="72"/>
                </a:cubicBezTo>
                <a:cubicBezTo>
                  <a:pt x="124" y="71"/>
                  <a:pt x="125" y="70"/>
                  <a:pt x="125" y="69"/>
                </a:cubicBezTo>
                <a:close/>
                <a:moveTo>
                  <a:pt x="189" y="62"/>
                </a:moveTo>
                <a:cubicBezTo>
                  <a:pt x="189" y="63"/>
                  <a:pt x="188" y="63"/>
                  <a:pt x="188" y="64"/>
                </a:cubicBezTo>
                <a:cubicBezTo>
                  <a:pt x="188" y="65"/>
                  <a:pt x="188" y="67"/>
                  <a:pt x="189" y="68"/>
                </a:cubicBezTo>
                <a:cubicBezTo>
                  <a:pt x="189" y="68"/>
                  <a:pt x="190" y="67"/>
                  <a:pt x="190" y="66"/>
                </a:cubicBezTo>
                <a:cubicBezTo>
                  <a:pt x="190" y="66"/>
                  <a:pt x="190" y="66"/>
                  <a:pt x="190" y="65"/>
                </a:cubicBezTo>
                <a:cubicBezTo>
                  <a:pt x="190" y="65"/>
                  <a:pt x="189" y="64"/>
                  <a:pt x="189" y="62"/>
                </a:cubicBezTo>
                <a:close/>
                <a:moveTo>
                  <a:pt x="61" y="90"/>
                </a:moveTo>
                <a:cubicBezTo>
                  <a:pt x="61" y="90"/>
                  <a:pt x="61" y="91"/>
                  <a:pt x="61" y="92"/>
                </a:cubicBezTo>
                <a:cubicBezTo>
                  <a:pt x="63" y="92"/>
                  <a:pt x="64" y="91"/>
                  <a:pt x="66" y="91"/>
                </a:cubicBezTo>
                <a:cubicBezTo>
                  <a:pt x="65" y="91"/>
                  <a:pt x="65" y="90"/>
                  <a:pt x="64" y="90"/>
                </a:cubicBezTo>
                <a:cubicBezTo>
                  <a:pt x="63" y="90"/>
                  <a:pt x="62" y="90"/>
                  <a:pt x="61" y="90"/>
                </a:cubicBezTo>
                <a:close/>
                <a:moveTo>
                  <a:pt x="107" y="71"/>
                </a:moveTo>
                <a:cubicBezTo>
                  <a:pt x="108" y="70"/>
                  <a:pt x="108" y="68"/>
                  <a:pt x="109" y="67"/>
                </a:cubicBezTo>
                <a:cubicBezTo>
                  <a:pt x="109" y="67"/>
                  <a:pt x="108" y="67"/>
                  <a:pt x="108" y="66"/>
                </a:cubicBezTo>
                <a:cubicBezTo>
                  <a:pt x="107" y="68"/>
                  <a:pt x="106" y="69"/>
                  <a:pt x="105" y="70"/>
                </a:cubicBezTo>
                <a:cubicBezTo>
                  <a:pt x="106" y="70"/>
                  <a:pt x="106" y="71"/>
                  <a:pt x="107" y="71"/>
                </a:cubicBezTo>
                <a:close/>
                <a:moveTo>
                  <a:pt x="23" y="45"/>
                </a:moveTo>
                <a:cubicBezTo>
                  <a:pt x="27" y="45"/>
                  <a:pt x="30" y="45"/>
                  <a:pt x="34" y="45"/>
                </a:cubicBezTo>
                <a:cubicBezTo>
                  <a:pt x="31" y="44"/>
                  <a:pt x="28" y="44"/>
                  <a:pt x="24" y="44"/>
                </a:cubicBezTo>
                <a:cubicBezTo>
                  <a:pt x="24" y="44"/>
                  <a:pt x="24" y="44"/>
                  <a:pt x="23" y="45"/>
                </a:cubicBezTo>
                <a:close/>
                <a:moveTo>
                  <a:pt x="88" y="48"/>
                </a:moveTo>
                <a:cubicBezTo>
                  <a:pt x="86" y="48"/>
                  <a:pt x="85" y="48"/>
                  <a:pt x="83" y="48"/>
                </a:cubicBezTo>
                <a:cubicBezTo>
                  <a:pt x="84" y="49"/>
                  <a:pt x="84" y="49"/>
                  <a:pt x="84" y="50"/>
                </a:cubicBezTo>
                <a:cubicBezTo>
                  <a:pt x="85" y="51"/>
                  <a:pt x="86" y="51"/>
                  <a:pt x="86" y="50"/>
                </a:cubicBezTo>
                <a:cubicBezTo>
                  <a:pt x="87" y="50"/>
                  <a:pt x="87" y="49"/>
                  <a:pt x="88" y="48"/>
                </a:cubicBezTo>
                <a:close/>
                <a:moveTo>
                  <a:pt x="192" y="69"/>
                </a:moveTo>
                <a:cubicBezTo>
                  <a:pt x="191" y="70"/>
                  <a:pt x="190" y="71"/>
                  <a:pt x="190" y="71"/>
                </a:cubicBezTo>
                <a:cubicBezTo>
                  <a:pt x="189" y="72"/>
                  <a:pt x="189" y="73"/>
                  <a:pt x="189" y="74"/>
                </a:cubicBezTo>
                <a:cubicBezTo>
                  <a:pt x="191" y="73"/>
                  <a:pt x="193" y="72"/>
                  <a:pt x="192" y="69"/>
                </a:cubicBezTo>
                <a:close/>
                <a:moveTo>
                  <a:pt x="112" y="75"/>
                </a:moveTo>
                <a:cubicBezTo>
                  <a:pt x="112" y="76"/>
                  <a:pt x="112" y="76"/>
                  <a:pt x="113" y="76"/>
                </a:cubicBezTo>
                <a:cubicBezTo>
                  <a:pt x="114" y="77"/>
                  <a:pt x="114" y="77"/>
                  <a:pt x="115" y="76"/>
                </a:cubicBezTo>
                <a:cubicBezTo>
                  <a:pt x="115" y="76"/>
                  <a:pt x="115" y="75"/>
                  <a:pt x="115" y="75"/>
                </a:cubicBezTo>
                <a:cubicBezTo>
                  <a:pt x="114" y="73"/>
                  <a:pt x="113" y="73"/>
                  <a:pt x="112" y="75"/>
                </a:cubicBezTo>
                <a:close/>
                <a:moveTo>
                  <a:pt x="213" y="49"/>
                </a:moveTo>
                <a:cubicBezTo>
                  <a:pt x="212" y="47"/>
                  <a:pt x="211" y="46"/>
                  <a:pt x="210" y="45"/>
                </a:cubicBezTo>
                <a:cubicBezTo>
                  <a:pt x="210" y="45"/>
                  <a:pt x="209" y="46"/>
                  <a:pt x="209" y="46"/>
                </a:cubicBezTo>
                <a:cubicBezTo>
                  <a:pt x="209" y="46"/>
                  <a:pt x="209" y="47"/>
                  <a:pt x="209" y="47"/>
                </a:cubicBezTo>
                <a:cubicBezTo>
                  <a:pt x="210" y="48"/>
                  <a:pt x="211" y="49"/>
                  <a:pt x="212" y="50"/>
                </a:cubicBezTo>
                <a:cubicBezTo>
                  <a:pt x="212" y="50"/>
                  <a:pt x="212" y="49"/>
                  <a:pt x="213" y="49"/>
                </a:cubicBezTo>
                <a:close/>
                <a:moveTo>
                  <a:pt x="16" y="47"/>
                </a:moveTo>
                <a:cubicBezTo>
                  <a:pt x="17" y="48"/>
                  <a:pt x="17" y="49"/>
                  <a:pt x="16" y="50"/>
                </a:cubicBezTo>
                <a:cubicBezTo>
                  <a:pt x="16" y="51"/>
                  <a:pt x="15" y="53"/>
                  <a:pt x="15" y="54"/>
                </a:cubicBezTo>
                <a:cubicBezTo>
                  <a:pt x="15" y="54"/>
                  <a:pt x="14" y="55"/>
                  <a:pt x="14" y="55"/>
                </a:cubicBezTo>
                <a:cubicBezTo>
                  <a:pt x="14" y="55"/>
                  <a:pt x="15" y="55"/>
                  <a:pt x="15" y="55"/>
                </a:cubicBezTo>
                <a:cubicBezTo>
                  <a:pt x="16" y="52"/>
                  <a:pt x="17" y="50"/>
                  <a:pt x="19" y="47"/>
                </a:cubicBezTo>
                <a:cubicBezTo>
                  <a:pt x="18" y="47"/>
                  <a:pt x="17" y="47"/>
                  <a:pt x="16" y="47"/>
                </a:cubicBezTo>
                <a:close/>
                <a:moveTo>
                  <a:pt x="81" y="60"/>
                </a:moveTo>
                <a:cubicBezTo>
                  <a:pt x="80" y="62"/>
                  <a:pt x="79" y="63"/>
                  <a:pt x="78" y="64"/>
                </a:cubicBezTo>
                <a:cubicBezTo>
                  <a:pt x="78" y="64"/>
                  <a:pt x="79" y="65"/>
                  <a:pt x="79" y="66"/>
                </a:cubicBezTo>
                <a:cubicBezTo>
                  <a:pt x="80" y="65"/>
                  <a:pt x="80" y="64"/>
                  <a:pt x="81" y="63"/>
                </a:cubicBezTo>
                <a:cubicBezTo>
                  <a:pt x="81" y="62"/>
                  <a:pt x="81" y="62"/>
                  <a:pt x="81" y="60"/>
                </a:cubicBezTo>
                <a:close/>
                <a:moveTo>
                  <a:pt x="29" y="67"/>
                </a:moveTo>
                <a:cubicBezTo>
                  <a:pt x="29" y="67"/>
                  <a:pt x="29" y="67"/>
                  <a:pt x="30" y="67"/>
                </a:cubicBezTo>
                <a:cubicBezTo>
                  <a:pt x="30" y="66"/>
                  <a:pt x="31" y="65"/>
                  <a:pt x="32" y="63"/>
                </a:cubicBezTo>
                <a:cubicBezTo>
                  <a:pt x="32" y="63"/>
                  <a:pt x="31" y="62"/>
                  <a:pt x="31" y="62"/>
                </a:cubicBezTo>
                <a:cubicBezTo>
                  <a:pt x="30" y="63"/>
                  <a:pt x="30" y="65"/>
                  <a:pt x="29" y="66"/>
                </a:cubicBezTo>
                <a:cubicBezTo>
                  <a:pt x="29" y="66"/>
                  <a:pt x="29" y="67"/>
                  <a:pt x="29" y="67"/>
                </a:cubicBezTo>
                <a:close/>
                <a:moveTo>
                  <a:pt x="104" y="75"/>
                </a:moveTo>
                <a:cubicBezTo>
                  <a:pt x="105" y="74"/>
                  <a:pt x="105" y="74"/>
                  <a:pt x="105" y="73"/>
                </a:cubicBezTo>
                <a:cubicBezTo>
                  <a:pt x="105" y="73"/>
                  <a:pt x="104" y="73"/>
                  <a:pt x="103" y="72"/>
                </a:cubicBezTo>
                <a:cubicBezTo>
                  <a:pt x="102" y="73"/>
                  <a:pt x="102" y="74"/>
                  <a:pt x="101" y="75"/>
                </a:cubicBezTo>
                <a:cubicBezTo>
                  <a:pt x="102" y="75"/>
                  <a:pt x="103" y="75"/>
                  <a:pt x="104" y="75"/>
                </a:cubicBezTo>
                <a:close/>
                <a:moveTo>
                  <a:pt x="195" y="17"/>
                </a:moveTo>
                <a:cubicBezTo>
                  <a:pt x="195" y="15"/>
                  <a:pt x="195" y="13"/>
                  <a:pt x="193" y="12"/>
                </a:cubicBezTo>
                <a:cubicBezTo>
                  <a:pt x="193" y="14"/>
                  <a:pt x="193" y="15"/>
                  <a:pt x="193" y="16"/>
                </a:cubicBezTo>
                <a:cubicBezTo>
                  <a:pt x="194" y="17"/>
                  <a:pt x="194" y="17"/>
                  <a:pt x="195" y="17"/>
                </a:cubicBezTo>
                <a:close/>
                <a:moveTo>
                  <a:pt x="216" y="87"/>
                </a:moveTo>
                <a:cubicBezTo>
                  <a:pt x="215" y="87"/>
                  <a:pt x="215" y="86"/>
                  <a:pt x="214" y="85"/>
                </a:cubicBezTo>
                <a:cubicBezTo>
                  <a:pt x="214" y="86"/>
                  <a:pt x="213" y="86"/>
                  <a:pt x="213" y="87"/>
                </a:cubicBezTo>
                <a:cubicBezTo>
                  <a:pt x="214" y="88"/>
                  <a:pt x="214" y="88"/>
                  <a:pt x="214" y="89"/>
                </a:cubicBezTo>
                <a:cubicBezTo>
                  <a:pt x="215" y="89"/>
                  <a:pt x="216" y="88"/>
                  <a:pt x="216" y="87"/>
                </a:cubicBezTo>
                <a:close/>
                <a:moveTo>
                  <a:pt x="121" y="74"/>
                </a:moveTo>
                <a:cubicBezTo>
                  <a:pt x="120" y="74"/>
                  <a:pt x="120" y="74"/>
                  <a:pt x="119" y="74"/>
                </a:cubicBezTo>
                <a:cubicBezTo>
                  <a:pt x="119" y="74"/>
                  <a:pt x="119" y="74"/>
                  <a:pt x="118" y="75"/>
                </a:cubicBezTo>
                <a:cubicBezTo>
                  <a:pt x="118" y="75"/>
                  <a:pt x="117" y="76"/>
                  <a:pt x="117" y="77"/>
                </a:cubicBezTo>
                <a:cubicBezTo>
                  <a:pt x="118" y="77"/>
                  <a:pt x="118" y="78"/>
                  <a:pt x="119" y="77"/>
                </a:cubicBezTo>
                <a:cubicBezTo>
                  <a:pt x="119" y="76"/>
                  <a:pt x="120" y="75"/>
                  <a:pt x="121" y="74"/>
                </a:cubicBezTo>
                <a:close/>
                <a:moveTo>
                  <a:pt x="65" y="58"/>
                </a:moveTo>
                <a:cubicBezTo>
                  <a:pt x="65" y="58"/>
                  <a:pt x="65" y="58"/>
                  <a:pt x="65" y="58"/>
                </a:cubicBezTo>
                <a:cubicBezTo>
                  <a:pt x="64" y="58"/>
                  <a:pt x="64" y="59"/>
                  <a:pt x="63" y="60"/>
                </a:cubicBezTo>
                <a:cubicBezTo>
                  <a:pt x="63" y="61"/>
                  <a:pt x="63" y="61"/>
                  <a:pt x="64" y="61"/>
                </a:cubicBezTo>
                <a:cubicBezTo>
                  <a:pt x="64" y="61"/>
                  <a:pt x="65" y="61"/>
                  <a:pt x="66" y="61"/>
                </a:cubicBezTo>
                <a:cubicBezTo>
                  <a:pt x="66" y="60"/>
                  <a:pt x="65" y="59"/>
                  <a:pt x="65" y="58"/>
                </a:cubicBezTo>
                <a:close/>
                <a:moveTo>
                  <a:pt x="182" y="61"/>
                </a:moveTo>
                <a:cubicBezTo>
                  <a:pt x="181" y="62"/>
                  <a:pt x="180" y="63"/>
                  <a:pt x="179" y="64"/>
                </a:cubicBezTo>
                <a:cubicBezTo>
                  <a:pt x="179" y="65"/>
                  <a:pt x="179" y="66"/>
                  <a:pt x="179" y="66"/>
                </a:cubicBezTo>
                <a:cubicBezTo>
                  <a:pt x="181" y="65"/>
                  <a:pt x="182" y="63"/>
                  <a:pt x="182" y="61"/>
                </a:cubicBezTo>
                <a:close/>
                <a:moveTo>
                  <a:pt x="138" y="85"/>
                </a:moveTo>
                <a:cubicBezTo>
                  <a:pt x="139" y="84"/>
                  <a:pt x="140" y="82"/>
                  <a:pt x="141" y="81"/>
                </a:cubicBezTo>
                <a:cubicBezTo>
                  <a:pt x="140" y="81"/>
                  <a:pt x="139" y="81"/>
                  <a:pt x="139" y="82"/>
                </a:cubicBezTo>
                <a:cubicBezTo>
                  <a:pt x="138" y="83"/>
                  <a:pt x="138" y="83"/>
                  <a:pt x="138" y="84"/>
                </a:cubicBezTo>
                <a:cubicBezTo>
                  <a:pt x="137" y="84"/>
                  <a:pt x="137" y="85"/>
                  <a:pt x="138" y="85"/>
                </a:cubicBezTo>
                <a:close/>
                <a:moveTo>
                  <a:pt x="133" y="64"/>
                </a:moveTo>
                <a:cubicBezTo>
                  <a:pt x="135" y="65"/>
                  <a:pt x="135" y="64"/>
                  <a:pt x="136" y="63"/>
                </a:cubicBezTo>
                <a:cubicBezTo>
                  <a:pt x="136" y="63"/>
                  <a:pt x="136" y="62"/>
                  <a:pt x="137" y="62"/>
                </a:cubicBezTo>
                <a:cubicBezTo>
                  <a:pt x="137" y="61"/>
                  <a:pt x="137" y="61"/>
                  <a:pt x="136" y="61"/>
                </a:cubicBezTo>
                <a:cubicBezTo>
                  <a:pt x="135" y="62"/>
                  <a:pt x="134" y="63"/>
                  <a:pt x="133" y="64"/>
                </a:cubicBezTo>
                <a:close/>
                <a:moveTo>
                  <a:pt x="22" y="67"/>
                </a:moveTo>
                <a:cubicBezTo>
                  <a:pt x="22" y="67"/>
                  <a:pt x="23" y="67"/>
                  <a:pt x="23" y="67"/>
                </a:cubicBezTo>
                <a:cubicBezTo>
                  <a:pt x="23" y="66"/>
                  <a:pt x="24" y="65"/>
                  <a:pt x="25" y="64"/>
                </a:cubicBezTo>
                <a:cubicBezTo>
                  <a:pt x="25" y="63"/>
                  <a:pt x="25" y="62"/>
                  <a:pt x="24" y="61"/>
                </a:cubicBezTo>
                <a:cubicBezTo>
                  <a:pt x="24" y="63"/>
                  <a:pt x="23" y="64"/>
                  <a:pt x="22" y="66"/>
                </a:cubicBezTo>
                <a:cubicBezTo>
                  <a:pt x="22" y="66"/>
                  <a:pt x="22" y="66"/>
                  <a:pt x="22" y="67"/>
                </a:cubicBezTo>
                <a:close/>
                <a:moveTo>
                  <a:pt x="209" y="62"/>
                </a:moveTo>
                <a:cubicBezTo>
                  <a:pt x="209" y="61"/>
                  <a:pt x="208" y="60"/>
                  <a:pt x="208" y="59"/>
                </a:cubicBezTo>
                <a:cubicBezTo>
                  <a:pt x="207" y="59"/>
                  <a:pt x="207" y="60"/>
                  <a:pt x="207" y="60"/>
                </a:cubicBezTo>
                <a:cubicBezTo>
                  <a:pt x="207" y="61"/>
                  <a:pt x="207" y="62"/>
                  <a:pt x="208" y="63"/>
                </a:cubicBezTo>
                <a:cubicBezTo>
                  <a:pt x="208" y="63"/>
                  <a:pt x="209" y="62"/>
                  <a:pt x="209" y="62"/>
                </a:cubicBezTo>
                <a:close/>
                <a:moveTo>
                  <a:pt x="197" y="104"/>
                </a:moveTo>
                <a:cubicBezTo>
                  <a:pt x="195" y="106"/>
                  <a:pt x="194" y="107"/>
                  <a:pt x="194" y="109"/>
                </a:cubicBezTo>
                <a:cubicBezTo>
                  <a:pt x="195" y="108"/>
                  <a:pt x="196" y="107"/>
                  <a:pt x="196" y="106"/>
                </a:cubicBezTo>
                <a:cubicBezTo>
                  <a:pt x="197" y="105"/>
                  <a:pt x="197" y="105"/>
                  <a:pt x="197" y="104"/>
                </a:cubicBezTo>
                <a:close/>
                <a:moveTo>
                  <a:pt x="165" y="82"/>
                </a:moveTo>
                <a:cubicBezTo>
                  <a:pt x="165" y="82"/>
                  <a:pt x="164" y="81"/>
                  <a:pt x="163" y="81"/>
                </a:cubicBezTo>
                <a:cubicBezTo>
                  <a:pt x="163" y="82"/>
                  <a:pt x="163" y="84"/>
                  <a:pt x="164" y="85"/>
                </a:cubicBezTo>
                <a:cubicBezTo>
                  <a:pt x="164" y="84"/>
                  <a:pt x="165" y="83"/>
                  <a:pt x="165" y="82"/>
                </a:cubicBezTo>
                <a:close/>
                <a:moveTo>
                  <a:pt x="194" y="55"/>
                </a:moveTo>
                <a:cubicBezTo>
                  <a:pt x="193" y="56"/>
                  <a:pt x="194" y="57"/>
                  <a:pt x="194" y="58"/>
                </a:cubicBezTo>
                <a:cubicBezTo>
                  <a:pt x="194" y="59"/>
                  <a:pt x="194" y="60"/>
                  <a:pt x="194" y="61"/>
                </a:cubicBezTo>
                <a:cubicBezTo>
                  <a:pt x="194" y="61"/>
                  <a:pt x="195" y="60"/>
                  <a:pt x="195" y="60"/>
                </a:cubicBezTo>
                <a:cubicBezTo>
                  <a:pt x="195" y="58"/>
                  <a:pt x="195" y="57"/>
                  <a:pt x="194" y="55"/>
                </a:cubicBezTo>
                <a:close/>
                <a:moveTo>
                  <a:pt x="27" y="56"/>
                </a:moveTo>
                <a:cubicBezTo>
                  <a:pt x="26" y="58"/>
                  <a:pt x="26" y="58"/>
                  <a:pt x="27" y="60"/>
                </a:cubicBezTo>
                <a:cubicBezTo>
                  <a:pt x="28" y="59"/>
                  <a:pt x="28" y="58"/>
                  <a:pt x="28" y="58"/>
                </a:cubicBezTo>
                <a:cubicBezTo>
                  <a:pt x="28" y="57"/>
                  <a:pt x="28" y="56"/>
                  <a:pt x="27" y="56"/>
                </a:cubicBezTo>
                <a:close/>
                <a:moveTo>
                  <a:pt x="198" y="73"/>
                </a:moveTo>
                <a:cubicBezTo>
                  <a:pt x="200" y="72"/>
                  <a:pt x="201" y="71"/>
                  <a:pt x="200" y="69"/>
                </a:cubicBezTo>
                <a:cubicBezTo>
                  <a:pt x="199" y="70"/>
                  <a:pt x="197" y="71"/>
                  <a:pt x="198" y="73"/>
                </a:cubicBezTo>
                <a:close/>
                <a:moveTo>
                  <a:pt x="206" y="81"/>
                </a:moveTo>
                <a:cubicBezTo>
                  <a:pt x="207" y="79"/>
                  <a:pt x="208" y="78"/>
                  <a:pt x="209" y="77"/>
                </a:cubicBezTo>
                <a:cubicBezTo>
                  <a:pt x="209" y="77"/>
                  <a:pt x="209" y="76"/>
                  <a:pt x="208" y="76"/>
                </a:cubicBezTo>
                <a:cubicBezTo>
                  <a:pt x="208" y="77"/>
                  <a:pt x="207" y="77"/>
                  <a:pt x="206" y="78"/>
                </a:cubicBezTo>
                <a:cubicBezTo>
                  <a:pt x="206" y="79"/>
                  <a:pt x="206" y="80"/>
                  <a:pt x="206" y="81"/>
                </a:cubicBezTo>
                <a:close/>
                <a:moveTo>
                  <a:pt x="219" y="101"/>
                </a:moveTo>
                <a:cubicBezTo>
                  <a:pt x="220" y="99"/>
                  <a:pt x="222" y="97"/>
                  <a:pt x="223" y="96"/>
                </a:cubicBezTo>
                <a:cubicBezTo>
                  <a:pt x="223" y="96"/>
                  <a:pt x="223" y="95"/>
                  <a:pt x="223" y="95"/>
                </a:cubicBezTo>
                <a:cubicBezTo>
                  <a:pt x="221" y="96"/>
                  <a:pt x="220" y="98"/>
                  <a:pt x="219" y="99"/>
                </a:cubicBezTo>
                <a:cubicBezTo>
                  <a:pt x="218" y="100"/>
                  <a:pt x="219" y="100"/>
                  <a:pt x="219" y="101"/>
                </a:cubicBezTo>
                <a:close/>
                <a:moveTo>
                  <a:pt x="210" y="94"/>
                </a:moveTo>
                <a:cubicBezTo>
                  <a:pt x="210" y="94"/>
                  <a:pt x="210" y="94"/>
                  <a:pt x="210" y="94"/>
                </a:cubicBezTo>
                <a:cubicBezTo>
                  <a:pt x="211" y="93"/>
                  <a:pt x="212" y="92"/>
                  <a:pt x="212" y="92"/>
                </a:cubicBezTo>
                <a:cubicBezTo>
                  <a:pt x="212" y="91"/>
                  <a:pt x="212" y="91"/>
                  <a:pt x="212" y="91"/>
                </a:cubicBezTo>
                <a:cubicBezTo>
                  <a:pt x="212" y="90"/>
                  <a:pt x="212" y="90"/>
                  <a:pt x="211" y="89"/>
                </a:cubicBezTo>
                <a:cubicBezTo>
                  <a:pt x="211" y="91"/>
                  <a:pt x="210" y="92"/>
                  <a:pt x="210" y="94"/>
                </a:cubicBezTo>
                <a:close/>
                <a:moveTo>
                  <a:pt x="93" y="55"/>
                </a:moveTo>
                <a:cubicBezTo>
                  <a:pt x="91" y="55"/>
                  <a:pt x="90" y="55"/>
                  <a:pt x="88" y="55"/>
                </a:cubicBezTo>
                <a:cubicBezTo>
                  <a:pt x="89" y="57"/>
                  <a:pt x="89" y="57"/>
                  <a:pt x="90" y="57"/>
                </a:cubicBezTo>
                <a:cubicBezTo>
                  <a:pt x="90" y="57"/>
                  <a:pt x="91" y="57"/>
                  <a:pt x="91" y="57"/>
                </a:cubicBezTo>
                <a:cubicBezTo>
                  <a:pt x="92" y="57"/>
                  <a:pt x="92" y="56"/>
                  <a:pt x="93" y="55"/>
                </a:cubicBezTo>
                <a:close/>
                <a:moveTo>
                  <a:pt x="146" y="75"/>
                </a:moveTo>
                <a:cubicBezTo>
                  <a:pt x="146" y="75"/>
                  <a:pt x="146" y="75"/>
                  <a:pt x="146" y="75"/>
                </a:cubicBezTo>
                <a:cubicBezTo>
                  <a:pt x="146" y="75"/>
                  <a:pt x="146" y="75"/>
                  <a:pt x="146" y="75"/>
                </a:cubicBezTo>
                <a:cubicBezTo>
                  <a:pt x="146" y="75"/>
                  <a:pt x="145" y="75"/>
                  <a:pt x="144" y="75"/>
                </a:cubicBezTo>
                <a:cubicBezTo>
                  <a:pt x="143" y="75"/>
                  <a:pt x="143" y="75"/>
                  <a:pt x="143" y="77"/>
                </a:cubicBezTo>
                <a:cubicBezTo>
                  <a:pt x="143" y="77"/>
                  <a:pt x="144" y="77"/>
                  <a:pt x="145" y="77"/>
                </a:cubicBezTo>
                <a:cubicBezTo>
                  <a:pt x="145" y="77"/>
                  <a:pt x="145" y="77"/>
                  <a:pt x="144" y="77"/>
                </a:cubicBezTo>
                <a:cubicBezTo>
                  <a:pt x="145" y="76"/>
                  <a:pt x="146" y="75"/>
                  <a:pt x="146" y="75"/>
                </a:cubicBezTo>
                <a:close/>
                <a:moveTo>
                  <a:pt x="60" y="78"/>
                </a:moveTo>
                <a:cubicBezTo>
                  <a:pt x="58" y="80"/>
                  <a:pt x="57" y="82"/>
                  <a:pt x="55" y="84"/>
                </a:cubicBezTo>
                <a:cubicBezTo>
                  <a:pt x="56" y="84"/>
                  <a:pt x="57" y="84"/>
                  <a:pt x="57" y="83"/>
                </a:cubicBezTo>
                <a:cubicBezTo>
                  <a:pt x="58" y="81"/>
                  <a:pt x="59" y="80"/>
                  <a:pt x="60" y="78"/>
                </a:cubicBezTo>
                <a:close/>
                <a:moveTo>
                  <a:pt x="196" y="35"/>
                </a:moveTo>
                <a:cubicBezTo>
                  <a:pt x="195" y="34"/>
                  <a:pt x="195" y="33"/>
                  <a:pt x="195" y="32"/>
                </a:cubicBezTo>
                <a:cubicBezTo>
                  <a:pt x="194" y="34"/>
                  <a:pt x="193" y="35"/>
                  <a:pt x="193" y="36"/>
                </a:cubicBezTo>
                <a:cubicBezTo>
                  <a:pt x="193" y="36"/>
                  <a:pt x="193" y="36"/>
                  <a:pt x="193" y="36"/>
                </a:cubicBezTo>
                <a:cubicBezTo>
                  <a:pt x="194" y="36"/>
                  <a:pt x="195" y="35"/>
                  <a:pt x="196" y="35"/>
                </a:cubicBezTo>
                <a:close/>
                <a:moveTo>
                  <a:pt x="184" y="143"/>
                </a:moveTo>
                <a:cubicBezTo>
                  <a:pt x="184" y="143"/>
                  <a:pt x="183" y="144"/>
                  <a:pt x="183" y="144"/>
                </a:cubicBezTo>
                <a:cubicBezTo>
                  <a:pt x="183" y="145"/>
                  <a:pt x="183" y="146"/>
                  <a:pt x="183" y="147"/>
                </a:cubicBezTo>
                <a:cubicBezTo>
                  <a:pt x="184" y="145"/>
                  <a:pt x="184" y="145"/>
                  <a:pt x="184" y="143"/>
                </a:cubicBezTo>
                <a:close/>
                <a:moveTo>
                  <a:pt x="159" y="67"/>
                </a:moveTo>
                <a:cubicBezTo>
                  <a:pt x="159" y="67"/>
                  <a:pt x="160" y="67"/>
                  <a:pt x="160" y="67"/>
                </a:cubicBezTo>
                <a:cubicBezTo>
                  <a:pt x="161" y="65"/>
                  <a:pt x="161" y="64"/>
                  <a:pt x="162" y="63"/>
                </a:cubicBezTo>
                <a:cubicBezTo>
                  <a:pt x="162" y="63"/>
                  <a:pt x="162" y="63"/>
                  <a:pt x="162" y="62"/>
                </a:cubicBezTo>
                <a:cubicBezTo>
                  <a:pt x="162" y="63"/>
                  <a:pt x="161" y="63"/>
                  <a:pt x="161" y="63"/>
                </a:cubicBezTo>
                <a:cubicBezTo>
                  <a:pt x="161" y="64"/>
                  <a:pt x="160" y="65"/>
                  <a:pt x="159" y="65"/>
                </a:cubicBezTo>
                <a:cubicBezTo>
                  <a:pt x="159" y="66"/>
                  <a:pt x="159" y="66"/>
                  <a:pt x="159" y="67"/>
                </a:cubicBezTo>
                <a:close/>
                <a:moveTo>
                  <a:pt x="116" y="84"/>
                </a:moveTo>
                <a:cubicBezTo>
                  <a:pt x="115" y="85"/>
                  <a:pt x="115" y="86"/>
                  <a:pt x="114" y="86"/>
                </a:cubicBezTo>
                <a:cubicBezTo>
                  <a:pt x="115" y="86"/>
                  <a:pt x="116" y="86"/>
                  <a:pt x="118" y="86"/>
                </a:cubicBezTo>
                <a:cubicBezTo>
                  <a:pt x="117" y="86"/>
                  <a:pt x="117" y="85"/>
                  <a:pt x="116" y="84"/>
                </a:cubicBezTo>
                <a:close/>
                <a:moveTo>
                  <a:pt x="171" y="79"/>
                </a:moveTo>
                <a:cubicBezTo>
                  <a:pt x="171" y="79"/>
                  <a:pt x="171" y="79"/>
                  <a:pt x="172" y="78"/>
                </a:cubicBezTo>
                <a:cubicBezTo>
                  <a:pt x="172" y="78"/>
                  <a:pt x="173" y="77"/>
                  <a:pt x="174" y="76"/>
                </a:cubicBezTo>
                <a:cubicBezTo>
                  <a:pt x="174" y="75"/>
                  <a:pt x="174" y="74"/>
                  <a:pt x="174" y="74"/>
                </a:cubicBezTo>
                <a:cubicBezTo>
                  <a:pt x="173" y="75"/>
                  <a:pt x="171" y="78"/>
                  <a:pt x="171" y="79"/>
                </a:cubicBezTo>
                <a:close/>
                <a:moveTo>
                  <a:pt x="207" y="95"/>
                </a:moveTo>
                <a:cubicBezTo>
                  <a:pt x="206" y="96"/>
                  <a:pt x="206" y="97"/>
                  <a:pt x="205" y="97"/>
                </a:cubicBezTo>
                <a:cubicBezTo>
                  <a:pt x="205" y="98"/>
                  <a:pt x="204" y="99"/>
                  <a:pt x="205" y="100"/>
                </a:cubicBezTo>
                <a:cubicBezTo>
                  <a:pt x="206" y="99"/>
                  <a:pt x="207" y="98"/>
                  <a:pt x="207" y="95"/>
                </a:cubicBezTo>
                <a:close/>
                <a:moveTo>
                  <a:pt x="121" y="57"/>
                </a:moveTo>
                <a:cubicBezTo>
                  <a:pt x="121" y="57"/>
                  <a:pt x="121" y="57"/>
                  <a:pt x="121" y="57"/>
                </a:cubicBezTo>
                <a:cubicBezTo>
                  <a:pt x="122" y="57"/>
                  <a:pt x="122" y="58"/>
                  <a:pt x="123" y="59"/>
                </a:cubicBezTo>
                <a:cubicBezTo>
                  <a:pt x="123" y="58"/>
                  <a:pt x="124" y="58"/>
                  <a:pt x="125" y="57"/>
                </a:cubicBezTo>
                <a:cubicBezTo>
                  <a:pt x="123" y="57"/>
                  <a:pt x="122" y="57"/>
                  <a:pt x="121" y="57"/>
                </a:cubicBezTo>
                <a:close/>
                <a:moveTo>
                  <a:pt x="24" y="47"/>
                </a:moveTo>
                <a:cubicBezTo>
                  <a:pt x="24" y="48"/>
                  <a:pt x="25" y="49"/>
                  <a:pt x="26" y="50"/>
                </a:cubicBezTo>
                <a:cubicBezTo>
                  <a:pt x="26" y="49"/>
                  <a:pt x="27" y="48"/>
                  <a:pt x="27" y="47"/>
                </a:cubicBezTo>
                <a:cubicBezTo>
                  <a:pt x="26" y="47"/>
                  <a:pt x="25" y="47"/>
                  <a:pt x="24" y="47"/>
                </a:cubicBezTo>
                <a:close/>
                <a:moveTo>
                  <a:pt x="97" y="74"/>
                </a:moveTo>
                <a:cubicBezTo>
                  <a:pt x="97" y="74"/>
                  <a:pt x="98" y="74"/>
                  <a:pt x="98" y="74"/>
                </a:cubicBezTo>
                <a:cubicBezTo>
                  <a:pt x="99" y="73"/>
                  <a:pt x="100" y="73"/>
                  <a:pt x="100" y="72"/>
                </a:cubicBezTo>
                <a:cubicBezTo>
                  <a:pt x="99" y="71"/>
                  <a:pt x="98" y="72"/>
                  <a:pt x="97" y="74"/>
                </a:cubicBezTo>
                <a:close/>
                <a:moveTo>
                  <a:pt x="186" y="107"/>
                </a:moveTo>
                <a:cubicBezTo>
                  <a:pt x="187" y="104"/>
                  <a:pt x="187" y="102"/>
                  <a:pt x="186" y="100"/>
                </a:cubicBezTo>
                <a:cubicBezTo>
                  <a:pt x="186" y="102"/>
                  <a:pt x="186" y="105"/>
                  <a:pt x="186" y="107"/>
                </a:cubicBezTo>
                <a:close/>
                <a:moveTo>
                  <a:pt x="131" y="69"/>
                </a:moveTo>
                <a:cubicBezTo>
                  <a:pt x="130" y="70"/>
                  <a:pt x="130" y="70"/>
                  <a:pt x="130" y="70"/>
                </a:cubicBezTo>
                <a:cubicBezTo>
                  <a:pt x="130" y="72"/>
                  <a:pt x="128" y="73"/>
                  <a:pt x="127" y="71"/>
                </a:cubicBezTo>
                <a:cubicBezTo>
                  <a:pt x="127" y="71"/>
                  <a:pt x="127" y="71"/>
                  <a:pt x="127" y="71"/>
                </a:cubicBezTo>
                <a:cubicBezTo>
                  <a:pt x="127" y="72"/>
                  <a:pt x="126" y="72"/>
                  <a:pt x="126" y="72"/>
                </a:cubicBezTo>
                <a:cubicBezTo>
                  <a:pt x="127" y="72"/>
                  <a:pt x="128" y="72"/>
                  <a:pt x="129" y="72"/>
                </a:cubicBezTo>
                <a:cubicBezTo>
                  <a:pt x="130" y="72"/>
                  <a:pt x="130" y="72"/>
                  <a:pt x="130" y="72"/>
                </a:cubicBezTo>
                <a:cubicBezTo>
                  <a:pt x="131" y="71"/>
                  <a:pt x="131" y="70"/>
                  <a:pt x="132" y="69"/>
                </a:cubicBezTo>
                <a:cubicBezTo>
                  <a:pt x="132" y="69"/>
                  <a:pt x="132" y="69"/>
                  <a:pt x="132" y="69"/>
                </a:cubicBezTo>
                <a:cubicBezTo>
                  <a:pt x="131" y="69"/>
                  <a:pt x="131" y="69"/>
                  <a:pt x="131" y="69"/>
                </a:cubicBezTo>
                <a:close/>
                <a:moveTo>
                  <a:pt x="140" y="75"/>
                </a:moveTo>
                <a:cubicBezTo>
                  <a:pt x="139" y="75"/>
                  <a:pt x="138" y="75"/>
                  <a:pt x="137" y="75"/>
                </a:cubicBezTo>
                <a:cubicBezTo>
                  <a:pt x="136" y="75"/>
                  <a:pt x="136" y="75"/>
                  <a:pt x="136" y="76"/>
                </a:cubicBezTo>
                <a:cubicBezTo>
                  <a:pt x="137" y="76"/>
                  <a:pt x="138" y="76"/>
                  <a:pt x="139" y="76"/>
                </a:cubicBezTo>
                <a:cubicBezTo>
                  <a:pt x="140" y="76"/>
                  <a:pt x="140" y="76"/>
                  <a:pt x="140" y="75"/>
                </a:cubicBezTo>
                <a:close/>
                <a:moveTo>
                  <a:pt x="184" y="95"/>
                </a:moveTo>
                <a:cubicBezTo>
                  <a:pt x="185" y="93"/>
                  <a:pt x="185" y="93"/>
                  <a:pt x="184" y="92"/>
                </a:cubicBezTo>
                <a:cubicBezTo>
                  <a:pt x="184" y="93"/>
                  <a:pt x="183" y="94"/>
                  <a:pt x="182" y="95"/>
                </a:cubicBezTo>
                <a:cubicBezTo>
                  <a:pt x="183" y="95"/>
                  <a:pt x="184" y="95"/>
                  <a:pt x="184" y="95"/>
                </a:cubicBezTo>
                <a:close/>
                <a:moveTo>
                  <a:pt x="92" y="62"/>
                </a:moveTo>
                <a:cubicBezTo>
                  <a:pt x="93" y="61"/>
                  <a:pt x="94" y="60"/>
                  <a:pt x="94" y="59"/>
                </a:cubicBezTo>
                <a:cubicBezTo>
                  <a:pt x="93" y="59"/>
                  <a:pt x="92" y="60"/>
                  <a:pt x="91" y="61"/>
                </a:cubicBezTo>
                <a:cubicBezTo>
                  <a:pt x="92" y="61"/>
                  <a:pt x="92" y="62"/>
                  <a:pt x="92" y="62"/>
                </a:cubicBezTo>
                <a:close/>
                <a:moveTo>
                  <a:pt x="188" y="131"/>
                </a:moveTo>
                <a:cubicBezTo>
                  <a:pt x="189" y="130"/>
                  <a:pt x="189" y="129"/>
                  <a:pt x="189" y="128"/>
                </a:cubicBezTo>
                <a:cubicBezTo>
                  <a:pt x="189" y="128"/>
                  <a:pt x="189" y="127"/>
                  <a:pt x="188" y="127"/>
                </a:cubicBezTo>
                <a:cubicBezTo>
                  <a:pt x="188" y="128"/>
                  <a:pt x="188" y="130"/>
                  <a:pt x="188" y="131"/>
                </a:cubicBezTo>
                <a:close/>
                <a:moveTo>
                  <a:pt x="81" y="90"/>
                </a:moveTo>
                <a:cubicBezTo>
                  <a:pt x="82" y="90"/>
                  <a:pt x="82" y="91"/>
                  <a:pt x="83" y="90"/>
                </a:cubicBezTo>
                <a:cubicBezTo>
                  <a:pt x="83" y="90"/>
                  <a:pt x="84" y="90"/>
                  <a:pt x="84" y="90"/>
                </a:cubicBezTo>
                <a:cubicBezTo>
                  <a:pt x="84" y="90"/>
                  <a:pt x="84" y="89"/>
                  <a:pt x="84" y="89"/>
                </a:cubicBezTo>
                <a:cubicBezTo>
                  <a:pt x="83" y="89"/>
                  <a:pt x="82" y="89"/>
                  <a:pt x="82" y="89"/>
                </a:cubicBezTo>
                <a:cubicBezTo>
                  <a:pt x="82" y="89"/>
                  <a:pt x="81" y="90"/>
                  <a:pt x="81" y="90"/>
                </a:cubicBezTo>
                <a:close/>
                <a:moveTo>
                  <a:pt x="25" y="86"/>
                </a:moveTo>
                <a:cubicBezTo>
                  <a:pt x="25" y="86"/>
                  <a:pt x="25" y="86"/>
                  <a:pt x="25" y="86"/>
                </a:cubicBezTo>
                <a:cubicBezTo>
                  <a:pt x="26" y="86"/>
                  <a:pt x="27" y="84"/>
                  <a:pt x="27" y="83"/>
                </a:cubicBezTo>
                <a:cubicBezTo>
                  <a:pt x="27" y="83"/>
                  <a:pt x="27" y="83"/>
                  <a:pt x="27" y="83"/>
                </a:cubicBezTo>
                <a:cubicBezTo>
                  <a:pt x="27" y="83"/>
                  <a:pt x="27" y="83"/>
                  <a:pt x="27" y="82"/>
                </a:cubicBezTo>
                <a:cubicBezTo>
                  <a:pt x="26" y="84"/>
                  <a:pt x="25" y="85"/>
                  <a:pt x="25" y="86"/>
                </a:cubicBezTo>
                <a:close/>
                <a:moveTo>
                  <a:pt x="201" y="91"/>
                </a:moveTo>
                <a:cubicBezTo>
                  <a:pt x="199" y="93"/>
                  <a:pt x="199" y="93"/>
                  <a:pt x="200" y="95"/>
                </a:cubicBezTo>
                <a:cubicBezTo>
                  <a:pt x="201" y="95"/>
                  <a:pt x="201" y="94"/>
                  <a:pt x="201" y="91"/>
                </a:cubicBezTo>
                <a:close/>
                <a:moveTo>
                  <a:pt x="200" y="78"/>
                </a:moveTo>
                <a:cubicBezTo>
                  <a:pt x="200" y="79"/>
                  <a:pt x="201" y="79"/>
                  <a:pt x="201" y="80"/>
                </a:cubicBezTo>
                <a:cubicBezTo>
                  <a:pt x="202" y="80"/>
                  <a:pt x="202" y="79"/>
                  <a:pt x="202" y="79"/>
                </a:cubicBezTo>
                <a:cubicBezTo>
                  <a:pt x="202" y="78"/>
                  <a:pt x="202" y="77"/>
                  <a:pt x="201" y="76"/>
                </a:cubicBezTo>
                <a:cubicBezTo>
                  <a:pt x="201" y="77"/>
                  <a:pt x="200" y="78"/>
                  <a:pt x="200" y="78"/>
                </a:cubicBezTo>
                <a:close/>
                <a:moveTo>
                  <a:pt x="128" y="64"/>
                </a:moveTo>
                <a:cubicBezTo>
                  <a:pt x="128" y="63"/>
                  <a:pt x="128" y="62"/>
                  <a:pt x="128" y="61"/>
                </a:cubicBezTo>
                <a:cubicBezTo>
                  <a:pt x="128" y="61"/>
                  <a:pt x="128" y="61"/>
                  <a:pt x="128" y="61"/>
                </a:cubicBezTo>
                <a:cubicBezTo>
                  <a:pt x="127" y="62"/>
                  <a:pt x="126" y="63"/>
                  <a:pt x="126" y="64"/>
                </a:cubicBezTo>
                <a:cubicBezTo>
                  <a:pt x="127" y="64"/>
                  <a:pt x="127" y="64"/>
                  <a:pt x="128" y="64"/>
                </a:cubicBezTo>
                <a:close/>
                <a:moveTo>
                  <a:pt x="187" y="75"/>
                </a:moveTo>
                <a:cubicBezTo>
                  <a:pt x="186" y="76"/>
                  <a:pt x="186" y="77"/>
                  <a:pt x="185" y="78"/>
                </a:cubicBezTo>
                <a:cubicBezTo>
                  <a:pt x="185" y="78"/>
                  <a:pt x="185" y="79"/>
                  <a:pt x="185" y="79"/>
                </a:cubicBezTo>
                <a:cubicBezTo>
                  <a:pt x="185" y="79"/>
                  <a:pt x="186" y="79"/>
                  <a:pt x="186" y="79"/>
                </a:cubicBezTo>
                <a:cubicBezTo>
                  <a:pt x="186" y="78"/>
                  <a:pt x="188" y="77"/>
                  <a:pt x="187" y="75"/>
                </a:cubicBezTo>
                <a:close/>
                <a:moveTo>
                  <a:pt x="77" y="91"/>
                </a:moveTo>
                <a:cubicBezTo>
                  <a:pt x="77" y="90"/>
                  <a:pt x="77" y="89"/>
                  <a:pt x="77" y="89"/>
                </a:cubicBezTo>
                <a:cubicBezTo>
                  <a:pt x="77" y="89"/>
                  <a:pt x="76" y="89"/>
                  <a:pt x="75" y="89"/>
                </a:cubicBezTo>
                <a:cubicBezTo>
                  <a:pt x="75" y="89"/>
                  <a:pt x="75" y="90"/>
                  <a:pt x="75" y="91"/>
                </a:cubicBezTo>
                <a:cubicBezTo>
                  <a:pt x="76" y="91"/>
                  <a:pt x="76" y="91"/>
                  <a:pt x="77" y="91"/>
                </a:cubicBezTo>
                <a:close/>
                <a:moveTo>
                  <a:pt x="107" y="76"/>
                </a:moveTo>
                <a:cubicBezTo>
                  <a:pt x="107" y="76"/>
                  <a:pt x="108" y="76"/>
                  <a:pt x="108" y="75"/>
                </a:cubicBezTo>
                <a:cubicBezTo>
                  <a:pt x="109" y="75"/>
                  <a:pt x="109" y="74"/>
                  <a:pt x="110" y="74"/>
                </a:cubicBezTo>
                <a:cubicBezTo>
                  <a:pt x="108" y="73"/>
                  <a:pt x="108" y="73"/>
                  <a:pt x="107" y="74"/>
                </a:cubicBezTo>
                <a:cubicBezTo>
                  <a:pt x="107" y="75"/>
                  <a:pt x="107" y="75"/>
                  <a:pt x="107" y="76"/>
                </a:cubicBezTo>
                <a:close/>
                <a:moveTo>
                  <a:pt x="3" y="43"/>
                </a:moveTo>
                <a:cubicBezTo>
                  <a:pt x="3" y="41"/>
                  <a:pt x="5" y="41"/>
                  <a:pt x="6" y="40"/>
                </a:cubicBezTo>
                <a:cubicBezTo>
                  <a:pt x="5" y="40"/>
                  <a:pt x="4" y="40"/>
                  <a:pt x="3" y="40"/>
                </a:cubicBezTo>
                <a:cubicBezTo>
                  <a:pt x="3" y="41"/>
                  <a:pt x="3" y="42"/>
                  <a:pt x="3" y="43"/>
                </a:cubicBezTo>
                <a:close/>
                <a:moveTo>
                  <a:pt x="189" y="83"/>
                </a:moveTo>
                <a:cubicBezTo>
                  <a:pt x="190" y="82"/>
                  <a:pt x="191" y="81"/>
                  <a:pt x="192" y="80"/>
                </a:cubicBezTo>
                <a:cubicBezTo>
                  <a:pt x="192" y="80"/>
                  <a:pt x="192" y="79"/>
                  <a:pt x="192" y="78"/>
                </a:cubicBezTo>
                <a:cubicBezTo>
                  <a:pt x="191" y="80"/>
                  <a:pt x="189" y="81"/>
                  <a:pt x="189" y="83"/>
                </a:cubicBezTo>
                <a:close/>
                <a:moveTo>
                  <a:pt x="197" y="46"/>
                </a:moveTo>
                <a:cubicBezTo>
                  <a:pt x="197" y="46"/>
                  <a:pt x="197" y="46"/>
                  <a:pt x="197" y="46"/>
                </a:cubicBezTo>
                <a:cubicBezTo>
                  <a:pt x="197" y="45"/>
                  <a:pt x="197" y="44"/>
                  <a:pt x="197" y="43"/>
                </a:cubicBezTo>
                <a:cubicBezTo>
                  <a:pt x="197" y="42"/>
                  <a:pt x="197" y="42"/>
                  <a:pt x="197" y="41"/>
                </a:cubicBezTo>
                <a:cubicBezTo>
                  <a:pt x="197" y="41"/>
                  <a:pt x="196" y="41"/>
                  <a:pt x="196" y="41"/>
                </a:cubicBezTo>
                <a:cubicBezTo>
                  <a:pt x="196" y="41"/>
                  <a:pt x="196" y="42"/>
                  <a:pt x="195" y="42"/>
                </a:cubicBezTo>
                <a:cubicBezTo>
                  <a:pt x="196" y="43"/>
                  <a:pt x="196" y="45"/>
                  <a:pt x="197" y="46"/>
                </a:cubicBezTo>
                <a:close/>
                <a:moveTo>
                  <a:pt x="19" y="67"/>
                </a:moveTo>
                <a:cubicBezTo>
                  <a:pt x="19" y="66"/>
                  <a:pt x="19" y="66"/>
                  <a:pt x="19" y="66"/>
                </a:cubicBezTo>
                <a:cubicBezTo>
                  <a:pt x="19" y="66"/>
                  <a:pt x="19" y="66"/>
                  <a:pt x="18" y="66"/>
                </a:cubicBezTo>
                <a:cubicBezTo>
                  <a:pt x="17" y="67"/>
                  <a:pt x="17" y="68"/>
                  <a:pt x="18" y="69"/>
                </a:cubicBezTo>
                <a:cubicBezTo>
                  <a:pt x="18" y="68"/>
                  <a:pt x="19" y="67"/>
                  <a:pt x="19" y="67"/>
                </a:cubicBezTo>
                <a:close/>
                <a:moveTo>
                  <a:pt x="24" y="79"/>
                </a:moveTo>
                <a:cubicBezTo>
                  <a:pt x="24" y="80"/>
                  <a:pt x="24" y="80"/>
                  <a:pt x="23" y="81"/>
                </a:cubicBezTo>
                <a:cubicBezTo>
                  <a:pt x="23" y="82"/>
                  <a:pt x="23" y="82"/>
                  <a:pt x="24" y="83"/>
                </a:cubicBezTo>
                <a:cubicBezTo>
                  <a:pt x="24" y="82"/>
                  <a:pt x="24" y="81"/>
                  <a:pt x="25" y="81"/>
                </a:cubicBezTo>
                <a:cubicBezTo>
                  <a:pt x="25" y="80"/>
                  <a:pt x="25" y="80"/>
                  <a:pt x="24" y="79"/>
                </a:cubicBezTo>
                <a:close/>
                <a:moveTo>
                  <a:pt x="18" y="79"/>
                </a:moveTo>
                <a:cubicBezTo>
                  <a:pt x="18" y="80"/>
                  <a:pt x="19" y="80"/>
                  <a:pt x="19" y="81"/>
                </a:cubicBezTo>
                <a:cubicBezTo>
                  <a:pt x="20" y="80"/>
                  <a:pt x="19" y="79"/>
                  <a:pt x="19" y="78"/>
                </a:cubicBezTo>
                <a:cubicBezTo>
                  <a:pt x="18" y="78"/>
                  <a:pt x="18" y="79"/>
                  <a:pt x="18" y="79"/>
                </a:cubicBezTo>
                <a:close/>
                <a:moveTo>
                  <a:pt x="20" y="64"/>
                </a:moveTo>
                <a:cubicBezTo>
                  <a:pt x="20" y="64"/>
                  <a:pt x="20" y="64"/>
                  <a:pt x="21" y="64"/>
                </a:cubicBezTo>
                <a:cubicBezTo>
                  <a:pt x="21" y="62"/>
                  <a:pt x="22" y="61"/>
                  <a:pt x="23" y="59"/>
                </a:cubicBezTo>
                <a:cubicBezTo>
                  <a:pt x="23" y="59"/>
                  <a:pt x="23" y="59"/>
                  <a:pt x="22" y="59"/>
                </a:cubicBezTo>
                <a:cubicBezTo>
                  <a:pt x="22" y="60"/>
                  <a:pt x="21" y="61"/>
                  <a:pt x="20" y="63"/>
                </a:cubicBezTo>
                <a:cubicBezTo>
                  <a:pt x="20" y="63"/>
                  <a:pt x="20" y="63"/>
                  <a:pt x="20" y="64"/>
                </a:cubicBezTo>
                <a:close/>
                <a:moveTo>
                  <a:pt x="214" y="70"/>
                </a:moveTo>
                <a:cubicBezTo>
                  <a:pt x="214" y="70"/>
                  <a:pt x="214" y="70"/>
                  <a:pt x="214" y="70"/>
                </a:cubicBezTo>
                <a:cubicBezTo>
                  <a:pt x="213" y="71"/>
                  <a:pt x="212" y="72"/>
                  <a:pt x="211" y="74"/>
                </a:cubicBezTo>
                <a:cubicBezTo>
                  <a:pt x="210" y="74"/>
                  <a:pt x="210" y="74"/>
                  <a:pt x="211" y="75"/>
                </a:cubicBezTo>
                <a:cubicBezTo>
                  <a:pt x="212" y="73"/>
                  <a:pt x="213" y="72"/>
                  <a:pt x="214" y="70"/>
                </a:cubicBezTo>
                <a:close/>
                <a:moveTo>
                  <a:pt x="200" y="131"/>
                </a:moveTo>
                <a:cubicBezTo>
                  <a:pt x="201" y="130"/>
                  <a:pt x="203" y="128"/>
                  <a:pt x="204" y="127"/>
                </a:cubicBezTo>
                <a:cubicBezTo>
                  <a:pt x="202" y="127"/>
                  <a:pt x="201" y="129"/>
                  <a:pt x="200" y="131"/>
                </a:cubicBezTo>
                <a:close/>
                <a:moveTo>
                  <a:pt x="108" y="53"/>
                </a:moveTo>
                <a:cubicBezTo>
                  <a:pt x="106" y="53"/>
                  <a:pt x="103" y="53"/>
                  <a:pt x="102" y="53"/>
                </a:cubicBezTo>
                <a:cubicBezTo>
                  <a:pt x="103" y="53"/>
                  <a:pt x="107" y="54"/>
                  <a:pt x="108" y="54"/>
                </a:cubicBezTo>
                <a:cubicBezTo>
                  <a:pt x="108" y="54"/>
                  <a:pt x="108" y="53"/>
                  <a:pt x="108" y="53"/>
                </a:cubicBezTo>
                <a:close/>
                <a:moveTo>
                  <a:pt x="41" y="51"/>
                </a:moveTo>
                <a:cubicBezTo>
                  <a:pt x="40" y="50"/>
                  <a:pt x="40" y="50"/>
                  <a:pt x="39" y="49"/>
                </a:cubicBezTo>
                <a:cubicBezTo>
                  <a:pt x="39" y="49"/>
                  <a:pt x="39" y="49"/>
                  <a:pt x="39" y="49"/>
                </a:cubicBezTo>
                <a:cubicBezTo>
                  <a:pt x="39" y="50"/>
                  <a:pt x="39" y="51"/>
                  <a:pt x="40" y="53"/>
                </a:cubicBezTo>
                <a:cubicBezTo>
                  <a:pt x="40" y="52"/>
                  <a:pt x="40" y="51"/>
                  <a:pt x="41" y="51"/>
                </a:cubicBezTo>
                <a:close/>
                <a:moveTo>
                  <a:pt x="154" y="83"/>
                </a:moveTo>
                <a:cubicBezTo>
                  <a:pt x="155" y="82"/>
                  <a:pt x="155" y="81"/>
                  <a:pt x="156" y="81"/>
                </a:cubicBezTo>
                <a:cubicBezTo>
                  <a:pt x="155" y="81"/>
                  <a:pt x="154" y="81"/>
                  <a:pt x="153" y="81"/>
                </a:cubicBezTo>
                <a:cubicBezTo>
                  <a:pt x="153" y="81"/>
                  <a:pt x="154" y="82"/>
                  <a:pt x="154" y="83"/>
                </a:cubicBezTo>
                <a:close/>
                <a:moveTo>
                  <a:pt x="114" y="60"/>
                </a:moveTo>
                <a:cubicBezTo>
                  <a:pt x="114" y="60"/>
                  <a:pt x="114" y="60"/>
                  <a:pt x="114" y="60"/>
                </a:cubicBezTo>
                <a:cubicBezTo>
                  <a:pt x="113" y="60"/>
                  <a:pt x="113" y="61"/>
                  <a:pt x="112" y="61"/>
                </a:cubicBezTo>
                <a:cubicBezTo>
                  <a:pt x="112" y="62"/>
                  <a:pt x="111" y="63"/>
                  <a:pt x="111" y="63"/>
                </a:cubicBezTo>
                <a:cubicBezTo>
                  <a:pt x="111" y="64"/>
                  <a:pt x="112" y="63"/>
                  <a:pt x="112" y="63"/>
                </a:cubicBezTo>
                <a:cubicBezTo>
                  <a:pt x="113" y="62"/>
                  <a:pt x="113" y="61"/>
                  <a:pt x="114" y="60"/>
                </a:cubicBezTo>
                <a:close/>
                <a:moveTo>
                  <a:pt x="128" y="82"/>
                </a:moveTo>
                <a:cubicBezTo>
                  <a:pt x="128" y="82"/>
                  <a:pt x="128" y="81"/>
                  <a:pt x="127" y="81"/>
                </a:cubicBezTo>
                <a:cubicBezTo>
                  <a:pt x="127" y="81"/>
                  <a:pt x="127" y="81"/>
                  <a:pt x="127" y="82"/>
                </a:cubicBezTo>
                <a:cubicBezTo>
                  <a:pt x="126" y="83"/>
                  <a:pt x="125" y="84"/>
                  <a:pt x="124" y="85"/>
                </a:cubicBezTo>
                <a:cubicBezTo>
                  <a:pt x="124" y="85"/>
                  <a:pt x="124" y="85"/>
                  <a:pt x="125" y="85"/>
                </a:cubicBezTo>
                <a:cubicBezTo>
                  <a:pt x="126" y="84"/>
                  <a:pt x="127" y="83"/>
                  <a:pt x="128" y="82"/>
                </a:cubicBezTo>
                <a:close/>
                <a:moveTo>
                  <a:pt x="195" y="38"/>
                </a:moveTo>
                <a:cubicBezTo>
                  <a:pt x="195" y="38"/>
                  <a:pt x="195" y="38"/>
                  <a:pt x="195" y="38"/>
                </a:cubicBezTo>
                <a:cubicBezTo>
                  <a:pt x="194" y="38"/>
                  <a:pt x="194" y="39"/>
                  <a:pt x="193" y="39"/>
                </a:cubicBezTo>
                <a:cubicBezTo>
                  <a:pt x="193" y="40"/>
                  <a:pt x="193" y="40"/>
                  <a:pt x="193" y="41"/>
                </a:cubicBezTo>
                <a:cubicBezTo>
                  <a:pt x="194" y="40"/>
                  <a:pt x="195" y="39"/>
                  <a:pt x="195" y="38"/>
                </a:cubicBezTo>
                <a:close/>
                <a:moveTo>
                  <a:pt x="191" y="90"/>
                </a:moveTo>
                <a:cubicBezTo>
                  <a:pt x="190" y="91"/>
                  <a:pt x="189" y="93"/>
                  <a:pt x="189" y="94"/>
                </a:cubicBezTo>
                <a:cubicBezTo>
                  <a:pt x="190" y="93"/>
                  <a:pt x="191" y="92"/>
                  <a:pt x="191" y="90"/>
                </a:cubicBezTo>
                <a:close/>
                <a:moveTo>
                  <a:pt x="204" y="28"/>
                </a:moveTo>
                <a:cubicBezTo>
                  <a:pt x="205" y="30"/>
                  <a:pt x="206" y="31"/>
                  <a:pt x="207" y="33"/>
                </a:cubicBezTo>
                <a:cubicBezTo>
                  <a:pt x="207" y="31"/>
                  <a:pt x="205" y="29"/>
                  <a:pt x="204" y="28"/>
                </a:cubicBezTo>
                <a:close/>
                <a:moveTo>
                  <a:pt x="76" y="80"/>
                </a:moveTo>
                <a:cubicBezTo>
                  <a:pt x="76" y="81"/>
                  <a:pt x="76" y="81"/>
                  <a:pt x="76" y="82"/>
                </a:cubicBezTo>
                <a:cubicBezTo>
                  <a:pt x="77" y="82"/>
                  <a:pt x="77" y="82"/>
                  <a:pt x="78" y="82"/>
                </a:cubicBezTo>
                <a:cubicBezTo>
                  <a:pt x="77" y="81"/>
                  <a:pt x="77" y="81"/>
                  <a:pt x="76" y="80"/>
                </a:cubicBezTo>
                <a:close/>
                <a:moveTo>
                  <a:pt x="195" y="68"/>
                </a:moveTo>
                <a:cubicBezTo>
                  <a:pt x="195" y="67"/>
                  <a:pt x="195" y="66"/>
                  <a:pt x="195" y="65"/>
                </a:cubicBezTo>
                <a:cubicBezTo>
                  <a:pt x="194" y="66"/>
                  <a:pt x="194" y="66"/>
                  <a:pt x="195" y="68"/>
                </a:cubicBezTo>
                <a:close/>
                <a:moveTo>
                  <a:pt x="21" y="95"/>
                </a:moveTo>
                <a:cubicBezTo>
                  <a:pt x="24" y="96"/>
                  <a:pt x="25" y="96"/>
                  <a:pt x="27" y="95"/>
                </a:cubicBezTo>
                <a:cubicBezTo>
                  <a:pt x="25" y="95"/>
                  <a:pt x="23" y="95"/>
                  <a:pt x="21" y="95"/>
                </a:cubicBezTo>
                <a:close/>
                <a:moveTo>
                  <a:pt x="164" y="65"/>
                </a:moveTo>
                <a:cubicBezTo>
                  <a:pt x="163" y="66"/>
                  <a:pt x="163" y="66"/>
                  <a:pt x="162" y="67"/>
                </a:cubicBezTo>
                <a:cubicBezTo>
                  <a:pt x="163" y="67"/>
                  <a:pt x="164" y="67"/>
                  <a:pt x="165" y="67"/>
                </a:cubicBezTo>
                <a:cubicBezTo>
                  <a:pt x="164" y="67"/>
                  <a:pt x="164" y="66"/>
                  <a:pt x="164" y="65"/>
                </a:cubicBezTo>
                <a:close/>
                <a:moveTo>
                  <a:pt x="216" y="61"/>
                </a:moveTo>
                <a:cubicBezTo>
                  <a:pt x="216" y="61"/>
                  <a:pt x="216" y="61"/>
                  <a:pt x="216" y="61"/>
                </a:cubicBezTo>
                <a:cubicBezTo>
                  <a:pt x="216" y="62"/>
                  <a:pt x="216" y="63"/>
                  <a:pt x="217" y="64"/>
                </a:cubicBezTo>
                <a:cubicBezTo>
                  <a:pt x="217" y="63"/>
                  <a:pt x="217" y="63"/>
                  <a:pt x="218" y="63"/>
                </a:cubicBezTo>
                <a:cubicBezTo>
                  <a:pt x="217" y="62"/>
                  <a:pt x="217" y="61"/>
                  <a:pt x="216" y="61"/>
                </a:cubicBezTo>
                <a:close/>
                <a:moveTo>
                  <a:pt x="174" y="87"/>
                </a:moveTo>
                <a:cubicBezTo>
                  <a:pt x="174" y="88"/>
                  <a:pt x="174" y="88"/>
                  <a:pt x="174" y="88"/>
                </a:cubicBezTo>
                <a:cubicBezTo>
                  <a:pt x="175" y="87"/>
                  <a:pt x="175" y="86"/>
                  <a:pt x="176" y="85"/>
                </a:cubicBezTo>
                <a:cubicBezTo>
                  <a:pt x="176" y="85"/>
                  <a:pt x="176" y="84"/>
                  <a:pt x="176" y="84"/>
                </a:cubicBezTo>
                <a:cubicBezTo>
                  <a:pt x="175" y="85"/>
                  <a:pt x="174" y="86"/>
                  <a:pt x="174" y="87"/>
                </a:cubicBezTo>
                <a:close/>
                <a:moveTo>
                  <a:pt x="181" y="84"/>
                </a:moveTo>
                <a:cubicBezTo>
                  <a:pt x="181" y="84"/>
                  <a:pt x="181" y="84"/>
                  <a:pt x="181" y="84"/>
                </a:cubicBezTo>
                <a:cubicBezTo>
                  <a:pt x="182" y="83"/>
                  <a:pt x="183" y="82"/>
                  <a:pt x="184" y="81"/>
                </a:cubicBezTo>
                <a:cubicBezTo>
                  <a:pt x="184" y="81"/>
                  <a:pt x="184" y="81"/>
                  <a:pt x="183" y="80"/>
                </a:cubicBezTo>
                <a:cubicBezTo>
                  <a:pt x="182" y="82"/>
                  <a:pt x="182" y="83"/>
                  <a:pt x="181" y="84"/>
                </a:cubicBezTo>
                <a:close/>
                <a:moveTo>
                  <a:pt x="87" y="85"/>
                </a:moveTo>
                <a:cubicBezTo>
                  <a:pt x="86" y="84"/>
                  <a:pt x="85" y="85"/>
                  <a:pt x="85" y="86"/>
                </a:cubicBezTo>
                <a:cubicBezTo>
                  <a:pt x="86" y="86"/>
                  <a:pt x="86" y="86"/>
                  <a:pt x="87" y="85"/>
                </a:cubicBezTo>
                <a:close/>
                <a:moveTo>
                  <a:pt x="148" y="63"/>
                </a:moveTo>
                <a:cubicBezTo>
                  <a:pt x="147" y="64"/>
                  <a:pt x="147" y="64"/>
                  <a:pt x="148" y="65"/>
                </a:cubicBezTo>
                <a:cubicBezTo>
                  <a:pt x="149" y="64"/>
                  <a:pt x="149" y="64"/>
                  <a:pt x="148" y="63"/>
                </a:cubicBezTo>
                <a:close/>
                <a:moveTo>
                  <a:pt x="81" y="93"/>
                </a:moveTo>
                <a:cubicBezTo>
                  <a:pt x="83" y="93"/>
                  <a:pt x="85" y="93"/>
                  <a:pt x="87" y="93"/>
                </a:cubicBezTo>
                <a:cubicBezTo>
                  <a:pt x="86" y="93"/>
                  <a:pt x="84" y="93"/>
                  <a:pt x="81" y="93"/>
                </a:cubicBezTo>
                <a:close/>
                <a:moveTo>
                  <a:pt x="82" y="66"/>
                </a:moveTo>
                <a:cubicBezTo>
                  <a:pt x="81" y="68"/>
                  <a:pt x="80" y="68"/>
                  <a:pt x="82" y="69"/>
                </a:cubicBezTo>
                <a:cubicBezTo>
                  <a:pt x="82" y="68"/>
                  <a:pt x="82" y="67"/>
                  <a:pt x="82" y="66"/>
                </a:cubicBezTo>
                <a:close/>
                <a:moveTo>
                  <a:pt x="121" y="66"/>
                </a:moveTo>
                <a:cubicBezTo>
                  <a:pt x="119" y="66"/>
                  <a:pt x="119" y="66"/>
                  <a:pt x="119" y="67"/>
                </a:cubicBezTo>
                <a:cubicBezTo>
                  <a:pt x="121" y="67"/>
                  <a:pt x="121" y="67"/>
                  <a:pt x="121" y="66"/>
                </a:cubicBezTo>
                <a:close/>
                <a:moveTo>
                  <a:pt x="13" y="77"/>
                </a:moveTo>
                <a:cubicBezTo>
                  <a:pt x="13" y="78"/>
                  <a:pt x="13" y="80"/>
                  <a:pt x="13" y="81"/>
                </a:cubicBezTo>
                <a:cubicBezTo>
                  <a:pt x="14" y="79"/>
                  <a:pt x="13" y="78"/>
                  <a:pt x="13" y="77"/>
                </a:cubicBezTo>
                <a:close/>
                <a:moveTo>
                  <a:pt x="122" y="54"/>
                </a:moveTo>
                <a:cubicBezTo>
                  <a:pt x="123" y="54"/>
                  <a:pt x="125" y="54"/>
                  <a:pt x="127" y="53"/>
                </a:cubicBezTo>
                <a:cubicBezTo>
                  <a:pt x="127" y="53"/>
                  <a:pt x="127" y="53"/>
                  <a:pt x="127" y="53"/>
                </a:cubicBezTo>
                <a:cubicBezTo>
                  <a:pt x="125" y="53"/>
                  <a:pt x="124" y="53"/>
                  <a:pt x="122" y="53"/>
                </a:cubicBezTo>
                <a:cubicBezTo>
                  <a:pt x="122" y="53"/>
                  <a:pt x="122" y="53"/>
                  <a:pt x="122" y="53"/>
                </a:cubicBezTo>
                <a:cubicBezTo>
                  <a:pt x="122" y="53"/>
                  <a:pt x="122" y="53"/>
                  <a:pt x="122" y="54"/>
                </a:cubicBezTo>
                <a:close/>
                <a:moveTo>
                  <a:pt x="163" y="72"/>
                </a:moveTo>
                <a:cubicBezTo>
                  <a:pt x="163" y="71"/>
                  <a:pt x="163" y="71"/>
                  <a:pt x="163" y="71"/>
                </a:cubicBezTo>
                <a:cubicBezTo>
                  <a:pt x="162" y="71"/>
                  <a:pt x="161" y="71"/>
                  <a:pt x="160" y="71"/>
                </a:cubicBezTo>
                <a:cubicBezTo>
                  <a:pt x="160" y="71"/>
                  <a:pt x="160" y="71"/>
                  <a:pt x="160" y="71"/>
                </a:cubicBezTo>
                <a:cubicBezTo>
                  <a:pt x="160" y="71"/>
                  <a:pt x="160" y="72"/>
                  <a:pt x="160" y="72"/>
                </a:cubicBezTo>
                <a:cubicBezTo>
                  <a:pt x="161" y="72"/>
                  <a:pt x="162" y="72"/>
                  <a:pt x="163" y="72"/>
                </a:cubicBezTo>
                <a:close/>
                <a:moveTo>
                  <a:pt x="79" y="85"/>
                </a:moveTo>
                <a:cubicBezTo>
                  <a:pt x="77" y="85"/>
                  <a:pt x="76" y="85"/>
                  <a:pt x="75" y="86"/>
                </a:cubicBezTo>
                <a:cubicBezTo>
                  <a:pt x="77" y="86"/>
                  <a:pt x="78" y="86"/>
                  <a:pt x="79" y="85"/>
                </a:cubicBezTo>
                <a:close/>
                <a:moveTo>
                  <a:pt x="193" y="25"/>
                </a:moveTo>
                <a:cubicBezTo>
                  <a:pt x="194" y="24"/>
                  <a:pt x="194" y="24"/>
                  <a:pt x="193" y="22"/>
                </a:cubicBezTo>
                <a:cubicBezTo>
                  <a:pt x="193" y="23"/>
                  <a:pt x="193" y="24"/>
                  <a:pt x="193" y="25"/>
                </a:cubicBezTo>
                <a:close/>
                <a:moveTo>
                  <a:pt x="59" y="90"/>
                </a:moveTo>
                <a:cubicBezTo>
                  <a:pt x="58" y="90"/>
                  <a:pt x="58" y="90"/>
                  <a:pt x="57" y="91"/>
                </a:cubicBezTo>
                <a:cubicBezTo>
                  <a:pt x="57" y="91"/>
                  <a:pt x="58" y="92"/>
                  <a:pt x="58" y="92"/>
                </a:cubicBezTo>
                <a:cubicBezTo>
                  <a:pt x="58" y="92"/>
                  <a:pt x="59" y="91"/>
                  <a:pt x="59" y="91"/>
                </a:cubicBezTo>
                <a:cubicBezTo>
                  <a:pt x="59" y="91"/>
                  <a:pt x="59" y="90"/>
                  <a:pt x="59" y="90"/>
                </a:cubicBezTo>
                <a:close/>
                <a:moveTo>
                  <a:pt x="21" y="74"/>
                </a:moveTo>
                <a:cubicBezTo>
                  <a:pt x="20" y="75"/>
                  <a:pt x="20" y="76"/>
                  <a:pt x="21" y="77"/>
                </a:cubicBezTo>
                <a:cubicBezTo>
                  <a:pt x="22" y="75"/>
                  <a:pt x="22" y="75"/>
                  <a:pt x="21" y="74"/>
                </a:cubicBezTo>
                <a:close/>
                <a:moveTo>
                  <a:pt x="178" y="57"/>
                </a:moveTo>
                <a:cubicBezTo>
                  <a:pt x="177" y="57"/>
                  <a:pt x="177" y="57"/>
                  <a:pt x="176" y="57"/>
                </a:cubicBezTo>
                <a:cubicBezTo>
                  <a:pt x="176" y="58"/>
                  <a:pt x="177" y="58"/>
                  <a:pt x="177" y="59"/>
                </a:cubicBezTo>
                <a:cubicBezTo>
                  <a:pt x="177" y="58"/>
                  <a:pt x="178" y="58"/>
                  <a:pt x="178" y="57"/>
                </a:cubicBezTo>
                <a:close/>
                <a:moveTo>
                  <a:pt x="232" y="72"/>
                </a:moveTo>
                <a:cubicBezTo>
                  <a:pt x="233" y="74"/>
                  <a:pt x="234" y="76"/>
                  <a:pt x="235" y="76"/>
                </a:cubicBezTo>
                <a:cubicBezTo>
                  <a:pt x="234" y="75"/>
                  <a:pt x="233" y="73"/>
                  <a:pt x="232" y="72"/>
                </a:cubicBezTo>
                <a:close/>
                <a:moveTo>
                  <a:pt x="106" y="64"/>
                </a:moveTo>
                <a:cubicBezTo>
                  <a:pt x="106" y="63"/>
                  <a:pt x="106" y="62"/>
                  <a:pt x="105" y="62"/>
                </a:cubicBezTo>
                <a:cubicBezTo>
                  <a:pt x="105" y="63"/>
                  <a:pt x="104" y="63"/>
                  <a:pt x="104" y="64"/>
                </a:cubicBezTo>
                <a:cubicBezTo>
                  <a:pt x="105" y="64"/>
                  <a:pt x="105" y="64"/>
                  <a:pt x="106" y="64"/>
                </a:cubicBezTo>
                <a:close/>
                <a:moveTo>
                  <a:pt x="41" y="85"/>
                </a:moveTo>
                <a:cubicBezTo>
                  <a:pt x="41" y="85"/>
                  <a:pt x="41" y="85"/>
                  <a:pt x="41" y="85"/>
                </a:cubicBezTo>
                <a:cubicBezTo>
                  <a:pt x="41" y="85"/>
                  <a:pt x="42" y="85"/>
                  <a:pt x="42" y="85"/>
                </a:cubicBezTo>
                <a:cubicBezTo>
                  <a:pt x="42" y="84"/>
                  <a:pt x="42" y="84"/>
                  <a:pt x="43" y="83"/>
                </a:cubicBezTo>
                <a:cubicBezTo>
                  <a:pt x="42" y="83"/>
                  <a:pt x="42" y="83"/>
                  <a:pt x="42" y="83"/>
                </a:cubicBezTo>
                <a:cubicBezTo>
                  <a:pt x="42" y="84"/>
                  <a:pt x="41" y="84"/>
                  <a:pt x="41" y="85"/>
                </a:cubicBezTo>
                <a:close/>
                <a:moveTo>
                  <a:pt x="41" y="47"/>
                </a:moveTo>
                <a:cubicBezTo>
                  <a:pt x="42" y="48"/>
                  <a:pt x="42" y="48"/>
                  <a:pt x="42" y="49"/>
                </a:cubicBezTo>
                <a:cubicBezTo>
                  <a:pt x="43" y="48"/>
                  <a:pt x="43" y="48"/>
                  <a:pt x="43" y="47"/>
                </a:cubicBezTo>
                <a:cubicBezTo>
                  <a:pt x="43" y="47"/>
                  <a:pt x="42" y="47"/>
                  <a:pt x="41" y="47"/>
                </a:cubicBezTo>
                <a:close/>
                <a:moveTo>
                  <a:pt x="180" y="90"/>
                </a:moveTo>
                <a:cubicBezTo>
                  <a:pt x="180" y="90"/>
                  <a:pt x="180" y="90"/>
                  <a:pt x="179" y="90"/>
                </a:cubicBezTo>
                <a:cubicBezTo>
                  <a:pt x="179" y="90"/>
                  <a:pt x="179" y="91"/>
                  <a:pt x="179" y="92"/>
                </a:cubicBezTo>
                <a:cubicBezTo>
                  <a:pt x="180" y="91"/>
                  <a:pt x="180" y="91"/>
                  <a:pt x="180" y="90"/>
                </a:cubicBezTo>
                <a:close/>
                <a:moveTo>
                  <a:pt x="95" y="78"/>
                </a:moveTo>
                <a:cubicBezTo>
                  <a:pt x="96" y="77"/>
                  <a:pt x="96" y="77"/>
                  <a:pt x="96" y="76"/>
                </a:cubicBezTo>
                <a:cubicBezTo>
                  <a:pt x="96" y="76"/>
                  <a:pt x="95" y="76"/>
                  <a:pt x="95" y="77"/>
                </a:cubicBezTo>
                <a:cubicBezTo>
                  <a:pt x="95" y="77"/>
                  <a:pt x="95" y="78"/>
                  <a:pt x="95" y="78"/>
                </a:cubicBezTo>
                <a:close/>
                <a:moveTo>
                  <a:pt x="182" y="88"/>
                </a:moveTo>
                <a:cubicBezTo>
                  <a:pt x="182" y="88"/>
                  <a:pt x="182" y="88"/>
                  <a:pt x="182" y="88"/>
                </a:cubicBezTo>
                <a:cubicBezTo>
                  <a:pt x="182" y="88"/>
                  <a:pt x="183" y="87"/>
                  <a:pt x="183" y="87"/>
                </a:cubicBezTo>
                <a:cubicBezTo>
                  <a:pt x="183" y="86"/>
                  <a:pt x="184" y="86"/>
                  <a:pt x="184" y="85"/>
                </a:cubicBezTo>
                <a:cubicBezTo>
                  <a:pt x="183" y="86"/>
                  <a:pt x="182" y="87"/>
                  <a:pt x="182" y="88"/>
                </a:cubicBezTo>
                <a:close/>
                <a:moveTo>
                  <a:pt x="78" y="73"/>
                </a:moveTo>
                <a:cubicBezTo>
                  <a:pt x="78" y="73"/>
                  <a:pt x="78" y="73"/>
                  <a:pt x="78" y="73"/>
                </a:cubicBezTo>
                <a:cubicBezTo>
                  <a:pt x="77" y="74"/>
                  <a:pt x="76" y="75"/>
                  <a:pt x="76" y="76"/>
                </a:cubicBezTo>
                <a:cubicBezTo>
                  <a:pt x="76" y="76"/>
                  <a:pt x="76" y="76"/>
                  <a:pt x="76" y="76"/>
                </a:cubicBezTo>
                <a:cubicBezTo>
                  <a:pt x="77" y="75"/>
                  <a:pt x="78" y="74"/>
                  <a:pt x="78" y="73"/>
                </a:cubicBezTo>
                <a:close/>
                <a:moveTo>
                  <a:pt x="129" y="93"/>
                </a:moveTo>
                <a:cubicBezTo>
                  <a:pt x="130" y="92"/>
                  <a:pt x="130" y="92"/>
                  <a:pt x="131" y="91"/>
                </a:cubicBezTo>
                <a:cubicBezTo>
                  <a:pt x="129" y="91"/>
                  <a:pt x="129" y="91"/>
                  <a:pt x="129" y="93"/>
                </a:cubicBezTo>
                <a:close/>
                <a:moveTo>
                  <a:pt x="110" y="71"/>
                </a:moveTo>
                <a:cubicBezTo>
                  <a:pt x="110" y="71"/>
                  <a:pt x="111" y="71"/>
                  <a:pt x="112" y="71"/>
                </a:cubicBezTo>
                <a:cubicBezTo>
                  <a:pt x="111" y="70"/>
                  <a:pt x="111" y="70"/>
                  <a:pt x="111" y="70"/>
                </a:cubicBezTo>
                <a:cubicBezTo>
                  <a:pt x="110" y="70"/>
                  <a:pt x="110" y="70"/>
                  <a:pt x="110" y="71"/>
                </a:cubicBezTo>
                <a:close/>
                <a:moveTo>
                  <a:pt x="124" y="62"/>
                </a:moveTo>
                <a:cubicBezTo>
                  <a:pt x="125" y="60"/>
                  <a:pt x="126" y="60"/>
                  <a:pt x="126" y="59"/>
                </a:cubicBezTo>
                <a:cubicBezTo>
                  <a:pt x="124" y="61"/>
                  <a:pt x="124" y="61"/>
                  <a:pt x="124" y="62"/>
                </a:cubicBezTo>
                <a:close/>
                <a:moveTo>
                  <a:pt x="104" y="80"/>
                </a:moveTo>
                <a:cubicBezTo>
                  <a:pt x="105" y="79"/>
                  <a:pt x="105" y="79"/>
                  <a:pt x="106" y="78"/>
                </a:cubicBezTo>
                <a:cubicBezTo>
                  <a:pt x="105" y="78"/>
                  <a:pt x="105" y="78"/>
                  <a:pt x="104" y="80"/>
                </a:cubicBezTo>
                <a:close/>
                <a:moveTo>
                  <a:pt x="88" y="90"/>
                </a:moveTo>
                <a:cubicBezTo>
                  <a:pt x="89" y="90"/>
                  <a:pt x="89" y="90"/>
                  <a:pt x="90" y="90"/>
                </a:cubicBezTo>
                <a:cubicBezTo>
                  <a:pt x="90" y="90"/>
                  <a:pt x="90" y="90"/>
                  <a:pt x="90" y="90"/>
                </a:cubicBezTo>
                <a:cubicBezTo>
                  <a:pt x="90" y="90"/>
                  <a:pt x="90" y="89"/>
                  <a:pt x="90" y="89"/>
                </a:cubicBezTo>
                <a:cubicBezTo>
                  <a:pt x="89" y="89"/>
                  <a:pt x="89" y="90"/>
                  <a:pt x="88" y="90"/>
                </a:cubicBezTo>
                <a:close/>
                <a:moveTo>
                  <a:pt x="194" y="88"/>
                </a:moveTo>
                <a:cubicBezTo>
                  <a:pt x="194" y="88"/>
                  <a:pt x="194" y="88"/>
                  <a:pt x="194" y="88"/>
                </a:cubicBezTo>
                <a:cubicBezTo>
                  <a:pt x="195" y="88"/>
                  <a:pt x="195" y="87"/>
                  <a:pt x="195" y="87"/>
                </a:cubicBezTo>
                <a:cubicBezTo>
                  <a:pt x="196" y="86"/>
                  <a:pt x="196" y="86"/>
                  <a:pt x="195" y="85"/>
                </a:cubicBezTo>
                <a:cubicBezTo>
                  <a:pt x="195" y="86"/>
                  <a:pt x="194" y="87"/>
                  <a:pt x="194" y="88"/>
                </a:cubicBezTo>
                <a:close/>
                <a:moveTo>
                  <a:pt x="16" y="62"/>
                </a:moveTo>
                <a:cubicBezTo>
                  <a:pt x="15" y="63"/>
                  <a:pt x="16" y="64"/>
                  <a:pt x="16" y="64"/>
                </a:cubicBezTo>
                <a:cubicBezTo>
                  <a:pt x="16" y="64"/>
                  <a:pt x="17" y="64"/>
                  <a:pt x="17" y="63"/>
                </a:cubicBezTo>
                <a:cubicBezTo>
                  <a:pt x="17" y="63"/>
                  <a:pt x="16" y="62"/>
                  <a:pt x="16" y="62"/>
                </a:cubicBezTo>
                <a:close/>
                <a:moveTo>
                  <a:pt x="26" y="66"/>
                </a:moveTo>
                <a:cubicBezTo>
                  <a:pt x="24" y="68"/>
                  <a:pt x="24" y="69"/>
                  <a:pt x="25" y="69"/>
                </a:cubicBezTo>
                <a:cubicBezTo>
                  <a:pt x="25" y="68"/>
                  <a:pt x="26" y="67"/>
                  <a:pt x="26" y="66"/>
                </a:cubicBezTo>
                <a:close/>
                <a:moveTo>
                  <a:pt x="66" y="65"/>
                </a:moveTo>
                <a:cubicBezTo>
                  <a:pt x="66" y="64"/>
                  <a:pt x="66" y="64"/>
                  <a:pt x="66" y="63"/>
                </a:cubicBezTo>
                <a:cubicBezTo>
                  <a:pt x="66" y="63"/>
                  <a:pt x="65" y="63"/>
                  <a:pt x="65" y="64"/>
                </a:cubicBezTo>
                <a:cubicBezTo>
                  <a:pt x="65" y="64"/>
                  <a:pt x="65" y="64"/>
                  <a:pt x="66" y="65"/>
                </a:cubicBezTo>
                <a:close/>
                <a:moveTo>
                  <a:pt x="114" y="54"/>
                </a:moveTo>
                <a:cubicBezTo>
                  <a:pt x="114" y="53"/>
                  <a:pt x="113" y="53"/>
                  <a:pt x="113" y="53"/>
                </a:cubicBezTo>
                <a:cubicBezTo>
                  <a:pt x="112" y="53"/>
                  <a:pt x="112" y="53"/>
                  <a:pt x="112" y="54"/>
                </a:cubicBezTo>
                <a:cubicBezTo>
                  <a:pt x="112" y="54"/>
                  <a:pt x="113" y="54"/>
                  <a:pt x="114" y="54"/>
                </a:cubicBezTo>
                <a:close/>
                <a:moveTo>
                  <a:pt x="149" y="58"/>
                </a:moveTo>
                <a:cubicBezTo>
                  <a:pt x="149" y="58"/>
                  <a:pt x="150" y="57"/>
                  <a:pt x="150" y="57"/>
                </a:cubicBezTo>
                <a:cubicBezTo>
                  <a:pt x="149" y="57"/>
                  <a:pt x="149" y="57"/>
                  <a:pt x="148" y="57"/>
                </a:cubicBezTo>
                <a:cubicBezTo>
                  <a:pt x="148" y="58"/>
                  <a:pt x="149" y="58"/>
                  <a:pt x="149" y="58"/>
                </a:cubicBezTo>
                <a:close/>
                <a:moveTo>
                  <a:pt x="12" y="66"/>
                </a:moveTo>
                <a:cubicBezTo>
                  <a:pt x="12" y="65"/>
                  <a:pt x="12" y="65"/>
                  <a:pt x="13" y="64"/>
                </a:cubicBezTo>
                <a:cubicBezTo>
                  <a:pt x="12" y="64"/>
                  <a:pt x="11" y="65"/>
                  <a:pt x="12" y="66"/>
                </a:cubicBezTo>
                <a:close/>
                <a:moveTo>
                  <a:pt x="171" y="64"/>
                </a:moveTo>
                <a:cubicBezTo>
                  <a:pt x="171" y="64"/>
                  <a:pt x="171" y="64"/>
                  <a:pt x="171" y="64"/>
                </a:cubicBezTo>
                <a:cubicBezTo>
                  <a:pt x="171" y="63"/>
                  <a:pt x="171" y="63"/>
                  <a:pt x="171" y="62"/>
                </a:cubicBezTo>
                <a:cubicBezTo>
                  <a:pt x="171" y="63"/>
                  <a:pt x="171" y="63"/>
                  <a:pt x="171" y="64"/>
                </a:cubicBezTo>
                <a:close/>
                <a:moveTo>
                  <a:pt x="83" y="57"/>
                </a:moveTo>
                <a:cubicBezTo>
                  <a:pt x="84" y="57"/>
                  <a:pt x="85" y="57"/>
                  <a:pt x="85" y="55"/>
                </a:cubicBezTo>
                <a:cubicBezTo>
                  <a:pt x="84" y="56"/>
                  <a:pt x="84" y="57"/>
                  <a:pt x="83" y="57"/>
                </a:cubicBezTo>
                <a:close/>
                <a:moveTo>
                  <a:pt x="90" y="79"/>
                </a:moveTo>
                <a:cubicBezTo>
                  <a:pt x="90" y="79"/>
                  <a:pt x="89" y="80"/>
                  <a:pt x="88" y="81"/>
                </a:cubicBezTo>
                <a:cubicBezTo>
                  <a:pt x="89" y="81"/>
                  <a:pt x="89" y="81"/>
                  <a:pt x="89" y="81"/>
                </a:cubicBezTo>
                <a:cubicBezTo>
                  <a:pt x="90" y="80"/>
                  <a:pt x="90" y="80"/>
                  <a:pt x="90" y="79"/>
                </a:cubicBezTo>
                <a:close/>
                <a:moveTo>
                  <a:pt x="199" y="81"/>
                </a:moveTo>
                <a:cubicBezTo>
                  <a:pt x="199" y="81"/>
                  <a:pt x="198" y="81"/>
                  <a:pt x="198" y="81"/>
                </a:cubicBezTo>
                <a:cubicBezTo>
                  <a:pt x="198" y="82"/>
                  <a:pt x="198" y="82"/>
                  <a:pt x="198" y="83"/>
                </a:cubicBezTo>
                <a:cubicBezTo>
                  <a:pt x="199" y="83"/>
                  <a:pt x="199" y="82"/>
                  <a:pt x="199" y="82"/>
                </a:cubicBezTo>
                <a:cubicBezTo>
                  <a:pt x="199" y="82"/>
                  <a:pt x="199" y="81"/>
                  <a:pt x="199" y="81"/>
                </a:cubicBezTo>
                <a:close/>
                <a:moveTo>
                  <a:pt x="153" y="54"/>
                </a:moveTo>
                <a:cubicBezTo>
                  <a:pt x="153" y="54"/>
                  <a:pt x="153" y="54"/>
                  <a:pt x="153" y="54"/>
                </a:cubicBezTo>
                <a:cubicBezTo>
                  <a:pt x="152" y="54"/>
                  <a:pt x="152" y="54"/>
                  <a:pt x="151" y="54"/>
                </a:cubicBezTo>
                <a:cubicBezTo>
                  <a:pt x="152" y="54"/>
                  <a:pt x="152" y="55"/>
                  <a:pt x="152" y="55"/>
                </a:cubicBezTo>
                <a:cubicBezTo>
                  <a:pt x="152" y="55"/>
                  <a:pt x="153" y="54"/>
                  <a:pt x="153" y="54"/>
                </a:cubicBezTo>
                <a:close/>
                <a:moveTo>
                  <a:pt x="150" y="61"/>
                </a:moveTo>
                <a:cubicBezTo>
                  <a:pt x="151" y="60"/>
                  <a:pt x="152" y="60"/>
                  <a:pt x="152" y="59"/>
                </a:cubicBezTo>
                <a:cubicBezTo>
                  <a:pt x="150" y="60"/>
                  <a:pt x="150" y="60"/>
                  <a:pt x="150" y="61"/>
                </a:cubicBezTo>
                <a:close/>
                <a:moveTo>
                  <a:pt x="110" y="79"/>
                </a:moveTo>
                <a:cubicBezTo>
                  <a:pt x="110" y="79"/>
                  <a:pt x="110" y="79"/>
                  <a:pt x="110" y="79"/>
                </a:cubicBezTo>
                <a:cubicBezTo>
                  <a:pt x="111" y="79"/>
                  <a:pt x="111" y="79"/>
                  <a:pt x="112" y="79"/>
                </a:cubicBezTo>
                <a:cubicBezTo>
                  <a:pt x="111" y="79"/>
                  <a:pt x="111" y="79"/>
                  <a:pt x="110" y="79"/>
                </a:cubicBezTo>
                <a:close/>
                <a:moveTo>
                  <a:pt x="40" y="72"/>
                </a:moveTo>
                <a:cubicBezTo>
                  <a:pt x="41" y="71"/>
                  <a:pt x="41" y="70"/>
                  <a:pt x="40" y="70"/>
                </a:cubicBezTo>
                <a:cubicBezTo>
                  <a:pt x="40" y="70"/>
                  <a:pt x="40" y="70"/>
                  <a:pt x="40" y="71"/>
                </a:cubicBezTo>
                <a:cubicBezTo>
                  <a:pt x="40" y="71"/>
                  <a:pt x="40" y="71"/>
                  <a:pt x="40" y="71"/>
                </a:cubicBezTo>
                <a:cubicBezTo>
                  <a:pt x="40" y="71"/>
                  <a:pt x="40" y="71"/>
                  <a:pt x="40" y="72"/>
                </a:cubicBezTo>
                <a:close/>
                <a:moveTo>
                  <a:pt x="205" y="47"/>
                </a:moveTo>
                <a:cubicBezTo>
                  <a:pt x="206" y="46"/>
                  <a:pt x="206" y="46"/>
                  <a:pt x="204" y="44"/>
                </a:cubicBezTo>
                <a:cubicBezTo>
                  <a:pt x="205" y="45"/>
                  <a:pt x="205" y="46"/>
                  <a:pt x="205" y="47"/>
                </a:cubicBezTo>
                <a:close/>
                <a:moveTo>
                  <a:pt x="47" y="90"/>
                </a:moveTo>
                <a:cubicBezTo>
                  <a:pt x="46" y="90"/>
                  <a:pt x="46" y="91"/>
                  <a:pt x="46" y="92"/>
                </a:cubicBezTo>
                <a:cubicBezTo>
                  <a:pt x="47" y="91"/>
                  <a:pt x="47" y="91"/>
                  <a:pt x="47" y="90"/>
                </a:cubicBezTo>
                <a:close/>
                <a:moveTo>
                  <a:pt x="173" y="69"/>
                </a:moveTo>
                <a:cubicBezTo>
                  <a:pt x="173" y="68"/>
                  <a:pt x="172" y="67"/>
                  <a:pt x="172" y="67"/>
                </a:cubicBezTo>
                <a:cubicBezTo>
                  <a:pt x="172" y="67"/>
                  <a:pt x="172" y="68"/>
                  <a:pt x="171" y="68"/>
                </a:cubicBezTo>
                <a:cubicBezTo>
                  <a:pt x="172" y="68"/>
                  <a:pt x="172" y="68"/>
                  <a:pt x="173" y="69"/>
                </a:cubicBezTo>
                <a:close/>
                <a:moveTo>
                  <a:pt x="116" y="70"/>
                </a:moveTo>
                <a:cubicBezTo>
                  <a:pt x="116" y="71"/>
                  <a:pt x="115" y="71"/>
                  <a:pt x="115" y="72"/>
                </a:cubicBezTo>
                <a:cubicBezTo>
                  <a:pt x="116" y="72"/>
                  <a:pt x="116" y="72"/>
                  <a:pt x="116" y="72"/>
                </a:cubicBezTo>
                <a:cubicBezTo>
                  <a:pt x="116" y="71"/>
                  <a:pt x="116" y="71"/>
                  <a:pt x="116" y="70"/>
                </a:cubicBezTo>
                <a:close/>
                <a:moveTo>
                  <a:pt x="193" y="49"/>
                </a:moveTo>
                <a:cubicBezTo>
                  <a:pt x="194" y="49"/>
                  <a:pt x="194" y="49"/>
                  <a:pt x="194" y="49"/>
                </a:cubicBezTo>
                <a:cubicBezTo>
                  <a:pt x="194" y="48"/>
                  <a:pt x="194" y="47"/>
                  <a:pt x="193" y="46"/>
                </a:cubicBezTo>
                <a:cubicBezTo>
                  <a:pt x="193" y="47"/>
                  <a:pt x="193" y="48"/>
                  <a:pt x="193" y="49"/>
                </a:cubicBezTo>
                <a:close/>
                <a:moveTo>
                  <a:pt x="206" y="118"/>
                </a:moveTo>
                <a:cubicBezTo>
                  <a:pt x="207" y="117"/>
                  <a:pt x="207" y="116"/>
                  <a:pt x="208" y="115"/>
                </a:cubicBezTo>
                <a:cubicBezTo>
                  <a:pt x="208" y="115"/>
                  <a:pt x="208" y="115"/>
                  <a:pt x="208" y="115"/>
                </a:cubicBezTo>
                <a:cubicBezTo>
                  <a:pt x="207" y="116"/>
                  <a:pt x="206" y="116"/>
                  <a:pt x="206" y="118"/>
                </a:cubicBezTo>
                <a:close/>
                <a:moveTo>
                  <a:pt x="146" y="59"/>
                </a:moveTo>
                <a:cubicBezTo>
                  <a:pt x="146" y="59"/>
                  <a:pt x="146" y="60"/>
                  <a:pt x="146" y="61"/>
                </a:cubicBezTo>
                <a:cubicBezTo>
                  <a:pt x="147" y="60"/>
                  <a:pt x="147" y="60"/>
                  <a:pt x="146" y="59"/>
                </a:cubicBezTo>
                <a:close/>
                <a:moveTo>
                  <a:pt x="95" y="90"/>
                </a:moveTo>
                <a:cubicBezTo>
                  <a:pt x="94" y="89"/>
                  <a:pt x="93" y="89"/>
                  <a:pt x="93" y="90"/>
                </a:cubicBezTo>
                <a:cubicBezTo>
                  <a:pt x="94" y="90"/>
                  <a:pt x="94" y="90"/>
                  <a:pt x="95" y="90"/>
                </a:cubicBezTo>
                <a:close/>
                <a:moveTo>
                  <a:pt x="134" y="78"/>
                </a:moveTo>
                <a:cubicBezTo>
                  <a:pt x="134" y="78"/>
                  <a:pt x="134" y="78"/>
                  <a:pt x="134" y="78"/>
                </a:cubicBezTo>
                <a:cubicBezTo>
                  <a:pt x="135" y="79"/>
                  <a:pt x="135" y="79"/>
                  <a:pt x="136" y="79"/>
                </a:cubicBezTo>
                <a:cubicBezTo>
                  <a:pt x="136" y="79"/>
                  <a:pt x="136" y="78"/>
                  <a:pt x="136" y="78"/>
                </a:cubicBezTo>
                <a:cubicBezTo>
                  <a:pt x="135" y="78"/>
                  <a:pt x="135" y="78"/>
                  <a:pt x="134" y="78"/>
                </a:cubicBezTo>
                <a:close/>
                <a:moveTo>
                  <a:pt x="28" y="79"/>
                </a:moveTo>
                <a:cubicBezTo>
                  <a:pt x="28" y="80"/>
                  <a:pt x="29" y="80"/>
                  <a:pt x="29" y="81"/>
                </a:cubicBezTo>
                <a:cubicBezTo>
                  <a:pt x="29" y="80"/>
                  <a:pt x="29" y="80"/>
                  <a:pt x="28" y="79"/>
                </a:cubicBezTo>
                <a:close/>
                <a:moveTo>
                  <a:pt x="113" y="84"/>
                </a:moveTo>
                <a:cubicBezTo>
                  <a:pt x="113" y="84"/>
                  <a:pt x="114" y="83"/>
                  <a:pt x="114" y="82"/>
                </a:cubicBezTo>
                <a:cubicBezTo>
                  <a:pt x="113" y="83"/>
                  <a:pt x="113" y="83"/>
                  <a:pt x="113" y="84"/>
                </a:cubicBezTo>
                <a:close/>
                <a:moveTo>
                  <a:pt x="14" y="94"/>
                </a:moveTo>
                <a:cubicBezTo>
                  <a:pt x="14" y="95"/>
                  <a:pt x="14" y="95"/>
                  <a:pt x="16" y="95"/>
                </a:cubicBezTo>
                <a:cubicBezTo>
                  <a:pt x="15" y="94"/>
                  <a:pt x="15" y="94"/>
                  <a:pt x="14" y="94"/>
                </a:cubicBezTo>
                <a:close/>
                <a:moveTo>
                  <a:pt x="140" y="65"/>
                </a:moveTo>
                <a:cubicBezTo>
                  <a:pt x="139" y="64"/>
                  <a:pt x="139" y="64"/>
                  <a:pt x="139" y="63"/>
                </a:cubicBezTo>
                <a:cubicBezTo>
                  <a:pt x="138" y="64"/>
                  <a:pt x="138" y="64"/>
                  <a:pt x="138" y="65"/>
                </a:cubicBezTo>
                <a:cubicBezTo>
                  <a:pt x="139" y="65"/>
                  <a:pt x="139" y="65"/>
                  <a:pt x="140" y="65"/>
                </a:cubicBezTo>
                <a:close/>
                <a:moveTo>
                  <a:pt x="217" y="82"/>
                </a:moveTo>
                <a:cubicBezTo>
                  <a:pt x="216" y="83"/>
                  <a:pt x="216" y="83"/>
                  <a:pt x="217" y="84"/>
                </a:cubicBezTo>
                <a:cubicBezTo>
                  <a:pt x="217" y="83"/>
                  <a:pt x="217" y="83"/>
                  <a:pt x="217" y="82"/>
                </a:cubicBezTo>
                <a:close/>
                <a:moveTo>
                  <a:pt x="173" y="93"/>
                </a:moveTo>
                <a:cubicBezTo>
                  <a:pt x="173" y="93"/>
                  <a:pt x="173" y="93"/>
                  <a:pt x="173" y="93"/>
                </a:cubicBezTo>
                <a:cubicBezTo>
                  <a:pt x="173" y="93"/>
                  <a:pt x="172" y="93"/>
                  <a:pt x="172" y="94"/>
                </a:cubicBezTo>
                <a:cubicBezTo>
                  <a:pt x="172" y="94"/>
                  <a:pt x="173" y="94"/>
                  <a:pt x="173" y="94"/>
                </a:cubicBezTo>
                <a:cubicBezTo>
                  <a:pt x="173" y="93"/>
                  <a:pt x="173" y="93"/>
                  <a:pt x="173" y="93"/>
                </a:cubicBezTo>
                <a:close/>
                <a:moveTo>
                  <a:pt x="73" y="55"/>
                </a:moveTo>
                <a:cubicBezTo>
                  <a:pt x="73" y="55"/>
                  <a:pt x="73" y="54"/>
                  <a:pt x="73" y="54"/>
                </a:cubicBezTo>
                <a:cubicBezTo>
                  <a:pt x="73" y="54"/>
                  <a:pt x="73" y="54"/>
                  <a:pt x="72" y="54"/>
                </a:cubicBezTo>
                <a:cubicBezTo>
                  <a:pt x="72" y="54"/>
                  <a:pt x="73" y="55"/>
                  <a:pt x="73" y="55"/>
                </a:cubicBezTo>
                <a:close/>
                <a:moveTo>
                  <a:pt x="28" y="74"/>
                </a:moveTo>
                <a:cubicBezTo>
                  <a:pt x="28" y="74"/>
                  <a:pt x="28" y="74"/>
                  <a:pt x="28" y="74"/>
                </a:cubicBezTo>
                <a:cubicBezTo>
                  <a:pt x="28" y="74"/>
                  <a:pt x="29" y="74"/>
                  <a:pt x="29" y="73"/>
                </a:cubicBezTo>
                <a:cubicBezTo>
                  <a:pt x="28" y="73"/>
                  <a:pt x="28" y="74"/>
                  <a:pt x="28" y="74"/>
                </a:cubicBezTo>
                <a:close/>
                <a:moveTo>
                  <a:pt x="138" y="59"/>
                </a:moveTo>
                <a:cubicBezTo>
                  <a:pt x="138" y="59"/>
                  <a:pt x="139" y="59"/>
                  <a:pt x="139" y="59"/>
                </a:cubicBezTo>
                <a:cubicBezTo>
                  <a:pt x="139" y="59"/>
                  <a:pt x="139" y="58"/>
                  <a:pt x="140" y="58"/>
                </a:cubicBezTo>
                <a:cubicBezTo>
                  <a:pt x="139" y="58"/>
                  <a:pt x="139" y="58"/>
                  <a:pt x="138" y="59"/>
                </a:cubicBezTo>
                <a:close/>
                <a:moveTo>
                  <a:pt x="188" y="137"/>
                </a:moveTo>
                <a:cubicBezTo>
                  <a:pt x="188" y="136"/>
                  <a:pt x="188" y="136"/>
                  <a:pt x="188" y="135"/>
                </a:cubicBezTo>
                <a:cubicBezTo>
                  <a:pt x="188" y="135"/>
                  <a:pt x="188" y="135"/>
                  <a:pt x="188" y="135"/>
                </a:cubicBezTo>
                <a:cubicBezTo>
                  <a:pt x="188" y="136"/>
                  <a:pt x="188" y="136"/>
                  <a:pt x="188" y="137"/>
                </a:cubicBezTo>
                <a:close/>
                <a:moveTo>
                  <a:pt x="203" y="49"/>
                </a:moveTo>
                <a:cubicBezTo>
                  <a:pt x="203" y="49"/>
                  <a:pt x="203" y="50"/>
                  <a:pt x="203" y="50"/>
                </a:cubicBezTo>
                <a:cubicBezTo>
                  <a:pt x="203" y="50"/>
                  <a:pt x="203" y="49"/>
                  <a:pt x="203" y="49"/>
                </a:cubicBezTo>
                <a:close/>
                <a:moveTo>
                  <a:pt x="115" y="63"/>
                </a:moveTo>
                <a:cubicBezTo>
                  <a:pt x="115" y="63"/>
                  <a:pt x="115" y="63"/>
                  <a:pt x="116" y="63"/>
                </a:cubicBezTo>
                <a:cubicBezTo>
                  <a:pt x="116" y="63"/>
                  <a:pt x="115" y="63"/>
                  <a:pt x="115" y="62"/>
                </a:cubicBezTo>
                <a:cubicBezTo>
                  <a:pt x="115" y="63"/>
                  <a:pt x="115" y="63"/>
                  <a:pt x="115" y="63"/>
                </a:cubicBezTo>
                <a:close/>
                <a:moveTo>
                  <a:pt x="26" y="71"/>
                </a:moveTo>
                <a:cubicBezTo>
                  <a:pt x="27" y="71"/>
                  <a:pt x="28" y="70"/>
                  <a:pt x="27" y="69"/>
                </a:cubicBezTo>
                <a:cubicBezTo>
                  <a:pt x="27" y="70"/>
                  <a:pt x="27" y="71"/>
                  <a:pt x="26" y="71"/>
                </a:cubicBezTo>
                <a:close/>
                <a:moveTo>
                  <a:pt x="187" y="85"/>
                </a:moveTo>
                <a:cubicBezTo>
                  <a:pt x="188" y="84"/>
                  <a:pt x="188" y="84"/>
                  <a:pt x="188" y="84"/>
                </a:cubicBezTo>
                <a:cubicBezTo>
                  <a:pt x="188" y="84"/>
                  <a:pt x="187" y="85"/>
                  <a:pt x="187" y="85"/>
                </a:cubicBezTo>
                <a:close/>
                <a:moveTo>
                  <a:pt x="185" y="133"/>
                </a:moveTo>
                <a:cubicBezTo>
                  <a:pt x="185" y="133"/>
                  <a:pt x="185" y="133"/>
                  <a:pt x="185" y="134"/>
                </a:cubicBezTo>
                <a:cubicBezTo>
                  <a:pt x="185" y="134"/>
                  <a:pt x="185" y="133"/>
                  <a:pt x="185" y="133"/>
                </a:cubicBezTo>
                <a:close/>
                <a:moveTo>
                  <a:pt x="190" y="96"/>
                </a:moveTo>
                <a:cubicBezTo>
                  <a:pt x="191" y="96"/>
                  <a:pt x="191" y="96"/>
                  <a:pt x="191" y="96"/>
                </a:cubicBezTo>
                <a:cubicBezTo>
                  <a:pt x="191" y="96"/>
                  <a:pt x="191" y="96"/>
                  <a:pt x="191" y="95"/>
                </a:cubicBezTo>
                <a:cubicBezTo>
                  <a:pt x="191" y="95"/>
                  <a:pt x="191" y="95"/>
                  <a:pt x="191" y="95"/>
                </a:cubicBezTo>
                <a:cubicBezTo>
                  <a:pt x="191" y="95"/>
                  <a:pt x="191" y="96"/>
                  <a:pt x="190" y="96"/>
                </a:cubicBezTo>
                <a:close/>
                <a:moveTo>
                  <a:pt x="197" y="56"/>
                </a:moveTo>
                <a:cubicBezTo>
                  <a:pt x="197" y="56"/>
                  <a:pt x="197" y="57"/>
                  <a:pt x="197" y="57"/>
                </a:cubicBezTo>
                <a:cubicBezTo>
                  <a:pt x="198" y="57"/>
                  <a:pt x="197" y="56"/>
                  <a:pt x="197" y="56"/>
                </a:cubicBezTo>
                <a:close/>
                <a:moveTo>
                  <a:pt x="51" y="84"/>
                </a:moveTo>
                <a:cubicBezTo>
                  <a:pt x="50" y="84"/>
                  <a:pt x="50" y="84"/>
                  <a:pt x="50" y="83"/>
                </a:cubicBezTo>
                <a:cubicBezTo>
                  <a:pt x="50" y="84"/>
                  <a:pt x="50" y="84"/>
                  <a:pt x="49" y="84"/>
                </a:cubicBezTo>
                <a:cubicBezTo>
                  <a:pt x="50" y="84"/>
                  <a:pt x="50" y="84"/>
                  <a:pt x="51" y="84"/>
                </a:cubicBezTo>
                <a:close/>
                <a:moveTo>
                  <a:pt x="205" y="64"/>
                </a:moveTo>
                <a:cubicBezTo>
                  <a:pt x="205" y="63"/>
                  <a:pt x="205" y="63"/>
                  <a:pt x="205" y="62"/>
                </a:cubicBezTo>
                <a:cubicBezTo>
                  <a:pt x="204" y="63"/>
                  <a:pt x="205" y="63"/>
                  <a:pt x="205" y="64"/>
                </a:cubicBezTo>
                <a:close/>
                <a:moveTo>
                  <a:pt x="93" y="80"/>
                </a:moveTo>
                <a:cubicBezTo>
                  <a:pt x="94" y="80"/>
                  <a:pt x="94" y="80"/>
                  <a:pt x="93" y="79"/>
                </a:cubicBezTo>
                <a:cubicBezTo>
                  <a:pt x="93" y="80"/>
                  <a:pt x="93" y="80"/>
                  <a:pt x="93" y="80"/>
                </a:cubicBezTo>
                <a:close/>
                <a:moveTo>
                  <a:pt x="199" y="42"/>
                </a:moveTo>
                <a:cubicBezTo>
                  <a:pt x="199" y="43"/>
                  <a:pt x="199" y="43"/>
                  <a:pt x="200" y="44"/>
                </a:cubicBezTo>
                <a:cubicBezTo>
                  <a:pt x="200" y="43"/>
                  <a:pt x="200" y="43"/>
                  <a:pt x="199" y="42"/>
                </a:cubicBezTo>
                <a:close/>
                <a:moveTo>
                  <a:pt x="215" y="92"/>
                </a:moveTo>
                <a:cubicBezTo>
                  <a:pt x="215" y="92"/>
                  <a:pt x="216" y="92"/>
                  <a:pt x="216" y="92"/>
                </a:cubicBezTo>
                <a:cubicBezTo>
                  <a:pt x="216" y="92"/>
                  <a:pt x="216" y="91"/>
                  <a:pt x="216" y="91"/>
                </a:cubicBezTo>
                <a:cubicBezTo>
                  <a:pt x="216" y="91"/>
                  <a:pt x="216" y="91"/>
                  <a:pt x="216" y="91"/>
                </a:cubicBezTo>
                <a:cubicBezTo>
                  <a:pt x="216" y="91"/>
                  <a:pt x="216" y="91"/>
                  <a:pt x="215" y="92"/>
                </a:cubicBezTo>
                <a:close/>
                <a:moveTo>
                  <a:pt x="132" y="75"/>
                </a:moveTo>
                <a:cubicBezTo>
                  <a:pt x="132" y="75"/>
                  <a:pt x="133" y="76"/>
                  <a:pt x="133" y="75"/>
                </a:cubicBezTo>
                <a:cubicBezTo>
                  <a:pt x="133" y="75"/>
                  <a:pt x="132" y="75"/>
                  <a:pt x="132" y="75"/>
                </a:cubicBezTo>
                <a:close/>
                <a:moveTo>
                  <a:pt x="153" y="72"/>
                </a:moveTo>
                <a:cubicBezTo>
                  <a:pt x="153" y="72"/>
                  <a:pt x="153" y="72"/>
                  <a:pt x="153" y="72"/>
                </a:cubicBezTo>
                <a:cubicBezTo>
                  <a:pt x="153" y="72"/>
                  <a:pt x="153" y="72"/>
                  <a:pt x="154" y="72"/>
                </a:cubicBezTo>
                <a:cubicBezTo>
                  <a:pt x="154" y="72"/>
                  <a:pt x="154" y="72"/>
                  <a:pt x="154" y="72"/>
                </a:cubicBezTo>
                <a:cubicBezTo>
                  <a:pt x="153" y="72"/>
                  <a:pt x="153" y="72"/>
                  <a:pt x="153" y="72"/>
                </a:cubicBezTo>
                <a:close/>
                <a:moveTo>
                  <a:pt x="191" y="60"/>
                </a:moveTo>
                <a:cubicBezTo>
                  <a:pt x="191" y="60"/>
                  <a:pt x="191" y="60"/>
                  <a:pt x="191" y="60"/>
                </a:cubicBezTo>
                <a:cubicBezTo>
                  <a:pt x="191" y="60"/>
                  <a:pt x="191" y="60"/>
                  <a:pt x="191" y="59"/>
                </a:cubicBezTo>
                <a:cubicBezTo>
                  <a:pt x="191" y="59"/>
                  <a:pt x="191" y="59"/>
                  <a:pt x="191" y="59"/>
                </a:cubicBezTo>
                <a:cubicBezTo>
                  <a:pt x="191" y="60"/>
                  <a:pt x="191" y="60"/>
                  <a:pt x="191" y="60"/>
                </a:cubicBezTo>
                <a:close/>
                <a:moveTo>
                  <a:pt x="156" y="70"/>
                </a:moveTo>
                <a:cubicBezTo>
                  <a:pt x="156" y="71"/>
                  <a:pt x="156" y="71"/>
                  <a:pt x="156" y="71"/>
                </a:cubicBezTo>
                <a:cubicBezTo>
                  <a:pt x="156" y="71"/>
                  <a:pt x="156" y="71"/>
                  <a:pt x="156" y="71"/>
                </a:cubicBezTo>
                <a:cubicBezTo>
                  <a:pt x="157" y="71"/>
                  <a:pt x="157" y="71"/>
                  <a:pt x="157" y="71"/>
                </a:cubicBezTo>
                <a:cubicBezTo>
                  <a:pt x="156" y="70"/>
                  <a:pt x="156" y="70"/>
                  <a:pt x="156" y="70"/>
                </a:cubicBezTo>
                <a:close/>
                <a:moveTo>
                  <a:pt x="96" y="67"/>
                </a:moveTo>
                <a:cubicBezTo>
                  <a:pt x="96" y="67"/>
                  <a:pt x="96" y="67"/>
                  <a:pt x="96" y="67"/>
                </a:cubicBezTo>
                <a:cubicBezTo>
                  <a:pt x="96" y="67"/>
                  <a:pt x="96" y="67"/>
                  <a:pt x="96" y="67"/>
                </a:cubicBezTo>
                <a:cubicBezTo>
                  <a:pt x="96" y="67"/>
                  <a:pt x="96" y="67"/>
                  <a:pt x="96" y="68"/>
                </a:cubicBezTo>
                <a:cubicBezTo>
                  <a:pt x="96" y="67"/>
                  <a:pt x="96" y="67"/>
                  <a:pt x="96" y="67"/>
                </a:cubicBezTo>
                <a:close/>
                <a:moveTo>
                  <a:pt x="14" y="67"/>
                </a:moveTo>
                <a:cubicBezTo>
                  <a:pt x="14" y="67"/>
                  <a:pt x="14" y="67"/>
                  <a:pt x="14" y="68"/>
                </a:cubicBezTo>
                <a:cubicBezTo>
                  <a:pt x="14" y="68"/>
                  <a:pt x="14" y="67"/>
                  <a:pt x="14" y="67"/>
                </a:cubicBezTo>
                <a:close/>
                <a:moveTo>
                  <a:pt x="38" y="96"/>
                </a:moveTo>
                <a:cubicBezTo>
                  <a:pt x="38" y="96"/>
                  <a:pt x="38" y="96"/>
                  <a:pt x="38" y="96"/>
                </a:cubicBezTo>
                <a:cubicBezTo>
                  <a:pt x="38" y="96"/>
                  <a:pt x="38" y="96"/>
                  <a:pt x="38" y="96"/>
                </a:cubicBezTo>
                <a:cubicBezTo>
                  <a:pt x="38" y="96"/>
                  <a:pt x="38" y="96"/>
                  <a:pt x="38" y="96"/>
                </a:cubicBezTo>
                <a:cubicBezTo>
                  <a:pt x="38" y="96"/>
                  <a:pt x="38" y="96"/>
                  <a:pt x="38" y="96"/>
                </a:cubicBezTo>
                <a:close/>
                <a:moveTo>
                  <a:pt x="136" y="81"/>
                </a:moveTo>
                <a:cubicBezTo>
                  <a:pt x="136" y="81"/>
                  <a:pt x="136" y="81"/>
                  <a:pt x="136" y="81"/>
                </a:cubicBezTo>
                <a:cubicBezTo>
                  <a:pt x="136" y="81"/>
                  <a:pt x="136" y="81"/>
                  <a:pt x="136" y="81"/>
                </a:cubicBezTo>
                <a:cubicBezTo>
                  <a:pt x="136" y="81"/>
                  <a:pt x="136" y="82"/>
                  <a:pt x="136" y="82"/>
                </a:cubicBezTo>
                <a:cubicBezTo>
                  <a:pt x="136" y="82"/>
                  <a:pt x="136" y="81"/>
                  <a:pt x="136" y="81"/>
                </a:cubicBezTo>
                <a:close/>
                <a:moveTo>
                  <a:pt x="19" y="88"/>
                </a:moveTo>
                <a:cubicBezTo>
                  <a:pt x="19" y="88"/>
                  <a:pt x="20" y="88"/>
                  <a:pt x="20" y="88"/>
                </a:cubicBezTo>
                <a:cubicBezTo>
                  <a:pt x="20" y="88"/>
                  <a:pt x="20" y="87"/>
                  <a:pt x="20" y="87"/>
                </a:cubicBezTo>
                <a:cubicBezTo>
                  <a:pt x="20" y="87"/>
                  <a:pt x="19" y="87"/>
                  <a:pt x="19" y="88"/>
                </a:cubicBezTo>
                <a:close/>
                <a:moveTo>
                  <a:pt x="29" y="86"/>
                </a:moveTo>
                <a:cubicBezTo>
                  <a:pt x="29" y="86"/>
                  <a:pt x="29" y="86"/>
                  <a:pt x="29" y="86"/>
                </a:cubicBezTo>
                <a:cubicBezTo>
                  <a:pt x="29" y="86"/>
                  <a:pt x="29" y="86"/>
                  <a:pt x="29" y="86"/>
                </a:cubicBezTo>
                <a:cubicBezTo>
                  <a:pt x="29" y="86"/>
                  <a:pt x="29" y="85"/>
                  <a:pt x="29" y="85"/>
                </a:cubicBezTo>
                <a:cubicBezTo>
                  <a:pt x="29" y="85"/>
                  <a:pt x="29" y="86"/>
                  <a:pt x="29" y="86"/>
                </a:cubicBezTo>
                <a:close/>
                <a:moveTo>
                  <a:pt x="20" y="70"/>
                </a:moveTo>
                <a:cubicBezTo>
                  <a:pt x="21" y="70"/>
                  <a:pt x="21" y="70"/>
                  <a:pt x="21" y="70"/>
                </a:cubicBezTo>
                <a:cubicBezTo>
                  <a:pt x="21" y="70"/>
                  <a:pt x="21" y="70"/>
                  <a:pt x="21" y="69"/>
                </a:cubicBezTo>
                <a:cubicBezTo>
                  <a:pt x="21" y="69"/>
                  <a:pt x="21" y="69"/>
                  <a:pt x="21" y="69"/>
                </a:cubicBezTo>
                <a:cubicBezTo>
                  <a:pt x="21" y="69"/>
                  <a:pt x="21" y="69"/>
                  <a:pt x="21" y="69"/>
                </a:cubicBezTo>
                <a:cubicBezTo>
                  <a:pt x="21" y="69"/>
                  <a:pt x="21" y="69"/>
                  <a:pt x="20" y="70"/>
                </a:cubicBezTo>
                <a:close/>
                <a:moveTo>
                  <a:pt x="184" y="102"/>
                </a:moveTo>
                <a:cubicBezTo>
                  <a:pt x="184" y="102"/>
                  <a:pt x="184" y="102"/>
                  <a:pt x="184" y="102"/>
                </a:cubicBezTo>
                <a:cubicBezTo>
                  <a:pt x="184" y="102"/>
                  <a:pt x="184" y="102"/>
                  <a:pt x="184" y="103"/>
                </a:cubicBezTo>
                <a:cubicBezTo>
                  <a:pt x="184" y="103"/>
                  <a:pt x="184" y="103"/>
                  <a:pt x="184" y="103"/>
                </a:cubicBezTo>
                <a:cubicBezTo>
                  <a:pt x="184" y="102"/>
                  <a:pt x="184" y="102"/>
                  <a:pt x="184" y="102"/>
                </a:cubicBezTo>
                <a:close/>
                <a:moveTo>
                  <a:pt x="224" y="104"/>
                </a:moveTo>
                <a:cubicBezTo>
                  <a:pt x="224" y="104"/>
                  <a:pt x="224" y="104"/>
                  <a:pt x="224" y="104"/>
                </a:cubicBezTo>
                <a:cubicBezTo>
                  <a:pt x="225" y="104"/>
                  <a:pt x="225" y="104"/>
                  <a:pt x="225" y="104"/>
                </a:cubicBezTo>
                <a:cubicBezTo>
                  <a:pt x="225" y="103"/>
                  <a:pt x="225" y="103"/>
                  <a:pt x="225" y="103"/>
                </a:cubicBezTo>
                <a:cubicBezTo>
                  <a:pt x="225" y="104"/>
                  <a:pt x="225" y="104"/>
                  <a:pt x="224" y="104"/>
                </a:cubicBezTo>
                <a:close/>
                <a:moveTo>
                  <a:pt x="222" y="106"/>
                </a:moveTo>
                <a:cubicBezTo>
                  <a:pt x="222" y="106"/>
                  <a:pt x="222" y="106"/>
                  <a:pt x="222" y="106"/>
                </a:cubicBezTo>
                <a:cubicBezTo>
                  <a:pt x="222" y="106"/>
                  <a:pt x="222" y="106"/>
                  <a:pt x="222" y="106"/>
                </a:cubicBezTo>
                <a:cubicBezTo>
                  <a:pt x="222" y="106"/>
                  <a:pt x="222" y="106"/>
                  <a:pt x="222" y="106"/>
                </a:cubicBezTo>
                <a:cubicBezTo>
                  <a:pt x="222" y="106"/>
                  <a:pt x="222" y="106"/>
                  <a:pt x="222" y="10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59" tIns="34280" rIns="68559" bIns="34280" numCol="1" anchor="t" anchorCtr="0" compatLnSpc="1">
            <a:prstTxWarp prst="textNoShape">
              <a:avLst/>
            </a:prstTxWarp>
          </a:bodyPr>
          <a:lstStyle/>
          <a:p>
            <a:endParaRPr lang="zh-CN" altLang="en-US" sz="1349">
              <a:solidFill>
                <a:srgbClr val="5F7797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36" name="chenying0907 2"/>
          <p:cNvGrpSpPr/>
          <p:nvPr/>
        </p:nvGrpSpPr>
        <p:grpSpPr>
          <a:xfrm>
            <a:off x="7183898" y="2128405"/>
            <a:ext cx="2695241" cy="2625950"/>
            <a:chOff x="7768001" y="2175218"/>
            <a:chExt cx="3594764" cy="3502346"/>
          </a:xfrm>
          <a:solidFill>
            <a:schemeClr val="accent1"/>
          </a:solidFill>
        </p:grpSpPr>
        <p:sp>
          <p:nvSpPr>
            <p:cNvPr id="37" name="矩形 36"/>
            <p:cNvSpPr/>
            <p:nvPr/>
          </p:nvSpPr>
          <p:spPr>
            <a:xfrm>
              <a:off x="8117215" y="2803901"/>
              <a:ext cx="2581079" cy="17846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349" dirty="0">
                  <a:solidFill>
                    <a:srgbClr val="5F7797"/>
                  </a:solidFill>
                  <a:ea typeface="微软雅黑" panose="020B0503020204020204" pitchFamily="34" charset="-122"/>
                </a:rPr>
                <a:t> 把心态放平，不骄不躁，一步一个脚印。</a:t>
              </a:r>
              <a:endParaRPr lang="en-US" altLang="zh-CN" sz="1349" dirty="0">
                <a:solidFill>
                  <a:srgbClr val="5F7797"/>
                </a:solidFill>
                <a:ea typeface="微软雅黑" panose="020B0503020204020204" pitchFamily="34" charset="-122"/>
              </a:endParaRPr>
            </a:p>
            <a:p>
              <a:pPr algn="just">
                <a:lnSpc>
                  <a:spcPct val="150000"/>
                </a:lnSpc>
              </a:pPr>
              <a:r>
                <a:rPr lang="zh-CN" altLang="en-US" sz="1349" dirty="0">
                  <a:solidFill>
                    <a:srgbClr val="5F7797"/>
                  </a:solidFill>
                  <a:ea typeface="微软雅黑" panose="020B0503020204020204" pitchFamily="34" charset="-122"/>
                </a:rPr>
                <a:t>将来的你一定会感谢现在努力的你</a:t>
              </a:r>
              <a:r>
                <a:rPr lang="en-US" altLang="zh-CN" sz="1349" dirty="0">
                  <a:solidFill>
                    <a:srgbClr val="5F7797"/>
                  </a:solidFill>
                  <a:ea typeface="微软雅黑" panose="020B0503020204020204" pitchFamily="34" charset="-122"/>
                </a:rPr>
                <a:t>~</a:t>
              </a:r>
              <a:endParaRPr lang="zh-CN" altLang="en-US" sz="1349" dirty="0">
                <a:solidFill>
                  <a:srgbClr val="5F7797"/>
                </a:solidFill>
                <a:ea typeface="微软雅黑" panose="020B0503020204020204" pitchFamily="34" charset="-122"/>
              </a:endParaRPr>
            </a:p>
          </p:txBody>
        </p:sp>
        <p:grpSp>
          <p:nvGrpSpPr>
            <p:cNvPr id="38" name="chenying0907 59"/>
            <p:cNvGrpSpPr/>
            <p:nvPr/>
          </p:nvGrpSpPr>
          <p:grpSpPr>
            <a:xfrm>
              <a:off x="7768001" y="2175218"/>
              <a:ext cx="3594764" cy="3502346"/>
              <a:chOff x="7049028" y="1773238"/>
              <a:chExt cx="3979863" cy="1531938"/>
            </a:xfrm>
            <a:grpFill/>
          </p:grpSpPr>
          <p:sp>
            <p:nvSpPr>
              <p:cNvPr id="39" name="Freeform 63"/>
              <p:cNvSpPr>
                <a:spLocks noEditPoints="1"/>
              </p:cNvSpPr>
              <p:nvPr/>
            </p:nvSpPr>
            <p:spPr bwMode="auto">
              <a:xfrm>
                <a:off x="7049028" y="1773238"/>
                <a:ext cx="3606800" cy="1531938"/>
              </a:xfrm>
              <a:custGeom>
                <a:avLst/>
                <a:gdLst>
                  <a:gd name="T0" fmla="*/ 331 w 1111"/>
                  <a:gd name="T1" fmla="*/ 21 h 470"/>
                  <a:gd name="T2" fmla="*/ 545 w 1111"/>
                  <a:gd name="T3" fmla="*/ 21 h 470"/>
                  <a:gd name="T4" fmla="*/ 778 w 1111"/>
                  <a:gd name="T5" fmla="*/ 20 h 470"/>
                  <a:gd name="T6" fmla="*/ 1004 w 1111"/>
                  <a:gd name="T7" fmla="*/ 23 h 470"/>
                  <a:gd name="T8" fmla="*/ 1111 w 1111"/>
                  <a:gd name="T9" fmla="*/ 330 h 470"/>
                  <a:gd name="T10" fmla="*/ 1072 w 1111"/>
                  <a:gd name="T11" fmla="*/ 173 h 470"/>
                  <a:gd name="T12" fmla="*/ 993 w 1111"/>
                  <a:gd name="T13" fmla="*/ 35 h 470"/>
                  <a:gd name="T14" fmla="*/ 853 w 1111"/>
                  <a:gd name="T15" fmla="*/ 37 h 470"/>
                  <a:gd name="T16" fmla="*/ 602 w 1111"/>
                  <a:gd name="T17" fmla="*/ 44 h 470"/>
                  <a:gd name="T18" fmla="*/ 425 w 1111"/>
                  <a:gd name="T19" fmla="*/ 42 h 470"/>
                  <a:gd name="T20" fmla="*/ 218 w 1111"/>
                  <a:gd name="T21" fmla="*/ 44 h 470"/>
                  <a:gd name="T22" fmla="*/ 269 w 1111"/>
                  <a:gd name="T23" fmla="*/ 49 h 470"/>
                  <a:gd name="T24" fmla="*/ 310 w 1111"/>
                  <a:gd name="T25" fmla="*/ 53 h 470"/>
                  <a:gd name="T26" fmla="*/ 131 w 1111"/>
                  <a:gd name="T27" fmla="*/ 58 h 470"/>
                  <a:gd name="T28" fmla="*/ 71 w 1111"/>
                  <a:gd name="T29" fmla="*/ 49 h 470"/>
                  <a:gd name="T30" fmla="*/ 40 w 1111"/>
                  <a:gd name="T31" fmla="*/ 116 h 470"/>
                  <a:gd name="T32" fmla="*/ 54 w 1111"/>
                  <a:gd name="T33" fmla="*/ 56 h 470"/>
                  <a:gd name="T34" fmla="*/ 47 w 1111"/>
                  <a:gd name="T35" fmla="*/ 175 h 470"/>
                  <a:gd name="T36" fmla="*/ 49 w 1111"/>
                  <a:gd name="T37" fmla="*/ 279 h 470"/>
                  <a:gd name="T38" fmla="*/ 40 w 1111"/>
                  <a:gd name="T39" fmla="*/ 268 h 470"/>
                  <a:gd name="T40" fmla="*/ 38 w 1111"/>
                  <a:gd name="T41" fmla="*/ 352 h 470"/>
                  <a:gd name="T42" fmla="*/ 67 w 1111"/>
                  <a:gd name="T43" fmla="*/ 418 h 470"/>
                  <a:gd name="T44" fmla="*/ 41 w 1111"/>
                  <a:gd name="T45" fmla="*/ 404 h 470"/>
                  <a:gd name="T46" fmla="*/ 104 w 1111"/>
                  <a:gd name="T47" fmla="*/ 421 h 470"/>
                  <a:gd name="T48" fmla="*/ 210 w 1111"/>
                  <a:gd name="T49" fmla="*/ 421 h 470"/>
                  <a:gd name="T50" fmla="*/ 214 w 1111"/>
                  <a:gd name="T51" fmla="*/ 423 h 470"/>
                  <a:gd name="T52" fmla="*/ 323 w 1111"/>
                  <a:gd name="T53" fmla="*/ 425 h 470"/>
                  <a:gd name="T54" fmla="*/ 357 w 1111"/>
                  <a:gd name="T55" fmla="*/ 431 h 470"/>
                  <a:gd name="T56" fmla="*/ 627 w 1111"/>
                  <a:gd name="T57" fmla="*/ 426 h 470"/>
                  <a:gd name="T58" fmla="*/ 665 w 1111"/>
                  <a:gd name="T59" fmla="*/ 435 h 470"/>
                  <a:gd name="T60" fmla="*/ 778 w 1111"/>
                  <a:gd name="T61" fmla="*/ 433 h 470"/>
                  <a:gd name="T62" fmla="*/ 832 w 1111"/>
                  <a:gd name="T63" fmla="*/ 432 h 470"/>
                  <a:gd name="T64" fmla="*/ 869 w 1111"/>
                  <a:gd name="T65" fmla="*/ 444 h 470"/>
                  <a:gd name="T66" fmla="*/ 732 w 1111"/>
                  <a:gd name="T67" fmla="*/ 452 h 470"/>
                  <a:gd name="T68" fmla="*/ 873 w 1111"/>
                  <a:gd name="T69" fmla="*/ 450 h 470"/>
                  <a:gd name="T70" fmla="*/ 796 w 1111"/>
                  <a:gd name="T71" fmla="*/ 463 h 470"/>
                  <a:gd name="T72" fmla="*/ 703 w 1111"/>
                  <a:gd name="T73" fmla="*/ 466 h 470"/>
                  <a:gd name="T74" fmla="*/ 537 w 1111"/>
                  <a:gd name="T75" fmla="*/ 464 h 470"/>
                  <a:gd name="T76" fmla="*/ 401 w 1111"/>
                  <a:gd name="T77" fmla="*/ 456 h 470"/>
                  <a:gd name="T78" fmla="*/ 149 w 1111"/>
                  <a:gd name="T79" fmla="*/ 464 h 470"/>
                  <a:gd name="T80" fmla="*/ 8 w 1111"/>
                  <a:gd name="T81" fmla="*/ 352 h 470"/>
                  <a:gd name="T82" fmla="*/ 4 w 1111"/>
                  <a:gd name="T83" fmla="*/ 314 h 470"/>
                  <a:gd name="T84" fmla="*/ 2 w 1111"/>
                  <a:gd name="T85" fmla="*/ 93 h 470"/>
                  <a:gd name="T86" fmla="*/ 24 w 1111"/>
                  <a:gd name="T87" fmla="*/ 22 h 470"/>
                  <a:gd name="T88" fmla="*/ 111 w 1111"/>
                  <a:gd name="T89" fmla="*/ 8 h 470"/>
                  <a:gd name="T90" fmla="*/ 160 w 1111"/>
                  <a:gd name="T91" fmla="*/ 27 h 470"/>
                  <a:gd name="T92" fmla="*/ 28 w 1111"/>
                  <a:gd name="T93" fmla="*/ 79 h 470"/>
                  <a:gd name="T94" fmla="*/ 21 w 1111"/>
                  <a:gd name="T95" fmla="*/ 164 h 470"/>
                  <a:gd name="T96" fmla="*/ 25 w 1111"/>
                  <a:gd name="T97" fmla="*/ 52 h 470"/>
                  <a:gd name="T98" fmla="*/ 670 w 1111"/>
                  <a:gd name="T99" fmla="*/ 447 h 470"/>
                  <a:gd name="T100" fmla="*/ 447 w 1111"/>
                  <a:gd name="T101" fmla="*/ 450 h 470"/>
                  <a:gd name="T102" fmla="*/ 559 w 1111"/>
                  <a:gd name="T103" fmla="*/ 448 h 470"/>
                  <a:gd name="T104" fmla="*/ 33 w 1111"/>
                  <a:gd name="T105" fmla="*/ 432 h 470"/>
                  <a:gd name="T106" fmla="*/ 80 w 1111"/>
                  <a:gd name="T107" fmla="*/ 464 h 470"/>
                  <a:gd name="T108" fmla="*/ 210 w 1111"/>
                  <a:gd name="T109" fmla="*/ 453 h 470"/>
                  <a:gd name="T110" fmla="*/ 285 w 1111"/>
                  <a:gd name="T111" fmla="*/ 447 h 470"/>
                  <a:gd name="T112" fmla="*/ 252 w 1111"/>
                  <a:gd name="T113" fmla="*/ 441 h 470"/>
                  <a:gd name="T114" fmla="*/ 185 w 1111"/>
                  <a:gd name="T115" fmla="*/ 439 h 470"/>
                  <a:gd name="T116" fmla="*/ 23 w 1111"/>
                  <a:gd name="T117" fmla="*/ 282 h 470"/>
                  <a:gd name="T118" fmla="*/ 21 w 1111"/>
                  <a:gd name="T119" fmla="*/ 186 h 470"/>
                  <a:gd name="T120" fmla="*/ 20 w 1111"/>
                  <a:gd name="T121" fmla="*/ 331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111" h="470">
                    <a:moveTo>
                      <a:pt x="237" y="22"/>
                    </a:moveTo>
                    <a:cubicBezTo>
                      <a:pt x="241" y="22"/>
                      <a:pt x="241" y="22"/>
                      <a:pt x="241" y="22"/>
                    </a:cubicBezTo>
                    <a:cubicBezTo>
                      <a:pt x="239" y="23"/>
                      <a:pt x="239" y="23"/>
                      <a:pt x="239" y="23"/>
                    </a:cubicBezTo>
                    <a:cubicBezTo>
                      <a:pt x="250" y="23"/>
                      <a:pt x="250" y="23"/>
                      <a:pt x="250" y="23"/>
                    </a:cubicBezTo>
                    <a:cubicBezTo>
                      <a:pt x="251" y="23"/>
                      <a:pt x="253" y="23"/>
                      <a:pt x="254" y="23"/>
                    </a:cubicBezTo>
                    <a:cubicBezTo>
                      <a:pt x="254" y="23"/>
                      <a:pt x="253" y="23"/>
                      <a:pt x="253" y="23"/>
                    </a:cubicBezTo>
                    <a:cubicBezTo>
                      <a:pt x="256" y="23"/>
                      <a:pt x="256" y="23"/>
                      <a:pt x="256" y="23"/>
                    </a:cubicBezTo>
                    <a:cubicBezTo>
                      <a:pt x="265" y="22"/>
                      <a:pt x="286" y="20"/>
                      <a:pt x="292" y="19"/>
                    </a:cubicBezTo>
                    <a:cubicBezTo>
                      <a:pt x="300" y="19"/>
                      <a:pt x="310" y="18"/>
                      <a:pt x="317" y="18"/>
                    </a:cubicBezTo>
                    <a:cubicBezTo>
                      <a:pt x="311" y="18"/>
                      <a:pt x="303" y="19"/>
                      <a:pt x="305" y="20"/>
                    </a:cubicBezTo>
                    <a:cubicBezTo>
                      <a:pt x="317" y="21"/>
                      <a:pt x="323" y="24"/>
                      <a:pt x="343" y="21"/>
                    </a:cubicBezTo>
                    <a:cubicBezTo>
                      <a:pt x="331" y="21"/>
                      <a:pt x="331" y="21"/>
                      <a:pt x="331" y="21"/>
                    </a:cubicBezTo>
                    <a:cubicBezTo>
                      <a:pt x="358" y="17"/>
                      <a:pt x="358" y="17"/>
                      <a:pt x="358" y="17"/>
                    </a:cubicBezTo>
                    <a:cubicBezTo>
                      <a:pt x="367" y="19"/>
                      <a:pt x="345" y="19"/>
                      <a:pt x="341" y="21"/>
                    </a:cubicBezTo>
                    <a:cubicBezTo>
                      <a:pt x="362" y="19"/>
                      <a:pt x="379" y="24"/>
                      <a:pt x="389" y="20"/>
                    </a:cubicBezTo>
                    <a:cubicBezTo>
                      <a:pt x="390" y="22"/>
                      <a:pt x="392" y="26"/>
                      <a:pt x="406" y="25"/>
                    </a:cubicBezTo>
                    <a:cubicBezTo>
                      <a:pt x="396" y="23"/>
                      <a:pt x="414" y="24"/>
                      <a:pt x="406" y="22"/>
                    </a:cubicBezTo>
                    <a:cubicBezTo>
                      <a:pt x="411" y="20"/>
                      <a:pt x="421" y="22"/>
                      <a:pt x="422" y="21"/>
                    </a:cubicBezTo>
                    <a:cubicBezTo>
                      <a:pt x="421" y="22"/>
                      <a:pt x="421" y="22"/>
                      <a:pt x="421" y="22"/>
                    </a:cubicBezTo>
                    <a:cubicBezTo>
                      <a:pt x="444" y="25"/>
                      <a:pt x="452" y="20"/>
                      <a:pt x="462" y="18"/>
                    </a:cubicBezTo>
                    <a:cubicBezTo>
                      <a:pt x="490" y="17"/>
                      <a:pt x="502" y="19"/>
                      <a:pt x="525" y="18"/>
                    </a:cubicBezTo>
                    <a:cubicBezTo>
                      <a:pt x="526" y="20"/>
                      <a:pt x="532" y="23"/>
                      <a:pt x="541" y="23"/>
                    </a:cubicBezTo>
                    <a:cubicBezTo>
                      <a:pt x="546" y="21"/>
                      <a:pt x="566" y="21"/>
                      <a:pt x="568" y="18"/>
                    </a:cubicBezTo>
                    <a:cubicBezTo>
                      <a:pt x="552" y="17"/>
                      <a:pt x="555" y="20"/>
                      <a:pt x="545" y="21"/>
                    </a:cubicBezTo>
                    <a:cubicBezTo>
                      <a:pt x="537" y="18"/>
                      <a:pt x="545" y="18"/>
                      <a:pt x="533" y="17"/>
                    </a:cubicBezTo>
                    <a:cubicBezTo>
                      <a:pt x="542" y="18"/>
                      <a:pt x="574" y="16"/>
                      <a:pt x="584" y="18"/>
                    </a:cubicBezTo>
                    <a:cubicBezTo>
                      <a:pt x="580" y="18"/>
                      <a:pt x="580" y="18"/>
                      <a:pt x="580" y="18"/>
                    </a:cubicBezTo>
                    <a:cubicBezTo>
                      <a:pt x="596" y="20"/>
                      <a:pt x="599" y="25"/>
                      <a:pt x="625" y="22"/>
                    </a:cubicBezTo>
                    <a:cubicBezTo>
                      <a:pt x="638" y="20"/>
                      <a:pt x="638" y="20"/>
                      <a:pt x="638" y="20"/>
                    </a:cubicBezTo>
                    <a:cubicBezTo>
                      <a:pt x="637" y="21"/>
                      <a:pt x="637" y="21"/>
                      <a:pt x="637" y="21"/>
                    </a:cubicBezTo>
                    <a:cubicBezTo>
                      <a:pt x="657" y="21"/>
                      <a:pt x="651" y="24"/>
                      <a:pt x="674" y="22"/>
                    </a:cubicBezTo>
                    <a:cubicBezTo>
                      <a:pt x="672" y="22"/>
                      <a:pt x="673" y="22"/>
                      <a:pt x="672" y="23"/>
                    </a:cubicBezTo>
                    <a:cubicBezTo>
                      <a:pt x="684" y="24"/>
                      <a:pt x="697" y="21"/>
                      <a:pt x="707" y="21"/>
                    </a:cubicBezTo>
                    <a:cubicBezTo>
                      <a:pt x="713" y="23"/>
                      <a:pt x="706" y="23"/>
                      <a:pt x="702" y="24"/>
                    </a:cubicBezTo>
                    <a:cubicBezTo>
                      <a:pt x="725" y="25"/>
                      <a:pt x="749" y="21"/>
                      <a:pt x="763" y="19"/>
                    </a:cubicBezTo>
                    <a:cubicBezTo>
                      <a:pt x="778" y="20"/>
                      <a:pt x="778" y="20"/>
                      <a:pt x="778" y="20"/>
                    </a:cubicBezTo>
                    <a:cubicBezTo>
                      <a:pt x="769" y="21"/>
                      <a:pt x="758" y="23"/>
                      <a:pt x="761" y="24"/>
                    </a:cubicBezTo>
                    <a:cubicBezTo>
                      <a:pt x="769" y="24"/>
                      <a:pt x="767" y="23"/>
                      <a:pt x="779" y="23"/>
                    </a:cubicBezTo>
                    <a:cubicBezTo>
                      <a:pt x="777" y="24"/>
                      <a:pt x="772" y="26"/>
                      <a:pt x="767" y="27"/>
                    </a:cubicBezTo>
                    <a:cubicBezTo>
                      <a:pt x="790" y="29"/>
                      <a:pt x="772" y="23"/>
                      <a:pt x="788" y="27"/>
                    </a:cubicBezTo>
                    <a:cubicBezTo>
                      <a:pt x="796" y="27"/>
                      <a:pt x="800" y="25"/>
                      <a:pt x="801" y="23"/>
                    </a:cubicBezTo>
                    <a:cubicBezTo>
                      <a:pt x="814" y="25"/>
                      <a:pt x="814" y="25"/>
                      <a:pt x="814" y="25"/>
                    </a:cubicBezTo>
                    <a:cubicBezTo>
                      <a:pt x="816" y="23"/>
                      <a:pt x="832" y="23"/>
                      <a:pt x="843" y="23"/>
                    </a:cubicBezTo>
                    <a:cubicBezTo>
                      <a:pt x="844" y="22"/>
                      <a:pt x="834" y="21"/>
                      <a:pt x="830" y="22"/>
                    </a:cubicBezTo>
                    <a:cubicBezTo>
                      <a:pt x="831" y="20"/>
                      <a:pt x="842" y="20"/>
                      <a:pt x="850" y="20"/>
                    </a:cubicBezTo>
                    <a:cubicBezTo>
                      <a:pt x="853" y="23"/>
                      <a:pt x="898" y="19"/>
                      <a:pt x="889" y="24"/>
                    </a:cubicBezTo>
                    <a:cubicBezTo>
                      <a:pt x="923" y="22"/>
                      <a:pt x="969" y="22"/>
                      <a:pt x="991" y="20"/>
                    </a:cubicBezTo>
                    <a:cubicBezTo>
                      <a:pt x="998" y="21"/>
                      <a:pt x="1013" y="21"/>
                      <a:pt x="1004" y="23"/>
                    </a:cubicBezTo>
                    <a:cubicBezTo>
                      <a:pt x="1029" y="24"/>
                      <a:pt x="1049" y="15"/>
                      <a:pt x="1070" y="39"/>
                    </a:cubicBezTo>
                    <a:cubicBezTo>
                      <a:pt x="1072" y="40"/>
                      <a:pt x="1061" y="29"/>
                      <a:pt x="1061" y="32"/>
                    </a:cubicBezTo>
                    <a:cubicBezTo>
                      <a:pt x="1077" y="41"/>
                      <a:pt x="1083" y="60"/>
                      <a:pt x="1082" y="87"/>
                    </a:cubicBezTo>
                    <a:cubicBezTo>
                      <a:pt x="1082" y="82"/>
                      <a:pt x="1081" y="81"/>
                      <a:pt x="1080" y="80"/>
                    </a:cubicBezTo>
                    <a:cubicBezTo>
                      <a:pt x="1081" y="80"/>
                      <a:pt x="1082" y="91"/>
                      <a:pt x="1082" y="98"/>
                    </a:cubicBezTo>
                    <a:cubicBezTo>
                      <a:pt x="1082" y="102"/>
                      <a:pt x="1082" y="93"/>
                      <a:pt x="1081" y="95"/>
                    </a:cubicBezTo>
                    <a:cubicBezTo>
                      <a:pt x="1080" y="147"/>
                      <a:pt x="1085" y="187"/>
                      <a:pt x="1085" y="238"/>
                    </a:cubicBezTo>
                    <a:cubicBezTo>
                      <a:pt x="1085" y="224"/>
                      <a:pt x="1082" y="218"/>
                      <a:pt x="1081" y="218"/>
                    </a:cubicBezTo>
                    <a:cubicBezTo>
                      <a:pt x="1081" y="232"/>
                      <a:pt x="1081" y="232"/>
                      <a:pt x="1081" y="232"/>
                    </a:cubicBezTo>
                    <a:cubicBezTo>
                      <a:pt x="1082" y="238"/>
                      <a:pt x="1082" y="248"/>
                      <a:pt x="1084" y="257"/>
                    </a:cubicBezTo>
                    <a:cubicBezTo>
                      <a:pt x="1084" y="258"/>
                      <a:pt x="1084" y="263"/>
                      <a:pt x="1083" y="258"/>
                    </a:cubicBezTo>
                    <a:cubicBezTo>
                      <a:pt x="1084" y="287"/>
                      <a:pt x="1096" y="300"/>
                      <a:pt x="1111" y="330"/>
                    </a:cubicBezTo>
                    <a:cubicBezTo>
                      <a:pt x="1102" y="319"/>
                      <a:pt x="1095" y="307"/>
                      <a:pt x="1089" y="294"/>
                    </a:cubicBezTo>
                    <a:cubicBezTo>
                      <a:pt x="1090" y="298"/>
                      <a:pt x="1090" y="301"/>
                      <a:pt x="1091" y="305"/>
                    </a:cubicBezTo>
                    <a:cubicBezTo>
                      <a:pt x="1088" y="299"/>
                      <a:pt x="1085" y="294"/>
                      <a:pt x="1083" y="288"/>
                    </a:cubicBezTo>
                    <a:cubicBezTo>
                      <a:pt x="1084" y="299"/>
                      <a:pt x="1091" y="307"/>
                      <a:pt x="1090" y="309"/>
                    </a:cubicBezTo>
                    <a:cubicBezTo>
                      <a:pt x="1088" y="307"/>
                      <a:pt x="1086" y="302"/>
                      <a:pt x="1085" y="302"/>
                    </a:cubicBezTo>
                    <a:cubicBezTo>
                      <a:pt x="1089" y="312"/>
                      <a:pt x="1090" y="313"/>
                      <a:pt x="1094" y="320"/>
                    </a:cubicBezTo>
                    <a:cubicBezTo>
                      <a:pt x="1080" y="303"/>
                      <a:pt x="1070" y="260"/>
                      <a:pt x="1070" y="236"/>
                    </a:cubicBezTo>
                    <a:cubicBezTo>
                      <a:pt x="1070" y="233"/>
                      <a:pt x="1071" y="239"/>
                      <a:pt x="1072" y="240"/>
                    </a:cubicBezTo>
                    <a:cubicBezTo>
                      <a:pt x="1072" y="231"/>
                      <a:pt x="1073" y="226"/>
                      <a:pt x="1072" y="214"/>
                    </a:cubicBezTo>
                    <a:cubicBezTo>
                      <a:pt x="1070" y="207"/>
                      <a:pt x="1071" y="219"/>
                      <a:pt x="1071" y="225"/>
                    </a:cubicBezTo>
                    <a:cubicBezTo>
                      <a:pt x="1069" y="224"/>
                      <a:pt x="1069" y="222"/>
                      <a:pt x="1069" y="215"/>
                    </a:cubicBezTo>
                    <a:cubicBezTo>
                      <a:pt x="1071" y="214"/>
                      <a:pt x="1070" y="181"/>
                      <a:pt x="1072" y="173"/>
                    </a:cubicBezTo>
                    <a:cubicBezTo>
                      <a:pt x="1072" y="139"/>
                      <a:pt x="1067" y="178"/>
                      <a:pt x="1068" y="145"/>
                    </a:cubicBezTo>
                    <a:cubicBezTo>
                      <a:pt x="1070" y="135"/>
                      <a:pt x="1070" y="135"/>
                      <a:pt x="1070" y="135"/>
                    </a:cubicBezTo>
                    <a:cubicBezTo>
                      <a:pt x="1068" y="117"/>
                      <a:pt x="1067" y="91"/>
                      <a:pt x="1067" y="71"/>
                    </a:cubicBezTo>
                    <a:cubicBezTo>
                      <a:pt x="1067" y="72"/>
                      <a:pt x="1067" y="73"/>
                      <a:pt x="1067" y="75"/>
                    </a:cubicBezTo>
                    <a:cubicBezTo>
                      <a:pt x="1068" y="78"/>
                      <a:pt x="1069" y="72"/>
                      <a:pt x="1069" y="71"/>
                    </a:cubicBezTo>
                    <a:cubicBezTo>
                      <a:pt x="1069" y="57"/>
                      <a:pt x="1059" y="48"/>
                      <a:pt x="1054" y="42"/>
                    </a:cubicBezTo>
                    <a:cubicBezTo>
                      <a:pt x="1047" y="38"/>
                      <a:pt x="1038" y="36"/>
                      <a:pt x="1027" y="37"/>
                    </a:cubicBezTo>
                    <a:cubicBezTo>
                      <a:pt x="1014" y="38"/>
                      <a:pt x="1001" y="39"/>
                      <a:pt x="991" y="39"/>
                    </a:cubicBezTo>
                    <a:cubicBezTo>
                      <a:pt x="985" y="36"/>
                      <a:pt x="1018" y="37"/>
                      <a:pt x="1027" y="35"/>
                    </a:cubicBezTo>
                    <a:cubicBezTo>
                      <a:pt x="1008" y="35"/>
                      <a:pt x="1008" y="35"/>
                      <a:pt x="1008" y="35"/>
                    </a:cubicBezTo>
                    <a:cubicBezTo>
                      <a:pt x="1020" y="35"/>
                      <a:pt x="1025" y="34"/>
                      <a:pt x="1031" y="32"/>
                    </a:cubicBezTo>
                    <a:cubicBezTo>
                      <a:pt x="1015" y="32"/>
                      <a:pt x="1009" y="34"/>
                      <a:pt x="993" y="35"/>
                    </a:cubicBezTo>
                    <a:cubicBezTo>
                      <a:pt x="994" y="34"/>
                      <a:pt x="992" y="34"/>
                      <a:pt x="985" y="34"/>
                    </a:cubicBezTo>
                    <a:cubicBezTo>
                      <a:pt x="983" y="36"/>
                      <a:pt x="983" y="36"/>
                      <a:pt x="983" y="36"/>
                    </a:cubicBezTo>
                    <a:cubicBezTo>
                      <a:pt x="982" y="36"/>
                      <a:pt x="982" y="35"/>
                      <a:pt x="979" y="35"/>
                    </a:cubicBezTo>
                    <a:cubicBezTo>
                      <a:pt x="951" y="36"/>
                      <a:pt x="951" y="36"/>
                      <a:pt x="951" y="36"/>
                    </a:cubicBezTo>
                    <a:cubicBezTo>
                      <a:pt x="957" y="37"/>
                      <a:pt x="957" y="39"/>
                      <a:pt x="965" y="39"/>
                    </a:cubicBezTo>
                    <a:cubicBezTo>
                      <a:pt x="962" y="38"/>
                      <a:pt x="968" y="38"/>
                      <a:pt x="976" y="38"/>
                    </a:cubicBezTo>
                    <a:cubicBezTo>
                      <a:pt x="969" y="39"/>
                      <a:pt x="983" y="39"/>
                      <a:pt x="983" y="40"/>
                    </a:cubicBezTo>
                    <a:cubicBezTo>
                      <a:pt x="968" y="40"/>
                      <a:pt x="950" y="40"/>
                      <a:pt x="940" y="41"/>
                    </a:cubicBezTo>
                    <a:cubicBezTo>
                      <a:pt x="937" y="39"/>
                      <a:pt x="937" y="39"/>
                      <a:pt x="937" y="39"/>
                    </a:cubicBezTo>
                    <a:cubicBezTo>
                      <a:pt x="923" y="38"/>
                      <a:pt x="908" y="39"/>
                      <a:pt x="898" y="39"/>
                    </a:cubicBezTo>
                    <a:cubicBezTo>
                      <a:pt x="901" y="38"/>
                      <a:pt x="901" y="38"/>
                      <a:pt x="901" y="38"/>
                    </a:cubicBezTo>
                    <a:cubicBezTo>
                      <a:pt x="884" y="37"/>
                      <a:pt x="868" y="38"/>
                      <a:pt x="853" y="37"/>
                    </a:cubicBezTo>
                    <a:cubicBezTo>
                      <a:pt x="837" y="39"/>
                      <a:pt x="818" y="40"/>
                      <a:pt x="806" y="43"/>
                    </a:cubicBezTo>
                    <a:cubicBezTo>
                      <a:pt x="799" y="45"/>
                      <a:pt x="762" y="40"/>
                      <a:pt x="745" y="43"/>
                    </a:cubicBezTo>
                    <a:cubicBezTo>
                      <a:pt x="744" y="43"/>
                      <a:pt x="756" y="41"/>
                      <a:pt x="762" y="40"/>
                    </a:cubicBezTo>
                    <a:cubicBezTo>
                      <a:pt x="751" y="40"/>
                      <a:pt x="742" y="43"/>
                      <a:pt x="738" y="40"/>
                    </a:cubicBezTo>
                    <a:cubicBezTo>
                      <a:pt x="764" y="41"/>
                      <a:pt x="737" y="38"/>
                      <a:pt x="748" y="38"/>
                    </a:cubicBezTo>
                    <a:cubicBezTo>
                      <a:pt x="737" y="38"/>
                      <a:pt x="724" y="38"/>
                      <a:pt x="718" y="39"/>
                    </a:cubicBezTo>
                    <a:cubicBezTo>
                      <a:pt x="737" y="39"/>
                      <a:pt x="711" y="42"/>
                      <a:pt x="731" y="41"/>
                    </a:cubicBezTo>
                    <a:cubicBezTo>
                      <a:pt x="716" y="43"/>
                      <a:pt x="695" y="44"/>
                      <a:pt x="677" y="43"/>
                    </a:cubicBezTo>
                    <a:cubicBezTo>
                      <a:pt x="677" y="42"/>
                      <a:pt x="675" y="42"/>
                      <a:pt x="668" y="42"/>
                    </a:cubicBezTo>
                    <a:cubicBezTo>
                      <a:pt x="663" y="43"/>
                      <a:pt x="663" y="43"/>
                      <a:pt x="663" y="43"/>
                    </a:cubicBezTo>
                    <a:cubicBezTo>
                      <a:pt x="654" y="43"/>
                      <a:pt x="679" y="41"/>
                      <a:pt x="662" y="41"/>
                    </a:cubicBezTo>
                    <a:cubicBezTo>
                      <a:pt x="645" y="43"/>
                      <a:pt x="610" y="39"/>
                      <a:pt x="602" y="44"/>
                    </a:cubicBezTo>
                    <a:cubicBezTo>
                      <a:pt x="589" y="42"/>
                      <a:pt x="627" y="42"/>
                      <a:pt x="607" y="40"/>
                    </a:cubicBezTo>
                    <a:cubicBezTo>
                      <a:pt x="619" y="38"/>
                      <a:pt x="635" y="40"/>
                      <a:pt x="639" y="38"/>
                    </a:cubicBezTo>
                    <a:cubicBezTo>
                      <a:pt x="627" y="38"/>
                      <a:pt x="635" y="36"/>
                      <a:pt x="627" y="36"/>
                    </a:cubicBezTo>
                    <a:cubicBezTo>
                      <a:pt x="615" y="37"/>
                      <a:pt x="615" y="37"/>
                      <a:pt x="615" y="37"/>
                    </a:cubicBezTo>
                    <a:cubicBezTo>
                      <a:pt x="617" y="37"/>
                      <a:pt x="617" y="37"/>
                      <a:pt x="617" y="37"/>
                    </a:cubicBezTo>
                    <a:cubicBezTo>
                      <a:pt x="596" y="39"/>
                      <a:pt x="562" y="38"/>
                      <a:pt x="535" y="39"/>
                    </a:cubicBezTo>
                    <a:cubicBezTo>
                      <a:pt x="512" y="41"/>
                      <a:pt x="496" y="45"/>
                      <a:pt x="468" y="44"/>
                    </a:cubicBezTo>
                    <a:cubicBezTo>
                      <a:pt x="476" y="43"/>
                      <a:pt x="445" y="43"/>
                      <a:pt x="462" y="40"/>
                    </a:cubicBezTo>
                    <a:cubicBezTo>
                      <a:pt x="450" y="39"/>
                      <a:pt x="437" y="41"/>
                      <a:pt x="437" y="42"/>
                    </a:cubicBezTo>
                    <a:cubicBezTo>
                      <a:pt x="448" y="42"/>
                      <a:pt x="441" y="42"/>
                      <a:pt x="450" y="43"/>
                    </a:cubicBezTo>
                    <a:cubicBezTo>
                      <a:pt x="444" y="44"/>
                      <a:pt x="429" y="44"/>
                      <a:pt x="423" y="43"/>
                    </a:cubicBezTo>
                    <a:cubicBezTo>
                      <a:pt x="426" y="43"/>
                      <a:pt x="425" y="43"/>
                      <a:pt x="425" y="42"/>
                    </a:cubicBezTo>
                    <a:cubicBezTo>
                      <a:pt x="412" y="42"/>
                      <a:pt x="419" y="44"/>
                      <a:pt x="409" y="44"/>
                    </a:cubicBezTo>
                    <a:cubicBezTo>
                      <a:pt x="406" y="42"/>
                      <a:pt x="387" y="44"/>
                      <a:pt x="379" y="43"/>
                    </a:cubicBezTo>
                    <a:cubicBezTo>
                      <a:pt x="366" y="45"/>
                      <a:pt x="366" y="45"/>
                      <a:pt x="366" y="45"/>
                    </a:cubicBezTo>
                    <a:cubicBezTo>
                      <a:pt x="373" y="44"/>
                      <a:pt x="353" y="45"/>
                      <a:pt x="351" y="43"/>
                    </a:cubicBezTo>
                    <a:cubicBezTo>
                      <a:pt x="342" y="44"/>
                      <a:pt x="334" y="46"/>
                      <a:pt x="320" y="46"/>
                    </a:cubicBezTo>
                    <a:cubicBezTo>
                      <a:pt x="326" y="45"/>
                      <a:pt x="307" y="45"/>
                      <a:pt x="307" y="43"/>
                    </a:cubicBezTo>
                    <a:cubicBezTo>
                      <a:pt x="283" y="41"/>
                      <a:pt x="267" y="48"/>
                      <a:pt x="244" y="45"/>
                    </a:cubicBezTo>
                    <a:cubicBezTo>
                      <a:pt x="245" y="45"/>
                      <a:pt x="249" y="44"/>
                      <a:pt x="243" y="43"/>
                    </a:cubicBezTo>
                    <a:cubicBezTo>
                      <a:pt x="238" y="44"/>
                      <a:pt x="228" y="44"/>
                      <a:pt x="223" y="44"/>
                    </a:cubicBezTo>
                    <a:cubicBezTo>
                      <a:pt x="223" y="44"/>
                      <a:pt x="223" y="44"/>
                      <a:pt x="223" y="44"/>
                    </a:cubicBezTo>
                    <a:cubicBezTo>
                      <a:pt x="223" y="44"/>
                      <a:pt x="223" y="44"/>
                      <a:pt x="223" y="44"/>
                    </a:cubicBezTo>
                    <a:cubicBezTo>
                      <a:pt x="220" y="44"/>
                      <a:pt x="218" y="44"/>
                      <a:pt x="218" y="44"/>
                    </a:cubicBezTo>
                    <a:cubicBezTo>
                      <a:pt x="208" y="46"/>
                      <a:pt x="203" y="48"/>
                      <a:pt x="184" y="49"/>
                    </a:cubicBezTo>
                    <a:cubicBezTo>
                      <a:pt x="186" y="51"/>
                      <a:pt x="202" y="50"/>
                      <a:pt x="209" y="50"/>
                    </a:cubicBezTo>
                    <a:cubicBezTo>
                      <a:pt x="215" y="48"/>
                      <a:pt x="215" y="48"/>
                      <a:pt x="215" y="48"/>
                    </a:cubicBezTo>
                    <a:cubicBezTo>
                      <a:pt x="220" y="51"/>
                      <a:pt x="232" y="47"/>
                      <a:pt x="236" y="48"/>
                    </a:cubicBezTo>
                    <a:cubicBezTo>
                      <a:pt x="225" y="52"/>
                      <a:pt x="192" y="51"/>
                      <a:pt x="172" y="53"/>
                    </a:cubicBezTo>
                    <a:cubicBezTo>
                      <a:pt x="184" y="56"/>
                      <a:pt x="210" y="56"/>
                      <a:pt x="233" y="56"/>
                    </a:cubicBezTo>
                    <a:cubicBezTo>
                      <a:pt x="223" y="55"/>
                      <a:pt x="223" y="55"/>
                      <a:pt x="223" y="55"/>
                    </a:cubicBezTo>
                    <a:cubicBezTo>
                      <a:pt x="235" y="55"/>
                      <a:pt x="235" y="55"/>
                      <a:pt x="235" y="55"/>
                    </a:cubicBezTo>
                    <a:cubicBezTo>
                      <a:pt x="224" y="53"/>
                      <a:pt x="224" y="53"/>
                      <a:pt x="224" y="53"/>
                    </a:cubicBezTo>
                    <a:cubicBezTo>
                      <a:pt x="235" y="53"/>
                      <a:pt x="245" y="52"/>
                      <a:pt x="255" y="53"/>
                    </a:cubicBezTo>
                    <a:cubicBezTo>
                      <a:pt x="243" y="53"/>
                      <a:pt x="238" y="50"/>
                      <a:pt x="245" y="50"/>
                    </a:cubicBezTo>
                    <a:cubicBezTo>
                      <a:pt x="258" y="52"/>
                      <a:pt x="259" y="49"/>
                      <a:pt x="269" y="49"/>
                    </a:cubicBezTo>
                    <a:cubicBezTo>
                      <a:pt x="263" y="49"/>
                      <a:pt x="256" y="49"/>
                      <a:pt x="261" y="48"/>
                    </a:cubicBezTo>
                    <a:cubicBezTo>
                      <a:pt x="281" y="50"/>
                      <a:pt x="286" y="49"/>
                      <a:pt x="304" y="51"/>
                    </a:cubicBezTo>
                    <a:cubicBezTo>
                      <a:pt x="302" y="48"/>
                      <a:pt x="327" y="51"/>
                      <a:pt x="330" y="48"/>
                    </a:cubicBezTo>
                    <a:cubicBezTo>
                      <a:pt x="321" y="48"/>
                      <a:pt x="321" y="48"/>
                      <a:pt x="321" y="48"/>
                    </a:cubicBezTo>
                    <a:cubicBezTo>
                      <a:pt x="339" y="46"/>
                      <a:pt x="339" y="46"/>
                      <a:pt x="339" y="46"/>
                    </a:cubicBezTo>
                    <a:cubicBezTo>
                      <a:pt x="356" y="49"/>
                      <a:pt x="325" y="49"/>
                      <a:pt x="350" y="51"/>
                    </a:cubicBezTo>
                    <a:cubicBezTo>
                      <a:pt x="373" y="51"/>
                      <a:pt x="373" y="47"/>
                      <a:pt x="391" y="47"/>
                    </a:cubicBezTo>
                    <a:cubicBezTo>
                      <a:pt x="385" y="49"/>
                      <a:pt x="370" y="51"/>
                      <a:pt x="356" y="51"/>
                    </a:cubicBezTo>
                    <a:cubicBezTo>
                      <a:pt x="365" y="52"/>
                      <a:pt x="365" y="52"/>
                      <a:pt x="365" y="52"/>
                    </a:cubicBezTo>
                    <a:cubicBezTo>
                      <a:pt x="360" y="53"/>
                      <a:pt x="339" y="53"/>
                      <a:pt x="329" y="52"/>
                    </a:cubicBezTo>
                    <a:cubicBezTo>
                      <a:pt x="346" y="50"/>
                      <a:pt x="321" y="52"/>
                      <a:pt x="314" y="50"/>
                    </a:cubicBezTo>
                    <a:cubicBezTo>
                      <a:pt x="312" y="52"/>
                      <a:pt x="323" y="52"/>
                      <a:pt x="310" y="53"/>
                    </a:cubicBezTo>
                    <a:cubicBezTo>
                      <a:pt x="322" y="53"/>
                      <a:pt x="324" y="53"/>
                      <a:pt x="339" y="54"/>
                    </a:cubicBezTo>
                    <a:cubicBezTo>
                      <a:pt x="306" y="53"/>
                      <a:pt x="310" y="60"/>
                      <a:pt x="281" y="58"/>
                    </a:cubicBezTo>
                    <a:cubicBezTo>
                      <a:pt x="294" y="58"/>
                      <a:pt x="276" y="56"/>
                      <a:pt x="275" y="55"/>
                    </a:cubicBezTo>
                    <a:cubicBezTo>
                      <a:pt x="269" y="55"/>
                      <a:pt x="256" y="56"/>
                      <a:pt x="251" y="56"/>
                    </a:cubicBezTo>
                    <a:cubicBezTo>
                      <a:pt x="255" y="59"/>
                      <a:pt x="255" y="59"/>
                      <a:pt x="255" y="59"/>
                    </a:cubicBezTo>
                    <a:cubicBezTo>
                      <a:pt x="239" y="60"/>
                      <a:pt x="233" y="54"/>
                      <a:pt x="214" y="57"/>
                    </a:cubicBezTo>
                    <a:cubicBezTo>
                      <a:pt x="211" y="59"/>
                      <a:pt x="231" y="58"/>
                      <a:pt x="227" y="58"/>
                    </a:cubicBezTo>
                    <a:cubicBezTo>
                      <a:pt x="201" y="60"/>
                      <a:pt x="191" y="55"/>
                      <a:pt x="168" y="53"/>
                    </a:cubicBezTo>
                    <a:cubicBezTo>
                      <a:pt x="167" y="54"/>
                      <a:pt x="167" y="56"/>
                      <a:pt x="159" y="57"/>
                    </a:cubicBezTo>
                    <a:cubicBezTo>
                      <a:pt x="161" y="55"/>
                      <a:pt x="155" y="55"/>
                      <a:pt x="164" y="53"/>
                    </a:cubicBezTo>
                    <a:cubicBezTo>
                      <a:pt x="157" y="53"/>
                      <a:pt x="147" y="54"/>
                      <a:pt x="140" y="55"/>
                    </a:cubicBezTo>
                    <a:cubicBezTo>
                      <a:pt x="157" y="56"/>
                      <a:pt x="134" y="57"/>
                      <a:pt x="131" y="58"/>
                    </a:cubicBezTo>
                    <a:cubicBezTo>
                      <a:pt x="122" y="58"/>
                      <a:pt x="133" y="56"/>
                      <a:pt x="138" y="56"/>
                    </a:cubicBezTo>
                    <a:cubicBezTo>
                      <a:pt x="132" y="55"/>
                      <a:pt x="124" y="53"/>
                      <a:pt x="120" y="55"/>
                    </a:cubicBezTo>
                    <a:cubicBezTo>
                      <a:pt x="119" y="54"/>
                      <a:pt x="139" y="51"/>
                      <a:pt x="151" y="50"/>
                    </a:cubicBezTo>
                    <a:cubicBezTo>
                      <a:pt x="143" y="50"/>
                      <a:pt x="143" y="50"/>
                      <a:pt x="143" y="50"/>
                    </a:cubicBezTo>
                    <a:cubicBezTo>
                      <a:pt x="149" y="49"/>
                      <a:pt x="150" y="50"/>
                      <a:pt x="158" y="50"/>
                    </a:cubicBezTo>
                    <a:cubicBezTo>
                      <a:pt x="150" y="49"/>
                      <a:pt x="151" y="47"/>
                      <a:pt x="153" y="46"/>
                    </a:cubicBezTo>
                    <a:cubicBezTo>
                      <a:pt x="154" y="46"/>
                      <a:pt x="152" y="46"/>
                      <a:pt x="153" y="47"/>
                    </a:cubicBezTo>
                    <a:cubicBezTo>
                      <a:pt x="160" y="47"/>
                      <a:pt x="165" y="46"/>
                      <a:pt x="163" y="46"/>
                    </a:cubicBezTo>
                    <a:cubicBezTo>
                      <a:pt x="170" y="43"/>
                      <a:pt x="154" y="44"/>
                      <a:pt x="149" y="43"/>
                    </a:cubicBezTo>
                    <a:cubicBezTo>
                      <a:pt x="139" y="43"/>
                      <a:pt x="139" y="43"/>
                      <a:pt x="139" y="43"/>
                    </a:cubicBezTo>
                    <a:cubicBezTo>
                      <a:pt x="104" y="51"/>
                      <a:pt x="104" y="51"/>
                      <a:pt x="104" y="51"/>
                    </a:cubicBezTo>
                    <a:cubicBezTo>
                      <a:pt x="89" y="52"/>
                      <a:pt x="82" y="50"/>
                      <a:pt x="71" y="49"/>
                    </a:cubicBezTo>
                    <a:cubicBezTo>
                      <a:pt x="70" y="49"/>
                      <a:pt x="69" y="50"/>
                      <a:pt x="69" y="51"/>
                    </a:cubicBezTo>
                    <a:cubicBezTo>
                      <a:pt x="62" y="51"/>
                      <a:pt x="57" y="54"/>
                      <a:pt x="59" y="50"/>
                    </a:cubicBezTo>
                    <a:cubicBezTo>
                      <a:pt x="60" y="50"/>
                      <a:pt x="61" y="50"/>
                      <a:pt x="62" y="49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56" y="51"/>
                      <a:pt x="53" y="55"/>
                      <a:pt x="53" y="55"/>
                    </a:cubicBezTo>
                    <a:cubicBezTo>
                      <a:pt x="62" y="45"/>
                      <a:pt x="51" y="51"/>
                      <a:pt x="51" y="47"/>
                    </a:cubicBezTo>
                    <a:cubicBezTo>
                      <a:pt x="46" y="51"/>
                      <a:pt x="43" y="55"/>
                      <a:pt x="41" y="60"/>
                    </a:cubicBezTo>
                    <a:cubicBezTo>
                      <a:pt x="47" y="53"/>
                      <a:pt x="42" y="61"/>
                      <a:pt x="42" y="64"/>
                    </a:cubicBezTo>
                    <a:cubicBezTo>
                      <a:pt x="39" y="64"/>
                      <a:pt x="40" y="75"/>
                      <a:pt x="40" y="85"/>
                    </a:cubicBezTo>
                    <a:cubicBezTo>
                      <a:pt x="40" y="85"/>
                      <a:pt x="40" y="85"/>
                      <a:pt x="40" y="85"/>
                    </a:cubicBezTo>
                    <a:cubicBezTo>
                      <a:pt x="39" y="92"/>
                      <a:pt x="39" y="106"/>
                      <a:pt x="40" y="116"/>
                    </a:cubicBezTo>
                    <a:cubicBezTo>
                      <a:pt x="41" y="115"/>
                      <a:pt x="44" y="128"/>
                      <a:pt x="46" y="134"/>
                    </a:cubicBezTo>
                    <a:cubicBezTo>
                      <a:pt x="46" y="117"/>
                      <a:pt x="47" y="127"/>
                      <a:pt x="48" y="126"/>
                    </a:cubicBezTo>
                    <a:cubicBezTo>
                      <a:pt x="48" y="127"/>
                      <a:pt x="48" y="131"/>
                      <a:pt x="48" y="131"/>
                    </a:cubicBezTo>
                    <a:cubicBezTo>
                      <a:pt x="49" y="133"/>
                      <a:pt x="49" y="128"/>
                      <a:pt x="50" y="127"/>
                    </a:cubicBezTo>
                    <a:cubicBezTo>
                      <a:pt x="49" y="109"/>
                      <a:pt x="49" y="91"/>
                      <a:pt x="46" y="84"/>
                    </a:cubicBezTo>
                    <a:cubicBezTo>
                      <a:pt x="45" y="89"/>
                      <a:pt x="47" y="93"/>
                      <a:pt x="46" y="99"/>
                    </a:cubicBezTo>
                    <a:cubicBezTo>
                      <a:pt x="45" y="92"/>
                      <a:pt x="44" y="75"/>
                      <a:pt x="45" y="69"/>
                    </a:cubicBezTo>
                    <a:cubicBezTo>
                      <a:pt x="46" y="68"/>
                      <a:pt x="47" y="67"/>
                      <a:pt x="48" y="67"/>
                    </a:cubicBezTo>
                    <a:cubicBezTo>
                      <a:pt x="48" y="64"/>
                      <a:pt x="49" y="62"/>
                      <a:pt x="50" y="60"/>
                    </a:cubicBezTo>
                    <a:cubicBezTo>
                      <a:pt x="49" y="63"/>
                      <a:pt x="51" y="62"/>
                      <a:pt x="49" y="69"/>
                    </a:cubicBezTo>
                    <a:cubicBezTo>
                      <a:pt x="51" y="68"/>
                      <a:pt x="50" y="62"/>
                      <a:pt x="54" y="60"/>
                    </a:cubicBezTo>
                    <a:cubicBezTo>
                      <a:pt x="54" y="58"/>
                      <a:pt x="54" y="57"/>
                      <a:pt x="54" y="56"/>
                    </a:cubicBezTo>
                    <a:cubicBezTo>
                      <a:pt x="54" y="58"/>
                      <a:pt x="62" y="53"/>
                      <a:pt x="58" y="58"/>
                    </a:cubicBezTo>
                    <a:cubicBezTo>
                      <a:pt x="55" y="60"/>
                      <a:pt x="54" y="63"/>
                      <a:pt x="53" y="66"/>
                    </a:cubicBezTo>
                    <a:cubicBezTo>
                      <a:pt x="55" y="65"/>
                      <a:pt x="55" y="65"/>
                      <a:pt x="55" y="65"/>
                    </a:cubicBezTo>
                    <a:cubicBezTo>
                      <a:pt x="55" y="67"/>
                      <a:pt x="54" y="68"/>
                      <a:pt x="54" y="71"/>
                    </a:cubicBezTo>
                    <a:cubicBezTo>
                      <a:pt x="53" y="70"/>
                      <a:pt x="53" y="69"/>
                      <a:pt x="53" y="69"/>
                    </a:cubicBezTo>
                    <a:cubicBezTo>
                      <a:pt x="53" y="72"/>
                      <a:pt x="52" y="81"/>
                      <a:pt x="51" y="82"/>
                    </a:cubicBezTo>
                    <a:cubicBezTo>
                      <a:pt x="50" y="84"/>
                      <a:pt x="49" y="87"/>
                      <a:pt x="50" y="103"/>
                    </a:cubicBezTo>
                    <a:cubicBezTo>
                      <a:pt x="53" y="113"/>
                      <a:pt x="53" y="124"/>
                      <a:pt x="53" y="144"/>
                    </a:cubicBezTo>
                    <a:cubicBezTo>
                      <a:pt x="52" y="129"/>
                      <a:pt x="51" y="142"/>
                      <a:pt x="49" y="137"/>
                    </a:cubicBezTo>
                    <a:cubicBezTo>
                      <a:pt x="48" y="151"/>
                      <a:pt x="50" y="156"/>
                      <a:pt x="51" y="164"/>
                    </a:cubicBezTo>
                    <a:cubicBezTo>
                      <a:pt x="50" y="168"/>
                      <a:pt x="49" y="170"/>
                      <a:pt x="49" y="157"/>
                    </a:cubicBezTo>
                    <a:cubicBezTo>
                      <a:pt x="46" y="156"/>
                      <a:pt x="50" y="174"/>
                      <a:pt x="47" y="175"/>
                    </a:cubicBezTo>
                    <a:cubicBezTo>
                      <a:pt x="47" y="219"/>
                      <a:pt x="56" y="210"/>
                      <a:pt x="53" y="261"/>
                    </a:cubicBezTo>
                    <a:cubicBezTo>
                      <a:pt x="51" y="259"/>
                      <a:pt x="51" y="259"/>
                      <a:pt x="51" y="259"/>
                    </a:cubicBezTo>
                    <a:cubicBezTo>
                      <a:pt x="53" y="291"/>
                      <a:pt x="51" y="309"/>
                      <a:pt x="52" y="339"/>
                    </a:cubicBezTo>
                    <a:cubicBezTo>
                      <a:pt x="49" y="362"/>
                      <a:pt x="49" y="362"/>
                      <a:pt x="49" y="362"/>
                    </a:cubicBezTo>
                    <a:cubicBezTo>
                      <a:pt x="49" y="357"/>
                      <a:pt x="47" y="343"/>
                      <a:pt x="45" y="349"/>
                    </a:cubicBezTo>
                    <a:cubicBezTo>
                      <a:pt x="48" y="338"/>
                      <a:pt x="47" y="326"/>
                      <a:pt x="49" y="314"/>
                    </a:cubicBezTo>
                    <a:cubicBezTo>
                      <a:pt x="48" y="313"/>
                      <a:pt x="47" y="318"/>
                      <a:pt x="47" y="320"/>
                    </a:cubicBezTo>
                    <a:cubicBezTo>
                      <a:pt x="47" y="312"/>
                      <a:pt x="48" y="309"/>
                      <a:pt x="48" y="299"/>
                    </a:cubicBezTo>
                    <a:cubicBezTo>
                      <a:pt x="47" y="299"/>
                      <a:pt x="46" y="310"/>
                      <a:pt x="46" y="302"/>
                    </a:cubicBezTo>
                    <a:cubicBezTo>
                      <a:pt x="48" y="289"/>
                      <a:pt x="48" y="289"/>
                      <a:pt x="48" y="289"/>
                    </a:cubicBezTo>
                    <a:cubicBezTo>
                      <a:pt x="47" y="271"/>
                      <a:pt x="43" y="280"/>
                      <a:pt x="44" y="259"/>
                    </a:cubicBezTo>
                    <a:cubicBezTo>
                      <a:pt x="46" y="263"/>
                      <a:pt x="48" y="271"/>
                      <a:pt x="49" y="279"/>
                    </a:cubicBezTo>
                    <a:cubicBezTo>
                      <a:pt x="49" y="269"/>
                      <a:pt x="50" y="292"/>
                      <a:pt x="51" y="283"/>
                    </a:cubicBezTo>
                    <a:cubicBezTo>
                      <a:pt x="48" y="269"/>
                      <a:pt x="50" y="263"/>
                      <a:pt x="49" y="244"/>
                    </a:cubicBezTo>
                    <a:cubicBezTo>
                      <a:pt x="49" y="246"/>
                      <a:pt x="50" y="247"/>
                      <a:pt x="50" y="252"/>
                    </a:cubicBezTo>
                    <a:cubicBezTo>
                      <a:pt x="51" y="225"/>
                      <a:pt x="51" y="225"/>
                      <a:pt x="51" y="225"/>
                    </a:cubicBezTo>
                    <a:cubicBezTo>
                      <a:pt x="49" y="232"/>
                      <a:pt x="49" y="203"/>
                      <a:pt x="47" y="206"/>
                    </a:cubicBezTo>
                    <a:cubicBezTo>
                      <a:pt x="46" y="234"/>
                      <a:pt x="47" y="226"/>
                      <a:pt x="46" y="258"/>
                    </a:cubicBezTo>
                    <a:cubicBezTo>
                      <a:pt x="46" y="249"/>
                      <a:pt x="43" y="237"/>
                      <a:pt x="41" y="231"/>
                    </a:cubicBezTo>
                    <a:cubicBezTo>
                      <a:pt x="41" y="231"/>
                      <a:pt x="41" y="231"/>
                      <a:pt x="41" y="230"/>
                    </a:cubicBezTo>
                    <a:cubicBezTo>
                      <a:pt x="39" y="225"/>
                      <a:pt x="39" y="230"/>
                      <a:pt x="35" y="230"/>
                    </a:cubicBezTo>
                    <a:cubicBezTo>
                      <a:pt x="38" y="244"/>
                      <a:pt x="35" y="254"/>
                      <a:pt x="37" y="271"/>
                    </a:cubicBezTo>
                    <a:cubicBezTo>
                      <a:pt x="39" y="275"/>
                      <a:pt x="40" y="261"/>
                      <a:pt x="39" y="253"/>
                    </a:cubicBezTo>
                    <a:cubicBezTo>
                      <a:pt x="40" y="268"/>
                      <a:pt x="40" y="268"/>
                      <a:pt x="40" y="268"/>
                    </a:cubicBezTo>
                    <a:cubicBezTo>
                      <a:pt x="39" y="265"/>
                      <a:pt x="39" y="265"/>
                      <a:pt x="39" y="265"/>
                    </a:cubicBezTo>
                    <a:cubicBezTo>
                      <a:pt x="39" y="304"/>
                      <a:pt x="39" y="304"/>
                      <a:pt x="39" y="304"/>
                    </a:cubicBezTo>
                    <a:cubicBezTo>
                      <a:pt x="39" y="296"/>
                      <a:pt x="37" y="294"/>
                      <a:pt x="37" y="290"/>
                    </a:cubicBezTo>
                    <a:cubicBezTo>
                      <a:pt x="36" y="295"/>
                      <a:pt x="36" y="300"/>
                      <a:pt x="35" y="305"/>
                    </a:cubicBezTo>
                    <a:cubicBezTo>
                      <a:pt x="37" y="304"/>
                      <a:pt x="39" y="305"/>
                      <a:pt x="39" y="310"/>
                    </a:cubicBezTo>
                    <a:cubicBezTo>
                      <a:pt x="38" y="335"/>
                      <a:pt x="36" y="349"/>
                      <a:pt x="34" y="358"/>
                    </a:cubicBezTo>
                    <a:cubicBezTo>
                      <a:pt x="34" y="361"/>
                      <a:pt x="34" y="361"/>
                      <a:pt x="34" y="361"/>
                    </a:cubicBezTo>
                    <a:cubicBezTo>
                      <a:pt x="36" y="356"/>
                      <a:pt x="38" y="378"/>
                      <a:pt x="40" y="386"/>
                    </a:cubicBezTo>
                    <a:cubicBezTo>
                      <a:pt x="38" y="385"/>
                      <a:pt x="38" y="401"/>
                      <a:pt x="38" y="404"/>
                    </a:cubicBezTo>
                    <a:cubicBezTo>
                      <a:pt x="41" y="405"/>
                      <a:pt x="44" y="403"/>
                      <a:pt x="45" y="396"/>
                    </a:cubicBezTo>
                    <a:cubicBezTo>
                      <a:pt x="43" y="379"/>
                      <a:pt x="43" y="387"/>
                      <a:pt x="40" y="379"/>
                    </a:cubicBezTo>
                    <a:cubicBezTo>
                      <a:pt x="38" y="352"/>
                      <a:pt x="38" y="352"/>
                      <a:pt x="38" y="352"/>
                    </a:cubicBezTo>
                    <a:cubicBezTo>
                      <a:pt x="40" y="358"/>
                      <a:pt x="40" y="358"/>
                      <a:pt x="40" y="358"/>
                    </a:cubicBezTo>
                    <a:cubicBezTo>
                      <a:pt x="41" y="344"/>
                      <a:pt x="38" y="331"/>
                      <a:pt x="41" y="332"/>
                    </a:cubicBezTo>
                    <a:cubicBezTo>
                      <a:pt x="42" y="339"/>
                      <a:pt x="41" y="351"/>
                      <a:pt x="43" y="358"/>
                    </a:cubicBezTo>
                    <a:cubicBezTo>
                      <a:pt x="44" y="349"/>
                      <a:pt x="44" y="349"/>
                      <a:pt x="44" y="349"/>
                    </a:cubicBezTo>
                    <a:cubicBezTo>
                      <a:pt x="46" y="365"/>
                      <a:pt x="42" y="357"/>
                      <a:pt x="43" y="376"/>
                    </a:cubicBezTo>
                    <a:cubicBezTo>
                      <a:pt x="45" y="369"/>
                      <a:pt x="43" y="378"/>
                      <a:pt x="45" y="386"/>
                    </a:cubicBezTo>
                    <a:cubicBezTo>
                      <a:pt x="46" y="380"/>
                      <a:pt x="44" y="353"/>
                      <a:pt x="48" y="358"/>
                    </a:cubicBezTo>
                    <a:cubicBezTo>
                      <a:pt x="50" y="367"/>
                      <a:pt x="43" y="395"/>
                      <a:pt x="48" y="402"/>
                    </a:cubicBezTo>
                    <a:cubicBezTo>
                      <a:pt x="47" y="402"/>
                      <a:pt x="47" y="402"/>
                      <a:pt x="47" y="402"/>
                    </a:cubicBezTo>
                    <a:cubicBezTo>
                      <a:pt x="48" y="411"/>
                      <a:pt x="54" y="412"/>
                      <a:pt x="56" y="413"/>
                    </a:cubicBezTo>
                    <a:cubicBezTo>
                      <a:pt x="58" y="416"/>
                      <a:pt x="63" y="417"/>
                      <a:pt x="67" y="417"/>
                    </a:cubicBezTo>
                    <a:cubicBezTo>
                      <a:pt x="67" y="418"/>
                      <a:pt x="67" y="418"/>
                      <a:pt x="67" y="418"/>
                    </a:cubicBezTo>
                    <a:cubicBezTo>
                      <a:pt x="68" y="418"/>
                      <a:pt x="70" y="419"/>
                      <a:pt x="75" y="418"/>
                    </a:cubicBezTo>
                    <a:cubicBezTo>
                      <a:pt x="67" y="420"/>
                      <a:pt x="67" y="418"/>
                      <a:pt x="61" y="417"/>
                    </a:cubicBezTo>
                    <a:cubicBezTo>
                      <a:pt x="61" y="419"/>
                      <a:pt x="61" y="419"/>
                      <a:pt x="61" y="419"/>
                    </a:cubicBezTo>
                    <a:cubicBezTo>
                      <a:pt x="57" y="414"/>
                      <a:pt x="53" y="414"/>
                      <a:pt x="48" y="411"/>
                    </a:cubicBezTo>
                    <a:cubicBezTo>
                      <a:pt x="52" y="417"/>
                      <a:pt x="65" y="424"/>
                      <a:pt x="67" y="420"/>
                    </a:cubicBezTo>
                    <a:cubicBezTo>
                      <a:pt x="69" y="420"/>
                      <a:pt x="69" y="421"/>
                      <a:pt x="72" y="422"/>
                    </a:cubicBezTo>
                    <a:cubicBezTo>
                      <a:pt x="76" y="421"/>
                      <a:pt x="76" y="421"/>
                      <a:pt x="76" y="421"/>
                    </a:cubicBezTo>
                    <a:cubicBezTo>
                      <a:pt x="84" y="423"/>
                      <a:pt x="73" y="425"/>
                      <a:pt x="66" y="425"/>
                    </a:cubicBezTo>
                    <a:cubicBezTo>
                      <a:pt x="65" y="424"/>
                      <a:pt x="64" y="424"/>
                      <a:pt x="65" y="424"/>
                    </a:cubicBezTo>
                    <a:cubicBezTo>
                      <a:pt x="62" y="424"/>
                      <a:pt x="58" y="425"/>
                      <a:pt x="51" y="419"/>
                    </a:cubicBezTo>
                    <a:cubicBezTo>
                      <a:pt x="53" y="420"/>
                      <a:pt x="54" y="421"/>
                      <a:pt x="55" y="421"/>
                    </a:cubicBezTo>
                    <a:cubicBezTo>
                      <a:pt x="47" y="416"/>
                      <a:pt x="43" y="407"/>
                      <a:pt x="41" y="404"/>
                    </a:cubicBezTo>
                    <a:cubicBezTo>
                      <a:pt x="43" y="420"/>
                      <a:pt x="57" y="431"/>
                      <a:pt x="78" y="429"/>
                    </a:cubicBezTo>
                    <a:cubicBezTo>
                      <a:pt x="85" y="424"/>
                      <a:pt x="93" y="422"/>
                      <a:pt x="97" y="418"/>
                    </a:cubicBezTo>
                    <a:cubicBezTo>
                      <a:pt x="113" y="417"/>
                      <a:pt x="134" y="416"/>
                      <a:pt x="148" y="418"/>
                    </a:cubicBezTo>
                    <a:cubicBezTo>
                      <a:pt x="147" y="419"/>
                      <a:pt x="147" y="419"/>
                      <a:pt x="147" y="419"/>
                    </a:cubicBezTo>
                    <a:cubicBezTo>
                      <a:pt x="154" y="419"/>
                      <a:pt x="160" y="419"/>
                      <a:pt x="165" y="418"/>
                    </a:cubicBezTo>
                    <a:cubicBezTo>
                      <a:pt x="172" y="419"/>
                      <a:pt x="160" y="421"/>
                      <a:pt x="165" y="421"/>
                    </a:cubicBezTo>
                    <a:cubicBezTo>
                      <a:pt x="188" y="420"/>
                      <a:pt x="188" y="420"/>
                      <a:pt x="188" y="420"/>
                    </a:cubicBezTo>
                    <a:cubicBezTo>
                      <a:pt x="187" y="422"/>
                      <a:pt x="168" y="422"/>
                      <a:pt x="158" y="422"/>
                    </a:cubicBezTo>
                    <a:cubicBezTo>
                      <a:pt x="160" y="422"/>
                      <a:pt x="164" y="421"/>
                      <a:pt x="163" y="421"/>
                    </a:cubicBezTo>
                    <a:cubicBezTo>
                      <a:pt x="152" y="420"/>
                      <a:pt x="132" y="423"/>
                      <a:pt x="127" y="421"/>
                    </a:cubicBezTo>
                    <a:cubicBezTo>
                      <a:pt x="122" y="421"/>
                      <a:pt x="138" y="419"/>
                      <a:pt x="120" y="419"/>
                    </a:cubicBezTo>
                    <a:cubicBezTo>
                      <a:pt x="109" y="418"/>
                      <a:pt x="105" y="420"/>
                      <a:pt x="104" y="421"/>
                    </a:cubicBezTo>
                    <a:cubicBezTo>
                      <a:pt x="103" y="422"/>
                      <a:pt x="122" y="422"/>
                      <a:pt x="116" y="424"/>
                    </a:cubicBezTo>
                    <a:cubicBezTo>
                      <a:pt x="125" y="423"/>
                      <a:pt x="128" y="422"/>
                      <a:pt x="140" y="423"/>
                    </a:cubicBezTo>
                    <a:cubicBezTo>
                      <a:pt x="131" y="423"/>
                      <a:pt x="119" y="425"/>
                      <a:pt x="114" y="424"/>
                    </a:cubicBezTo>
                    <a:cubicBezTo>
                      <a:pt x="96" y="426"/>
                      <a:pt x="98" y="431"/>
                      <a:pt x="107" y="431"/>
                    </a:cubicBezTo>
                    <a:cubicBezTo>
                      <a:pt x="105" y="429"/>
                      <a:pt x="140" y="429"/>
                      <a:pt x="116" y="427"/>
                    </a:cubicBezTo>
                    <a:cubicBezTo>
                      <a:pt x="127" y="425"/>
                      <a:pt x="146" y="425"/>
                      <a:pt x="160" y="424"/>
                    </a:cubicBezTo>
                    <a:cubicBezTo>
                      <a:pt x="159" y="424"/>
                      <a:pt x="159" y="424"/>
                      <a:pt x="159" y="424"/>
                    </a:cubicBezTo>
                    <a:cubicBezTo>
                      <a:pt x="176" y="424"/>
                      <a:pt x="176" y="424"/>
                      <a:pt x="176" y="424"/>
                    </a:cubicBezTo>
                    <a:cubicBezTo>
                      <a:pt x="174" y="424"/>
                      <a:pt x="169" y="425"/>
                      <a:pt x="169" y="426"/>
                    </a:cubicBezTo>
                    <a:cubicBezTo>
                      <a:pt x="192" y="423"/>
                      <a:pt x="192" y="423"/>
                      <a:pt x="192" y="423"/>
                    </a:cubicBezTo>
                    <a:cubicBezTo>
                      <a:pt x="179" y="425"/>
                      <a:pt x="201" y="424"/>
                      <a:pt x="207" y="425"/>
                    </a:cubicBezTo>
                    <a:cubicBezTo>
                      <a:pt x="209" y="423"/>
                      <a:pt x="219" y="422"/>
                      <a:pt x="210" y="421"/>
                    </a:cubicBezTo>
                    <a:cubicBezTo>
                      <a:pt x="200" y="420"/>
                      <a:pt x="204" y="422"/>
                      <a:pt x="195" y="422"/>
                    </a:cubicBezTo>
                    <a:cubicBezTo>
                      <a:pt x="208" y="420"/>
                      <a:pt x="208" y="420"/>
                      <a:pt x="208" y="420"/>
                    </a:cubicBezTo>
                    <a:cubicBezTo>
                      <a:pt x="209" y="420"/>
                      <a:pt x="209" y="420"/>
                      <a:pt x="209" y="420"/>
                    </a:cubicBezTo>
                    <a:cubicBezTo>
                      <a:pt x="216" y="418"/>
                      <a:pt x="216" y="418"/>
                      <a:pt x="216" y="418"/>
                    </a:cubicBezTo>
                    <a:cubicBezTo>
                      <a:pt x="234" y="418"/>
                      <a:pt x="209" y="423"/>
                      <a:pt x="231" y="421"/>
                    </a:cubicBezTo>
                    <a:cubicBezTo>
                      <a:pt x="228" y="418"/>
                      <a:pt x="228" y="418"/>
                      <a:pt x="228" y="418"/>
                    </a:cubicBezTo>
                    <a:cubicBezTo>
                      <a:pt x="254" y="418"/>
                      <a:pt x="288" y="421"/>
                      <a:pt x="306" y="420"/>
                    </a:cubicBezTo>
                    <a:cubicBezTo>
                      <a:pt x="301" y="422"/>
                      <a:pt x="299" y="424"/>
                      <a:pt x="306" y="426"/>
                    </a:cubicBezTo>
                    <a:cubicBezTo>
                      <a:pt x="298" y="425"/>
                      <a:pt x="282" y="426"/>
                      <a:pt x="271" y="426"/>
                    </a:cubicBezTo>
                    <a:cubicBezTo>
                      <a:pt x="268" y="425"/>
                      <a:pt x="285" y="422"/>
                      <a:pt x="297" y="423"/>
                    </a:cubicBezTo>
                    <a:cubicBezTo>
                      <a:pt x="291" y="418"/>
                      <a:pt x="266" y="426"/>
                      <a:pt x="265" y="421"/>
                    </a:cubicBezTo>
                    <a:cubicBezTo>
                      <a:pt x="233" y="420"/>
                      <a:pt x="241" y="426"/>
                      <a:pt x="214" y="423"/>
                    </a:cubicBezTo>
                    <a:cubicBezTo>
                      <a:pt x="214" y="425"/>
                      <a:pt x="207" y="424"/>
                      <a:pt x="205" y="426"/>
                    </a:cubicBezTo>
                    <a:cubicBezTo>
                      <a:pt x="213" y="429"/>
                      <a:pt x="241" y="426"/>
                      <a:pt x="259" y="427"/>
                    </a:cubicBezTo>
                    <a:cubicBezTo>
                      <a:pt x="257" y="427"/>
                      <a:pt x="253" y="427"/>
                      <a:pt x="253" y="428"/>
                    </a:cubicBezTo>
                    <a:cubicBezTo>
                      <a:pt x="265" y="428"/>
                      <a:pt x="270" y="428"/>
                      <a:pt x="279" y="427"/>
                    </a:cubicBezTo>
                    <a:cubicBezTo>
                      <a:pt x="278" y="427"/>
                      <a:pt x="278" y="427"/>
                      <a:pt x="278" y="427"/>
                    </a:cubicBezTo>
                    <a:cubicBezTo>
                      <a:pt x="293" y="425"/>
                      <a:pt x="287" y="428"/>
                      <a:pt x="296" y="429"/>
                    </a:cubicBezTo>
                    <a:cubicBezTo>
                      <a:pt x="300" y="429"/>
                      <a:pt x="312" y="430"/>
                      <a:pt x="310" y="428"/>
                    </a:cubicBezTo>
                    <a:cubicBezTo>
                      <a:pt x="326" y="430"/>
                      <a:pt x="326" y="430"/>
                      <a:pt x="326" y="430"/>
                    </a:cubicBezTo>
                    <a:cubicBezTo>
                      <a:pt x="325" y="428"/>
                      <a:pt x="325" y="428"/>
                      <a:pt x="325" y="428"/>
                    </a:cubicBezTo>
                    <a:cubicBezTo>
                      <a:pt x="335" y="428"/>
                      <a:pt x="337" y="429"/>
                      <a:pt x="345" y="428"/>
                    </a:cubicBezTo>
                    <a:cubicBezTo>
                      <a:pt x="345" y="426"/>
                      <a:pt x="345" y="426"/>
                      <a:pt x="345" y="426"/>
                    </a:cubicBezTo>
                    <a:cubicBezTo>
                      <a:pt x="323" y="425"/>
                      <a:pt x="323" y="425"/>
                      <a:pt x="323" y="425"/>
                    </a:cubicBezTo>
                    <a:cubicBezTo>
                      <a:pt x="334" y="424"/>
                      <a:pt x="326" y="423"/>
                      <a:pt x="338" y="422"/>
                    </a:cubicBezTo>
                    <a:cubicBezTo>
                      <a:pt x="324" y="425"/>
                      <a:pt x="348" y="424"/>
                      <a:pt x="350" y="426"/>
                    </a:cubicBezTo>
                    <a:cubicBezTo>
                      <a:pt x="359" y="424"/>
                      <a:pt x="359" y="424"/>
                      <a:pt x="359" y="424"/>
                    </a:cubicBezTo>
                    <a:cubicBezTo>
                      <a:pt x="357" y="425"/>
                      <a:pt x="357" y="425"/>
                      <a:pt x="357" y="425"/>
                    </a:cubicBezTo>
                    <a:cubicBezTo>
                      <a:pt x="364" y="426"/>
                      <a:pt x="365" y="424"/>
                      <a:pt x="374" y="424"/>
                    </a:cubicBezTo>
                    <a:cubicBezTo>
                      <a:pt x="364" y="423"/>
                      <a:pt x="357" y="422"/>
                      <a:pt x="344" y="423"/>
                    </a:cubicBezTo>
                    <a:cubicBezTo>
                      <a:pt x="354" y="422"/>
                      <a:pt x="372" y="421"/>
                      <a:pt x="377" y="421"/>
                    </a:cubicBezTo>
                    <a:cubicBezTo>
                      <a:pt x="386" y="420"/>
                      <a:pt x="393" y="421"/>
                      <a:pt x="402" y="422"/>
                    </a:cubicBezTo>
                    <a:cubicBezTo>
                      <a:pt x="385" y="423"/>
                      <a:pt x="408" y="428"/>
                      <a:pt x="373" y="427"/>
                    </a:cubicBezTo>
                    <a:cubicBezTo>
                      <a:pt x="374" y="426"/>
                      <a:pt x="377" y="426"/>
                      <a:pt x="378" y="427"/>
                    </a:cubicBezTo>
                    <a:cubicBezTo>
                      <a:pt x="373" y="424"/>
                      <a:pt x="357" y="427"/>
                      <a:pt x="349" y="428"/>
                    </a:cubicBezTo>
                    <a:cubicBezTo>
                      <a:pt x="351" y="429"/>
                      <a:pt x="343" y="430"/>
                      <a:pt x="357" y="431"/>
                    </a:cubicBezTo>
                    <a:cubicBezTo>
                      <a:pt x="352" y="430"/>
                      <a:pt x="368" y="427"/>
                      <a:pt x="381" y="428"/>
                    </a:cubicBezTo>
                    <a:cubicBezTo>
                      <a:pt x="379" y="432"/>
                      <a:pt x="379" y="432"/>
                      <a:pt x="379" y="432"/>
                    </a:cubicBezTo>
                    <a:cubicBezTo>
                      <a:pt x="397" y="432"/>
                      <a:pt x="397" y="432"/>
                      <a:pt x="397" y="432"/>
                    </a:cubicBezTo>
                    <a:cubicBezTo>
                      <a:pt x="396" y="432"/>
                      <a:pt x="396" y="432"/>
                      <a:pt x="396" y="432"/>
                    </a:cubicBezTo>
                    <a:cubicBezTo>
                      <a:pt x="403" y="434"/>
                      <a:pt x="416" y="432"/>
                      <a:pt x="428" y="433"/>
                    </a:cubicBezTo>
                    <a:cubicBezTo>
                      <a:pt x="438" y="432"/>
                      <a:pt x="473" y="433"/>
                      <a:pt x="458" y="429"/>
                    </a:cubicBezTo>
                    <a:cubicBezTo>
                      <a:pt x="470" y="431"/>
                      <a:pt x="480" y="429"/>
                      <a:pt x="492" y="428"/>
                    </a:cubicBezTo>
                    <a:cubicBezTo>
                      <a:pt x="477" y="427"/>
                      <a:pt x="477" y="427"/>
                      <a:pt x="477" y="427"/>
                    </a:cubicBezTo>
                    <a:cubicBezTo>
                      <a:pt x="495" y="425"/>
                      <a:pt x="490" y="426"/>
                      <a:pt x="505" y="422"/>
                    </a:cubicBezTo>
                    <a:cubicBezTo>
                      <a:pt x="506" y="423"/>
                      <a:pt x="509" y="424"/>
                      <a:pt x="506" y="425"/>
                    </a:cubicBezTo>
                    <a:cubicBezTo>
                      <a:pt x="531" y="425"/>
                      <a:pt x="567" y="426"/>
                      <a:pt x="582" y="423"/>
                    </a:cubicBezTo>
                    <a:cubicBezTo>
                      <a:pt x="599" y="423"/>
                      <a:pt x="602" y="427"/>
                      <a:pt x="627" y="426"/>
                    </a:cubicBezTo>
                    <a:cubicBezTo>
                      <a:pt x="632" y="425"/>
                      <a:pt x="623" y="423"/>
                      <a:pt x="639" y="424"/>
                    </a:cubicBezTo>
                    <a:cubicBezTo>
                      <a:pt x="640" y="424"/>
                      <a:pt x="623" y="426"/>
                      <a:pt x="641" y="426"/>
                    </a:cubicBezTo>
                    <a:cubicBezTo>
                      <a:pt x="654" y="423"/>
                      <a:pt x="672" y="427"/>
                      <a:pt x="689" y="425"/>
                    </a:cubicBezTo>
                    <a:cubicBezTo>
                      <a:pt x="698" y="426"/>
                      <a:pt x="713" y="426"/>
                      <a:pt x="710" y="428"/>
                    </a:cubicBezTo>
                    <a:cubicBezTo>
                      <a:pt x="696" y="427"/>
                      <a:pt x="676" y="428"/>
                      <a:pt x="673" y="429"/>
                    </a:cubicBezTo>
                    <a:cubicBezTo>
                      <a:pt x="675" y="427"/>
                      <a:pt x="663" y="427"/>
                      <a:pt x="673" y="427"/>
                    </a:cubicBezTo>
                    <a:cubicBezTo>
                      <a:pt x="652" y="425"/>
                      <a:pt x="659" y="428"/>
                      <a:pt x="640" y="427"/>
                    </a:cubicBezTo>
                    <a:cubicBezTo>
                      <a:pt x="639" y="428"/>
                      <a:pt x="650" y="429"/>
                      <a:pt x="654" y="428"/>
                    </a:cubicBezTo>
                    <a:cubicBezTo>
                      <a:pt x="654" y="431"/>
                      <a:pt x="616" y="430"/>
                      <a:pt x="633" y="433"/>
                    </a:cubicBezTo>
                    <a:cubicBezTo>
                      <a:pt x="654" y="433"/>
                      <a:pt x="660" y="427"/>
                      <a:pt x="678" y="430"/>
                    </a:cubicBezTo>
                    <a:cubicBezTo>
                      <a:pt x="670" y="432"/>
                      <a:pt x="659" y="431"/>
                      <a:pt x="650" y="433"/>
                    </a:cubicBezTo>
                    <a:cubicBezTo>
                      <a:pt x="665" y="435"/>
                      <a:pt x="665" y="435"/>
                      <a:pt x="665" y="435"/>
                    </a:cubicBezTo>
                    <a:cubicBezTo>
                      <a:pt x="675" y="433"/>
                      <a:pt x="675" y="433"/>
                      <a:pt x="675" y="433"/>
                    </a:cubicBezTo>
                    <a:cubicBezTo>
                      <a:pt x="675" y="433"/>
                      <a:pt x="675" y="433"/>
                      <a:pt x="675" y="433"/>
                    </a:cubicBezTo>
                    <a:cubicBezTo>
                      <a:pt x="700" y="435"/>
                      <a:pt x="699" y="430"/>
                      <a:pt x="722" y="429"/>
                    </a:cubicBezTo>
                    <a:cubicBezTo>
                      <a:pt x="708" y="427"/>
                      <a:pt x="725" y="424"/>
                      <a:pt x="715" y="423"/>
                    </a:cubicBezTo>
                    <a:cubicBezTo>
                      <a:pt x="730" y="422"/>
                      <a:pt x="741" y="423"/>
                      <a:pt x="741" y="426"/>
                    </a:cubicBezTo>
                    <a:cubicBezTo>
                      <a:pt x="713" y="428"/>
                      <a:pt x="740" y="428"/>
                      <a:pt x="713" y="431"/>
                    </a:cubicBezTo>
                    <a:cubicBezTo>
                      <a:pt x="718" y="432"/>
                      <a:pt x="707" y="435"/>
                      <a:pt x="723" y="436"/>
                    </a:cubicBezTo>
                    <a:cubicBezTo>
                      <a:pt x="741" y="434"/>
                      <a:pt x="717" y="433"/>
                      <a:pt x="735" y="432"/>
                    </a:cubicBezTo>
                    <a:cubicBezTo>
                      <a:pt x="736" y="433"/>
                      <a:pt x="737" y="433"/>
                      <a:pt x="737" y="433"/>
                    </a:cubicBezTo>
                    <a:cubicBezTo>
                      <a:pt x="745" y="432"/>
                      <a:pt x="746" y="434"/>
                      <a:pt x="756" y="432"/>
                    </a:cubicBezTo>
                    <a:cubicBezTo>
                      <a:pt x="754" y="433"/>
                      <a:pt x="754" y="433"/>
                      <a:pt x="754" y="433"/>
                    </a:cubicBezTo>
                    <a:cubicBezTo>
                      <a:pt x="766" y="434"/>
                      <a:pt x="767" y="431"/>
                      <a:pt x="778" y="433"/>
                    </a:cubicBezTo>
                    <a:cubicBezTo>
                      <a:pt x="773" y="431"/>
                      <a:pt x="785" y="431"/>
                      <a:pt x="791" y="430"/>
                    </a:cubicBezTo>
                    <a:cubicBezTo>
                      <a:pt x="781" y="429"/>
                      <a:pt x="775" y="426"/>
                      <a:pt x="754" y="426"/>
                    </a:cubicBezTo>
                    <a:cubicBezTo>
                      <a:pt x="751" y="428"/>
                      <a:pt x="753" y="429"/>
                      <a:pt x="744" y="429"/>
                    </a:cubicBezTo>
                    <a:cubicBezTo>
                      <a:pt x="758" y="429"/>
                      <a:pt x="758" y="429"/>
                      <a:pt x="758" y="429"/>
                    </a:cubicBezTo>
                    <a:cubicBezTo>
                      <a:pt x="755" y="430"/>
                      <a:pt x="753" y="430"/>
                      <a:pt x="750" y="430"/>
                    </a:cubicBezTo>
                    <a:cubicBezTo>
                      <a:pt x="737" y="429"/>
                      <a:pt x="737" y="429"/>
                      <a:pt x="737" y="429"/>
                    </a:cubicBezTo>
                    <a:cubicBezTo>
                      <a:pt x="753" y="428"/>
                      <a:pt x="746" y="427"/>
                      <a:pt x="753" y="425"/>
                    </a:cubicBezTo>
                    <a:cubicBezTo>
                      <a:pt x="768" y="426"/>
                      <a:pt x="765" y="424"/>
                      <a:pt x="775" y="425"/>
                    </a:cubicBezTo>
                    <a:cubicBezTo>
                      <a:pt x="774" y="427"/>
                      <a:pt x="804" y="429"/>
                      <a:pt x="822" y="431"/>
                    </a:cubicBezTo>
                    <a:cubicBezTo>
                      <a:pt x="819" y="430"/>
                      <a:pt x="816" y="430"/>
                      <a:pt x="814" y="430"/>
                    </a:cubicBezTo>
                    <a:cubicBezTo>
                      <a:pt x="801" y="432"/>
                      <a:pt x="823" y="432"/>
                      <a:pt x="823" y="433"/>
                    </a:cubicBezTo>
                    <a:cubicBezTo>
                      <a:pt x="832" y="432"/>
                      <a:pt x="832" y="432"/>
                      <a:pt x="832" y="432"/>
                    </a:cubicBezTo>
                    <a:cubicBezTo>
                      <a:pt x="831" y="432"/>
                      <a:pt x="828" y="433"/>
                      <a:pt x="832" y="433"/>
                    </a:cubicBezTo>
                    <a:cubicBezTo>
                      <a:pt x="845" y="432"/>
                      <a:pt x="844" y="430"/>
                      <a:pt x="856" y="430"/>
                    </a:cubicBezTo>
                    <a:cubicBezTo>
                      <a:pt x="857" y="431"/>
                      <a:pt x="847" y="433"/>
                      <a:pt x="855" y="434"/>
                    </a:cubicBezTo>
                    <a:cubicBezTo>
                      <a:pt x="857" y="435"/>
                      <a:pt x="866" y="438"/>
                      <a:pt x="883" y="437"/>
                    </a:cubicBezTo>
                    <a:cubicBezTo>
                      <a:pt x="884" y="436"/>
                      <a:pt x="888" y="436"/>
                      <a:pt x="893" y="436"/>
                    </a:cubicBezTo>
                    <a:cubicBezTo>
                      <a:pt x="892" y="436"/>
                      <a:pt x="891" y="436"/>
                      <a:pt x="891" y="436"/>
                    </a:cubicBezTo>
                    <a:cubicBezTo>
                      <a:pt x="902" y="437"/>
                      <a:pt x="902" y="437"/>
                      <a:pt x="902" y="437"/>
                    </a:cubicBezTo>
                    <a:cubicBezTo>
                      <a:pt x="893" y="440"/>
                      <a:pt x="883" y="436"/>
                      <a:pt x="874" y="438"/>
                    </a:cubicBezTo>
                    <a:cubicBezTo>
                      <a:pt x="873" y="441"/>
                      <a:pt x="873" y="441"/>
                      <a:pt x="873" y="441"/>
                    </a:cubicBezTo>
                    <a:cubicBezTo>
                      <a:pt x="865" y="441"/>
                      <a:pt x="855" y="442"/>
                      <a:pt x="851" y="443"/>
                    </a:cubicBezTo>
                    <a:cubicBezTo>
                      <a:pt x="862" y="443"/>
                      <a:pt x="864" y="442"/>
                      <a:pt x="877" y="442"/>
                    </a:cubicBezTo>
                    <a:cubicBezTo>
                      <a:pt x="879" y="443"/>
                      <a:pt x="870" y="444"/>
                      <a:pt x="869" y="444"/>
                    </a:cubicBezTo>
                    <a:cubicBezTo>
                      <a:pt x="871" y="443"/>
                      <a:pt x="871" y="443"/>
                      <a:pt x="871" y="443"/>
                    </a:cubicBezTo>
                    <a:cubicBezTo>
                      <a:pt x="856" y="442"/>
                      <a:pt x="848" y="445"/>
                      <a:pt x="829" y="445"/>
                    </a:cubicBezTo>
                    <a:cubicBezTo>
                      <a:pt x="827" y="445"/>
                      <a:pt x="828" y="445"/>
                      <a:pt x="829" y="444"/>
                    </a:cubicBezTo>
                    <a:cubicBezTo>
                      <a:pt x="814" y="446"/>
                      <a:pt x="799" y="444"/>
                      <a:pt x="784" y="446"/>
                    </a:cubicBezTo>
                    <a:cubicBezTo>
                      <a:pt x="789" y="445"/>
                      <a:pt x="789" y="445"/>
                      <a:pt x="789" y="445"/>
                    </a:cubicBezTo>
                    <a:cubicBezTo>
                      <a:pt x="779" y="446"/>
                      <a:pt x="760" y="448"/>
                      <a:pt x="740" y="450"/>
                    </a:cubicBezTo>
                    <a:cubicBezTo>
                      <a:pt x="740" y="451"/>
                      <a:pt x="740" y="451"/>
                      <a:pt x="740" y="451"/>
                    </a:cubicBezTo>
                    <a:cubicBezTo>
                      <a:pt x="742" y="451"/>
                      <a:pt x="735" y="451"/>
                      <a:pt x="731" y="451"/>
                    </a:cubicBezTo>
                    <a:cubicBezTo>
                      <a:pt x="731" y="451"/>
                      <a:pt x="731" y="451"/>
                      <a:pt x="731" y="451"/>
                    </a:cubicBezTo>
                    <a:cubicBezTo>
                      <a:pt x="721" y="452"/>
                      <a:pt x="712" y="453"/>
                      <a:pt x="704" y="454"/>
                    </a:cubicBezTo>
                    <a:cubicBezTo>
                      <a:pt x="706" y="454"/>
                      <a:pt x="709" y="455"/>
                      <a:pt x="713" y="455"/>
                    </a:cubicBezTo>
                    <a:cubicBezTo>
                      <a:pt x="716" y="454"/>
                      <a:pt x="734" y="455"/>
                      <a:pt x="732" y="452"/>
                    </a:cubicBezTo>
                    <a:cubicBezTo>
                      <a:pt x="740" y="454"/>
                      <a:pt x="753" y="452"/>
                      <a:pt x="759" y="453"/>
                    </a:cubicBezTo>
                    <a:cubicBezTo>
                      <a:pt x="748" y="451"/>
                      <a:pt x="767" y="451"/>
                      <a:pt x="769" y="449"/>
                    </a:cubicBezTo>
                    <a:cubicBezTo>
                      <a:pt x="773" y="451"/>
                      <a:pt x="786" y="449"/>
                      <a:pt x="784" y="451"/>
                    </a:cubicBezTo>
                    <a:cubicBezTo>
                      <a:pt x="786" y="452"/>
                      <a:pt x="779" y="450"/>
                      <a:pt x="774" y="451"/>
                    </a:cubicBezTo>
                    <a:cubicBezTo>
                      <a:pt x="762" y="453"/>
                      <a:pt x="795" y="453"/>
                      <a:pt x="781" y="454"/>
                    </a:cubicBezTo>
                    <a:cubicBezTo>
                      <a:pt x="799" y="453"/>
                      <a:pt x="823" y="453"/>
                      <a:pt x="842" y="452"/>
                    </a:cubicBezTo>
                    <a:cubicBezTo>
                      <a:pt x="832" y="451"/>
                      <a:pt x="832" y="451"/>
                      <a:pt x="832" y="451"/>
                    </a:cubicBezTo>
                    <a:cubicBezTo>
                      <a:pt x="840" y="451"/>
                      <a:pt x="860" y="451"/>
                      <a:pt x="862" y="452"/>
                    </a:cubicBezTo>
                    <a:cubicBezTo>
                      <a:pt x="855" y="452"/>
                      <a:pt x="848" y="452"/>
                      <a:pt x="840" y="452"/>
                    </a:cubicBezTo>
                    <a:cubicBezTo>
                      <a:pt x="840" y="454"/>
                      <a:pt x="859" y="452"/>
                      <a:pt x="860" y="454"/>
                    </a:cubicBezTo>
                    <a:cubicBezTo>
                      <a:pt x="884" y="450"/>
                      <a:pt x="884" y="450"/>
                      <a:pt x="884" y="450"/>
                    </a:cubicBezTo>
                    <a:cubicBezTo>
                      <a:pt x="873" y="450"/>
                      <a:pt x="873" y="450"/>
                      <a:pt x="873" y="450"/>
                    </a:cubicBezTo>
                    <a:cubicBezTo>
                      <a:pt x="880" y="449"/>
                      <a:pt x="901" y="450"/>
                      <a:pt x="917" y="451"/>
                    </a:cubicBezTo>
                    <a:cubicBezTo>
                      <a:pt x="908" y="453"/>
                      <a:pt x="893" y="451"/>
                      <a:pt x="876" y="452"/>
                    </a:cubicBezTo>
                    <a:cubicBezTo>
                      <a:pt x="864" y="453"/>
                      <a:pt x="884" y="455"/>
                      <a:pt x="873" y="455"/>
                    </a:cubicBezTo>
                    <a:cubicBezTo>
                      <a:pt x="875" y="456"/>
                      <a:pt x="883" y="456"/>
                      <a:pt x="887" y="455"/>
                    </a:cubicBezTo>
                    <a:cubicBezTo>
                      <a:pt x="891" y="456"/>
                      <a:pt x="891" y="456"/>
                      <a:pt x="891" y="456"/>
                    </a:cubicBezTo>
                    <a:cubicBezTo>
                      <a:pt x="881" y="458"/>
                      <a:pt x="858" y="458"/>
                      <a:pt x="843" y="460"/>
                    </a:cubicBezTo>
                    <a:cubicBezTo>
                      <a:pt x="844" y="460"/>
                      <a:pt x="845" y="459"/>
                      <a:pt x="846" y="459"/>
                    </a:cubicBezTo>
                    <a:cubicBezTo>
                      <a:pt x="834" y="458"/>
                      <a:pt x="822" y="458"/>
                      <a:pt x="811" y="459"/>
                    </a:cubicBezTo>
                    <a:cubicBezTo>
                      <a:pt x="817" y="460"/>
                      <a:pt x="819" y="459"/>
                      <a:pt x="823" y="459"/>
                    </a:cubicBezTo>
                    <a:cubicBezTo>
                      <a:pt x="823" y="459"/>
                      <a:pt x="812" y="460"/>
                      <a:pt x="808" y="460"/>
                    </a:cubicBezTo>
                    <a:cubicBezTo>
                      <a:pt x="819" y="461"/>
                      <a:pt x="810" y="462"/>
                      <a:pt x="817" y="462"/>
                    </a:cubicBezTo>
                    <a:cubicBezTo>
                      <a:pt x="810" y="463"/>
                      <a:pt x="804" y="463"/>
                      <a:pt x="796" y="463"/>
                    </a:cubicBezTo>
                    <a:cubicBezTo>
                      <a:pt x="791" y="462"/>
                      <a:pt x="799" y="461"/>
                      <a:pt x="798" y="460"/>
                    </a:cubicBezTo>
                    <a:cubicBezTo>
                      <a:pt x="790" y="461"/>
                      <a:pt x="786" y="458"/>
                      <a:pt x="773" y="459"/>
                    </a:cubicBezTo>
                    <a:cubicBezTo>
                      <a:pt x="790" y="460"/>
                      <a:pt x="769" y="462"/>
                      <a:pt x="763" y="463"/>
                    </a:cubicBezTo>
                    <a:cubicBezTo>
                      <a:pt x="766" y="463"/>
                      <a:pt x="766" y="463"/>
                      <a:pt x="766" y="463"/>
                    </a:cubicBezTo>
                    <a:cubicBezTo>
                      <a:pt x="760" y="464"/>
                      <a:pt x="756" y="464"/>
                      <a:pt x="752" y="463"/>
                    </a:cubicBezTo>
                    <a:cubicBezTo>
                      <a:pt x="759" y="462"/>
                      <a:pt x="766" y="463"/>
                      <a:pt x="764" y="461"/>
                    </a:cubicBezTo>
                    <a:cubicBezTo>
                      <a:pt x="759" y="461"/>
                      <a:pt x="754" y="461"/>
                      <a:pt x="749" y="462"/>
                    </a:cubicBezTo>
                    <a:cubicBezTo>
                      <a:pt x="754" y="461"/>
                      <a:pt x="754" y="461"/>
                      <a:pt x="754" y="461"/>
                    </a:cubicBezTo>
                    <a:cubicBezTo>
                      <a:pt x="731" y="461"/>
                      <a:pt x="731" y="461"/>
                      <a:pt x="731" y="461"/>
                    </a:cubicBezTo>
                    <a:cubicBezTo>
                      <a:pt x="728" y="462"/>
                      <a:pt x="722" y="464"/>
                      <a:pt x="718" y="466"/>
                    </a:cubicBezTo>
                    <a:cubicBezTo>
                      <a:pt x="713" y="465"/>
                      <a:pt x="705" y="466"/>
                      <a:pt x="700" y="467"/>
                    </a:cubicBezTo>
                    <a:cubicBezTo>
                      <a:pt x="703" y="466"/>
                      <a:pt x="703" y="466"/>
                      <a:pt x="703" y="466"/>
                    </a:cubicBezTo>
                    <a:cubicBezTo>
                      <a:pt x="693" y="465"/>
                      <a:pt x="670" y="466"/>
                      <a:pt x="668" y="467"/>
                    </a:cubicBezTo>
                    <a:cubicBezTo>
                      <a:pt x="661" y="466"/>
                      <a:pt x="719" y="459"/>
                      <a:pt x="668" y="461"/>
                    </a:cubicBezTo>
                    <a:cubicBezTo>
                      <a:pt x="649" y="461"/>
                      <a:pt x="656" y="464"/>
                      <a:pt x="645" y="466"/>
                    </a:cubicBezTo>
                    <a:cubicBezTo>
                      <a:pt x="645" y="466"/>
                      <a:pt x="646" y="465"/>
                      <a:pt x="645" y="465"/>
                    </a:cubicBezTo>
                    <a:cubicBezTo>
                      <a:pt x="636" y="465"/>
                      <a:pt x="636" y="466"/>
                      <a:pt x="629" y="467"/>
                    </a:cubicBezTo>
                    <a:cubicBezTo>
                      <a:pt x="634" y="467"/>
                      <a:pt x="641" y="467"/>
                      <a:pt x="643" y="467"/>
                    </a:cubicBezTo>
                    <a:cubicBezTo>
                      <a:pt x="641" y="469"/>
                      <a:pt x="626" y="467"/>
                      <a:pt x="619" y="468"/>
                    </a:cubicBezTo>
                    <a:cubicBezTo>
                      <a:pt x="628" y="466"/>
                      <a:pt x="603" y="467"/>
                      <a:pt x="610" y="466"/>
                    </a:cubicBezTo>
                    <a:cubicBezTo>
                      <a:pt x="593" y="464"/>
                      <a:pt x="575" y="466"/>
                      <a:pt x="566" y="468"/>
                    </a:cubicBezTo>
                    <a:cubicBezTo>
                      <a:pt x="555" y="465"/>
                      <a:pt x="546" y="468"/>
                      <a:pt x="528" y="467"/>
                    </a:cubicBezTo>
                    <a:cubicBezTo>
                      <a:pt x="530" y="467"/>
                      <a:pt x="536" y="467"/>
                      <a:pt x="540" y="467"/>
                    </a:cubicBezTo>
                    <a:cubicBezTo>
                      <a:pt x="550" y="465"/>
                      <a:pt x="520" y="466"/>
                      <a:pt x="537" y="464"/>
                    </a:cubicBezTo>
                    <a:cubicBezTo>
                      <a:pt x="533" y="464"/>
                      <a:pt x="536" y="465"/>
                      <a:pt x="540" y="465"/>
                    </a:cubicBezTo>
                    <a:cubicBezTo>
                      <a:pt x="546" y="465"/>
                      <a:pt x="552" y="464"/>
                      <a:pt x="550" y="463"/>
                    </a:cubicBezTo>
                    <a:cubicBezTo>
                      <a:pt x="535" y="461"/>
                      <a:pt x="535" y="461"/>
                      <a:pt x="535" y="461"/>
                    </a:cubicBezTo>
                    <a:cubicBezTo>
                      <a:pt x="541" y="461"/>
                      <a:pt x="541" y="461"/>
                      <a:pt x="541" y="461"/>
                    </a:cubicBezTo>
                    <a:cubicBezTo>
                      <a:pt x="518" y="458"/>
                      <a:pt x="518" y="458"/>
                      <a:pt x="518" y="458"/>
                    </a:cubicBezTo>
                    <a:cubicBezTo>
                      <a:pt x="517" y="459"/>
                      <a:pt x="519" y="459"/>
                      <a:pt x="520" y="459"/>
                    </a:cubicBezTo>
                    <a:cubicBezTo>
                      <a:pt x="494" y="458"/>
                      <a:pt x="464" y="460"/>
                      <a:pt x="440" y="459"/>
                    </a:cubicBezTo>
                    <a:cubicBezTo>
                      <a:pt x="436" y="465"/>
                      <a:pt x="383" y="462"/>
                      <a:pt x="364" y="465"/>
                    </a:cubicBezTo>
                    <a:cubicBezTo>
                      <a:pt x="369" y="464"/>
                      <a:pt x="372" y="461"/>
                      <a:pt x="369" y="460"/>
                    </a:cubicBezTo>
                    <a:cubicBezTo>
                      <a:pt x="373" y="459"/>
                      <a:pt x="382" y="457"/>
                      <a:pt x="391" y="458"/>
                    </a:cubicBezTo>
                    <a:cubicBezTo>
                      <a:pt x="393" y="458"/>
                      <a:pt x="405" y="459"/>
                      <a:pt x="397" y="460"/>
                    </a:cubicBezTo>
                    <a:cubicBezTo>
                      <a:pt x="423" y="460"/>
                      <a:pt x="393" y="458"/>
                      <a:pt x="401" y="456"/>
                    </a:cubicBezTo>
                    <a:cubicBezTo>
                      <a:pt x="372" y="456"/>
                      <a:pt x="355" y="460"/>
                      <a:pt x="337" y="461"/>
                    </a:cubicBezTo>
                    <a:cubicBezTo>
                      <a:pt x="336" y="460"/>
                      <a:pt x="336" y="460"/>
                      <a:pt x="336" y="460"/>
                    </a:cubicBezTo>
                    <a:cubicBezTo>
                      <a:pt x="322" y="462"/>
                      <a:pt x="322" y="462"/>
                      <a:pt x="322" y="462"/>
                    </a:cubicBezTo>
                    <a:cubicBezTo>
                      <a:pt x="334" y="462"/>
                      <a:pt x="333" y="465"/>
                      <a:pt x="319" y="464"/>
                    </a:cubicBezTo>
                    <a:cubicBezTo>
                      <a:pt x="320" y="464"/>
                      <a:pt x="320" y="464"/>
                      <a:pt x="320" y="464"/>
                    </a:cubicBezTo>
                    <a:cubicBezTo>
                      <a:pt x="312" y="463"/>
                      <a:pt x="295" y="464"/>
                      <a:pt x="282" y="464"/>
                    </a:cubicBezTo>
                    <a:cubicBezTo>
                      <a:pt x="273" y="466"/>
                      <a:pt x="273" y="466"/>
                      <a:pt x="273" y="466"/>
                    </a:cubicBezTo>
                    <a:cubicBezTo>
                      <a:pt x="260" y="466"/>
                      <a:pt x="259" y="462"/>
                      <a:pt x="255" y="460"/>
                    </a:cubicBezTo>
                    <a:cubicBezTo>
                      <a:pt x="235" y="460"/>
                      <a:pt x="223" y="463"/>
                      <a:pt x="208" y="464"/>
                    </a:cubicBezTo>
                    <a:cubicBezTo>
                      <a:pt x="202" y="463"/>
                      <a:pt x="171" y="462"/>
                      <a:pt x="187" y="461"/>
                    </a:cubicBezTo>
                    <a:cubicBezTo>
                      <a:pt x="169" y="462"/>
                      <a:pt x="173" y="470"/>
                      <a:pt x="141" y="466"/>
                    </a:cubicBezTo>
                    <a:cubicBezTo>
                      <a:pt x="149" y="464"/>
                      <a:pt x="149" y="464"/>
                      <a:pt x="149" y="464"/>
                    </a:cubicBezTo>
                    <a:cubicBezTo>
                      <a:pt x="118" y="464"/>
                      <a:pt x="79" y="468"/>
                      <a:pt x="59" y="465"/>
                    </a:cubicBezTo>
                    <a:cubicBezTo>
                      <a:pt x="67" y="463"/>
                      <a:pt x="54" y="462"/>
                      <a:pt x="41" y="453"/>
                    </a:cubicBezTo>
                    <a:cubicBezTo>
                      <a:pt x="28" y="446"/>
                      <a:pt x="18" y="431"/>
                      <a:pt x="20" y="426"/>
                    </a:cubicBezTo>
                    <a:cubicBezTo>
                      <a:pt x="19" y="429"/>
                      <a:pt x="13" y="416"/>
                      <a:pt x="13" y="414"/>
                    </a:cubicBezTo>
                    <a:cubicBezTo>
                      <a:pt x="12" y="411"/>
                      <a:pt x="12" y="406"/>
                      <a:pt x="11" y="401"/>
                    </a:cubicBezTo>
                    <a:cubicBezTo>
                      <a:pt x="12" y="415"/>
                      <a:pt x="3" y="390"/>
                      <a:pt x="11" y="419"/>
                    </a:cubicBezTo>
                    <a:cubicBezTo>
                      <a:pt x="2" y="403"/>
                      <a:pt x="2" y="388"/>
                      <a:pt x="1" y="363"/>
                    </a:cubicBezTo>
                    <a:cubicBezTo>
                      <a:pt x="3" y="364"/>
                      <a:pt x="3" y="364"/>
                      <a:pt x="3" y="364"/>
                    </a:cubicBezTo>
                    <a:cubicBezTo>
                      <a:pt x="3" y="384"/>
                      <a:pt x="3" y="384"/>
                      <a:pt x="3" y="384"/>
                    </a:cubicBezTo>
                    <a:cubicBezTo>
                      <a:pt x="4" y="382"/>
                      <a:pt x="4" y="392"/>
                      <a:pt x="5" y="396"/>
                    </a:cubicBezTo>
                    <a:cubicBezTo>
                      <a:pt x="6" y="359"/>
                      <a:pt x="10" y="401"/>
                      <a:pt x="10" y="363"/>
                    </a:cubicBezTo>
                    <a:cubicBezTo>
                      <a:pt x="8" y="360"/>
                      <a:pt x="9" y="362"/>
                      <a:pt x="8" y="352"/>
                    </a:cubicBezTo>
                    <a:cubicBezTo>
                      <a:pt x="8" y="357"/>
                      <a:pt x="10" y="358"/>
                      <a:pt x="10" y="350"/>
                    </a:cubicBezTo>
                    <a:cubicBezTo>
                      <a:pt x="8" y="343"/>
                      <a:pt x="8" y="343"/>
                      <a:pt x="8" y="343"/>
                    </a:cubicBezTo>
                    <a:cubicBezTo>
                      <a:pt x="12" y="330"/>
                      <a:pt x="10" y="365"/>
                      <a:pt x="13" y="354"/>
                    </a:cubicBezTo>
                    <a:cubicBezTo>
                      <a:pt x="15" y="368"/>
                      <a:pt x="15" y="393"/>
                      <a:pt x="18" y="389"/>
                    </a:cubicBezTo>
                    <a:cubicBezTo>
                      <a:pt x="19" y="365"/>
                      <a:pt x="13" y="367"/>
                      <a:pt x="14" y="342"/>
                    </a:cubicBezTo>
                    <a:cubicBezTo>
                      <a:pt x="15" y="340"/>
                      <a:pt x="15" y="340"/>
                      <a:pt x="15" y="340"/>
                    </a:cubicBezTo>
                    <a:cubicBezTo>
                      <a:pt x="15" y="331"/>
                      <a:pt x="13" y="330"/>
                      <a:pt x="12" y="325"/>
                    </a:cubicBezTo>
                    <a:cubicBezTo>
                      <a:pt x="12" y="325"/>
                      <a:pt x="13" y="322"/>
                      <a:pt x="13" y="317"/>
                    </a:cubicBezTo>
                    <a:cubicBezTo>
                      <a:pt x="10" y="302"/>
                      <a:pt x="10" y="292"/>
                      <a:pt x="7" y="279"/>
                    </a:cubicBezTo>
                    <a:cubicBezTo>
                      <a:pt x="9" y="315"/>
                      <a:pt x="5" y="310"/>
                      <a:pt x="7" y="347"/>
                    </a:cubicBezTo>
                    <a:cubicBezTo>
                      <a:pt x="6" y="341"/>
                      <a:pt x="5" y="315"/>
                      <a:pt x="2" y="313"/>
                    </a:cubicBezTo>
                    <a:cubicBezTo>
                      <a:pt x="4" y="314"/>
                      <a:pt x="4" y="314"/>
                      <a:pt x="4" y="314"/>
                    </a:cubicBezTo>
                    <a:cubicBezTo>
                      <a:pt x="3" y="301"/>
                      <a:pt x="2" y="289"/>
                      <a:pt x="3" y="274"/>
                    </a:cubicBezTo>
                    <a:cubicBezTo>
                      <a:pt x="4" y="283"/>
                      <a:pt x="4" y="283"/>
                      <a:pt x="4" y="283"/>
                    </a:cubicBezTo>
                    <a:cubicBezTo>
                      <a:pt x="3" y="263"/>
                      <a:pt x="7" y="250"/>
                      <a:pt x="4" y="234"/>
                    </a:cubicBezTo>
                    <a:cubicBezTo>
                      <a:pt x="4" y="240"/>
                      <a:pt x="4" y="244"/>
                      <a:pt x="4" y="248"/>
                    </a:cubicBezTo>
                    <a:cubicBezTo>
                      <a:pt x="3" y="237"/>
                      <a:pt x="3" y="224"/>
                      <a:pt x="4" y="213"/>
                    </a:cubicBezTo>
                    <a:cubicBezTo>
                      <a:pt x="0" y="190"/>
                      <a:pt x="0" y="190"/>
                      <a:pt x="0" y="190"/>
                    </a:cubicBezTo>
                    <a:cubicBezTo>
                      <a:pt x="1" y="190"/>
                      <a:pt x="1" y="175"/>
                      <a:pt x="3" y="182"/>
                    </a:cubicBezTo>
                    <a:cubicBezTo>
                      <a:pt x="5" y="165"/>
                      <a:pt x="1" y="157"/>
                      <a:pt x="1" y="148"/>
                    </a:cubicBezTo>
                    <a:cubicBezTo>
                      <a:pt x="3" y="130"/>
                      <a:pt x="2" y="163"/>
                      <a:pt x="5" y="164"/>
                    </a:cubicBezTo>
                    <a:cubicBezTo>
                      <a:pt x="6" y="141"/>
                      <a:pt x="5" y="115"/>
                      <a:pt x="3" y="102"/>
                    </a:cubicBezTo>
                    <a:cubicBezTo>
                      <a:pt x="3" y="107"/>
                      <a:pt x="2" y="109"/>
                      <a:pt x="2" y="109"/>
                    </a:cubicBezTo>
                    <a:cubicBezTo>
                      <a:pt x="2" y="108"/>
                      <a:pt x="2" y="99"/>
                      <a:pt x="2" y="93"/>
                    </a:cubicBezTo>
                    <a:cubicBezTo>
                      <a:pt x="1" y="90"/>
                      <a:pt x="1" y="90"/>
                      <a:pt x="1" y="90"/>
                    </a:cubicBezTo>
                    <a:cubicBezTo>
                      <a:pt x="2" y="81"/>
                      <a:pt x="3" y="82"/>
                      <a:pt x="4" y="90"/>
                    </a:cubicBezTo>
                    <a:cubicBezTo>
                      <a:pt x="4" y="81"/>
                      <a:pt x="0" y="72"/>
                      <a:pt x="5" y="58"/>
                    </a:cubicBezTo>
                    <a:cubicBezTo>
                      <a:pt x="3" y="81"/>
                      <a:pt x="4" y="93"/>
                      <a:pt x="4" y="103"/>
                    </a:cubicBezTo>
                    <a:cubicBezTo>
                      <a:pt x="4" y="88"/>
                      <a:pt x="5" y="81"/>
                      <a:pt x="6" y="71"/>
                    </a:cubicBezTo>
                    <a:cubicBezTo>
                      <a:pt x="8" y="60"/>
                      <a:pt x="10" y="46"/>
                      <a:pt x="27" y="27"/>
                    </a:cubicBezTo>
                    <a:cubicBezTo>
                      <a:pt x="28" y="27"/>
                      <a:pt x="23" y="34"/>
                      <a:pt x="30" y="28"/>
                    </a:cubicBezTo>
                    <a:cubicBezTo>
                      <a:pt x="48" y="15"/>
                      <a:pt x="33" y="22"/>
                      <a:pt x="38" y="17"/>
                    </a:cubicBezTo>
                    <a:cubicBezTo>
                      <a:pt x="23" y="27"/>
                      <a:pt x="18" y="33"/>
                      <a:pt x="11" y="42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3" y="36"/>
                      <a:pt x="21" y="27"/>
                      <a:pt x="24" y="25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5" y="24"/>
                      <a:pt x="40" y="13"/>
                      <a:pt x="54" y="10"/>
                    </a:cubicBezTo>
                    <a:cubicBezTo>
                      <a:pt x="40" y="12"/>
                      <a:pt x="43" y="12"/>
                      <a:pt x="38" y="11"/>
                    </a:cubicBezTo>
                    <a:cubicBezTo>
                      <a:pt x="56" y="0"/>
                      <a:pt x="66" y="6"/>
                      <a:pt x="81" y="3"/>
                    </a:cubicBezTo>
                    <a:cubicBezTo>
                      <a:pt x="79" y="4"/>
                      <a:pt x="65" y="5"/>
                      <a:pt x="77" y="5"/>
                    </a:cubicBezTo>
                    <a:cubicBezTo>
                      <a:pt x="88" y="5"/>
                      <a:pt x="86" y="3"/>
                      <a:pt x="93" y="3"/>
                    </a:cubicBezTo>
                    <a:cubicBezTo>
                      <a:pt x="85" y="5"/>
                      <a:pt x="87" y="6"/>
                      <a:pt x="79" y="9"/>
                    </a:cubicBezTo>
                    <a:cubicBezTo>
                      <a:pt x="61" y="10"/>
                      <a:pt x="70" y="7"/>
                      <a:pt x="49" y="13"/>
                    </a:cubicBezTo>
                    <a:cubicBezTo>
                      <a:pt x="55" y="12"/>
                      <a:pt x="62" y="11"/>
                      <a:pt x="69" y="12"/>
                    </a:cubicBezTo>
                    <a:cubicBezTo>
                      <a:pt x="49" y="14"/>
                      <a:pt x="55" y="17"/>
                      <a:pt x="54" y="17"/>
                    </a:cubicBezTo>
                    <a:cubicBezTo>
                      <a:pt x="86" y="14"/>
                      <a:pt x="75" y="13"/>
                      <a:pt x="93" y="12"/>
                    </a:cubicBezTo>
                    <a:cubicBezTo>
                      <a:pt x="101" y="11"/>
                      <a:pt x="77" y="12"/>
                      <a:pt x="90" y="10"/>
                    </a:cubicBezTo>
                    <a:cubicBezTo>
                      <a:pt x="106" y="11"/>
                      <a:pt x="94" y="9"/>
                      <a:pt x="111" y="8"/>
                    </a:cubicBezTo>
                    <a:cubicBezTo>
                      <a:pt x="109" y="9"/>
                      <a:pt x="109" y="9"/>
                      <a:pt x="109" y="9"/>
                    </a:cubicBezTo>
                    <a:cubicBezTo>
                      <a:pt x="114" y="10"/>
                      <a:pt x="119" y="9"/>
                      <a:pt x="126" y="9"/>
                    </a:cubicBezTo>
                    <a:cubicBezTo>
                      <a:pt x="133" y="8"/>
                      <a:pt x="118" y="1"/>
                      <a:pt x="146" y="1"/>
                    </a:cubicBezTo>
                    <a:cubicBezTo>
                      <a:pt x="145" y="2"/>
                      <a:pt x="144" y="2"/>
                      <a:pt x="144" y="2"/>
                    </a:cubicBezTo>
                    <a:cubicBezTo>
                      <a:pt x="117" y="20"/>
                      <a:pt x="117" y="20"/>
                      <a:pt x="117" y="20"/>
                    </a:cubicBezTo>
                    <a:cubicBezTo>
                      <a:pt x="145" y="20"/>
                      <a:pt x="179" y="20"/>
                      <a:pt x="212" y="21"/>
                    </a:cubicBezTo>
                    <a:cubicBezTo>
                      <a:pt x="220" y="25"/>
                      <a:pt x="188" y="24"/>
                      <a:pt x="190" y="26"/>
                    </a:cubicBezTo>
                    <a:cubicBezTo>
                      <a:pt x="175" y="25"/>
                      <a:pt x="175" y="25"/>
                      <a:pt x="175" y="25"/>
                    </a:cubicBezTo>
                    <a:cubicBezTo>
                      <a:pt x="176" y="24"/>
                      <a:pt x="207" y="25"/>
                      <a:pt x="193" y="22"/>
                    </a:cubicBezTo>
                    <a:cubicBezTo>
                      <a:pt x="166" y="23"/>
                      <a:pt x="154" y="22"/>
                      <a:pt x="129" y="25"/>
                    </a:cubicBezTo>
                    <a:cubicBezTo>
                      <a:pt x="136" y="28"/>
                      <a:pt x="162" y="24"/>
                      <a:pt x="179" y="27"/>
                    </a:cubicBezTo>
                    <a:cubicBezTo>
                      <a:pt x="172" y="26"/>
                      <a:pt x="166" y="27"/>
                      <a:pt x="160" y="27"/>
                    </a:cubicBezTo>
                    <a:cubicBezTo>
                      <a:pt x="176" y="28"/>
                      <a:pt x="192" y="28"/>
                      <a:pt x="210" y="29"/>
                    </a:cubicBezTo>
                    <a:cubicBezTo>
                      <a:pt x="214" y="28"/>
                      <a:pt x="214" y="28"/>
                      <a:pt x="214" y="28"/>
                    </a:cubicBezTo>
                    <a:cubicBezTo>
                      <a:pt x="202" y="27"/>
                      <a:pt x="194" y="27"/>
                      <a:pt x="193" y="27"/>
                    </a:cubicBezTo>
                    <a:cubicBezTo>
                      <a:pt x="209" y="27"/>
                      <a:pt x="222" y="25"/>
                      <a:pt x="223" y="23"/>
                    </a:cubicBezTo>
                    <a:cubicBezTo>
                      <a:pt x="220" y="23"/>
                      <a:pt x="220" y="23"/>
                      <a:pt x="220" y="23"/>
                    </a:cubicBezTo>
                    <a:cubicBezTo>
                      <a:pt x="226" y="22"/>
                      <a:pt x="226" y="22"/>
                      <a:pt x="226" y="22"/>
                    </a:cubicBezTo>
                    <a:lnTo>
                      <a:pt x="237" y="22"/>
                    </a:lnTo>
                    <a:close/>
                    <a:moveTo>
                      <a:pt x="1081" y="232"/>
                    </a:moveTo>
                    <a:cubicBezTo>
                      <a:pt x="1081" y="231"/>
                      <a:pt x="1080" y="230"/>
                      <a:pt x="1080" y="230"/>
                    </a:cubicBezTo>
                    <a:cubicBezTo>
                      <a:pt x="1080" y="230"/>
                      <a:pt x="1081" y="230"/>
                      <a:pt x="1081" y="232"/>
                    </a:cubicBezTo>
                    <a:close/>
                    <a:moveTo>
                      <a:pt x="27" y="141"/>
                    </a:moveTo>
                    <a:cubicBezTo>
                      <a:pt x="27" y="120"/>
                      <a:pt x="28" y="99"/>
                      <a:pt x="28" y="79"/>
                    </a:cubicBezTo>
                    <a:cubicBezTo>
                      <a:pt x="23" y="115"/>
                      <a:pt x="20" y="141"/>
                      <a:pt x="20" y="80"/>
                    </a:cubicBezTo>
                    <a:cubicBezTo>
                      <a:pt x="19" y="76"/>
                      <a:pt x="19" y="76"/>
                      <a:pt x="19" y="76"/>
                    </a:cubicBezTo>
                    <a:cubicBezTo>
                      <a:pt x="19" y="84"/>
                      <a:pt x="19" y="98"/>
                      <a:pt x="19" y="111"/>
                    </a:cubicBezTo>
                    <a:cubicBezTo>
                      <a:pt x="21" y="121"/>
                      <a:pt x="27" y="155"/>
                      <a:pt x="28" y="155"/>
                    </a:cubicBezTo>
                    <a:cubicBezTo>
                      <a:pt x="29" y="151"/>
                      <a:pt x="28" y="146"/>
                      <a:pt x="28" y="139"/>
                    </a:cubicBezTo>
                    <a:lnTo>
                      <a:pt x="27" y="141"/>
                    </a:lnTo>
                    <a:close/>
                    <a:moveTo>
                      <a:pt x="19" y="156"/>
                    </a:moveTo>
                    <a:cubicBezTo>
                      <a:pt x="18" y="168"/>
                      <a:pt x="19" y="166"/>
                      <a:pt x="20" y="168"/>
                    </a:cubicBezTo>
                    <a:cubicBezTo>
                      <a:pt x="20" y="155"/>
                      <a:pt x="20" y="155"/>
                      <a:pt x="20" y="155"/>
                    </a:cubicBezTo>
                    <a:cubicBezTo>
                      <a:pt x="20" y="157"/>
                      <a:pt x="19" y="157"/>
                      <a:pt x="19" y="156"/>
                    </a:cubicBezTo>
                    <a:close/>
                    <a:moveTo>
                      <a:pt x="21" y="167"/>
                    </a:moveTo>
                    <a:cubicBezTo>
                      <a:pt x="21" y="165"/>
                      <a:pt x="21" y="164"/>
                      <a:pt x="21" y="164"/>
                    </a:cubicBezTo>
                    <a:lnTo>
                      <a:pt x="21" y="167"/>
                    </a:lnTo>
                    <a:close/>
                    <a:moveTo>
                      <a:pt x="134" y="26"/>
                    </a:moveTo>
                    <a:cubicBezTo>
                      <a:pt x="133" y="26"/>
                      <a:pt x="133" y="26"/>
                      <a:pt x="133" y="26"/>
                    </a:cubicBezTo>
                    <a:cubicBezTo>
                      <a:pt x="142" y="27"/>
                      <a:pt x="142" y="27"/>
                      <a:pt x="142" y="27"/>
                    </a:cubicBezTo>
                    <a:cubicBezTo>
                      <a:pt x="141" y="27"/>
                      <a:pt x="138" y="26"/>
                      <a:pt x="134" y="26"/>
                    </a:cubicBezTo>
                    <a:close/>
                    <a:moveTo>
                      <a:pt x="110" y="24"/>
                    </a:moveTo>
                    <a:cubicBezTo>
                      <a:pt x="107" y="26"/>
                      <a:pt x="107" y="26"/>
                      <a:pt x="107" y="26"/>
                    </a:cubicBezTo>
                    <a:cubicBezTo>
                      <a:pt x="115" y="26"/>
                      <a:pt x="115" y="26"/>
                      <a:pt x="115" y="26"/>
                    </a:cubicBezTo>
                    <a:cubicBezTo>
                      <a:pt x="114" y="25"/>
                      <a:pt x="113" y="24"/>
                      <a:pt x="110" y="24"/>
                    </a:cubicBezTo>
                    <a:close/>
                    <a:moveTo>
                      <a:pt x="30" y="34"/>
                    </a:moveTo>
                    <a:cubicBezTo>
                      <a:pt x="27" y="40"/>
                      <a:pt x="18" y="56"/>
                      <a:pt x="21" y="58"/>
                    </a:cubicBezTo>
                    <a:cubicBezTo>
                      <a:pt x="22" y="59"/>
                      <a:pt x="23" y="56"/>
                      <a:pt x="25" y="52"/>
                    </a:cubicBezTo>
                    <a:cubicBezTo>
                      <a:pt x="27" y="48"/>
                      <a:pt x="29" y="44"/>
                      <a:pt x="33" y="40"/>
                    </a:cubicBezTo>
                    <a:cubicBezTo>
                      <a:pt x="33" y="40"/>
                      <a:pt x="33" y="39"/>
                      <a:pt x="34" y="38"/>
                    </a:cubicBezTo>
                    <a:cubicBezTo>
                      <a:pt x="30" y="41"/>
                      <a:pt x="28" y="44"/>
                      <a:pt x="28" y="41"/>
                    </a:cubicBezTo>
                    <a:cubicBezTo>
                      <a:pt x="39" y="33"/>
                      <a:pt x="35" y="30"/>
                      <a:pt x="49" y="23"/>
                    </a:cubicBezTo>
                    <a:cubicBezTo>
                      <a:pt x="53" y="19"/>
                      <a:pt x="32" y="30"/>
                      <a:pt x="30" y="34"/>
                    </a:cubicBezTo>
                    <a:close/>
                    <a:moveTo>
                      <a:pt x="670" y="447"/>
                    </a:moveTo>
                    <a:cubicBezTo>
                      <a:pt x="670" y="448"/>
                      <a:pt x="672" y="448"/>
                      <a:pt x="673" y="449"/>
                    </a:cubicBezTo>
                    <a:cubicBezTo>
                      <a:pt x="664" y="450"/>
                      <a:pt x="664" y="450"/>
                      <a:pt x="664" y="450"/>
                    </a:cubicBezTo>
                    <a:cubicBezTo>
                      <a:pt x="647" y="450"/>
                      <a:pt x="633" y="446"/>
                      <a:pt x="618" y="449"/>
                    </a:cubicBezTo>
                    <a:cubicBezTo>
                      <a:pt x="611" y="448"/>
                      <a:pt x="607" y="447"/>
                      <a:pt x="603" y="445"/>
                    </a:cubicBezTo>
                    <a:cubicBezTo>
                      <a:pt x="607" y="445"/>
                      <a:pt x="610" y="446"/>
                      <a:pt x="613" y="446"/>
                    </a:cubicBezTo>
                    <a:cubicBezTo>
                      <a:pt x="656" y="441"/>
                      <a:pt x="635" y="451"/>
                      <a:pt x="670" y="447"/>
                    </a:cubicBezTo>
                    <a:close/>
                    <a:moveTo>
                      <a:pt x="475" y="443"/>
                    </a:moveTo>
                    <a:cubicBezTo>
                      <a:pt x="477" y="443"/>
                      <a:pt x="477" y="442"/>
                      <a:pt x="477" y="442"/>
                    </a:cubicBezTo>
                    <a:cubicBezTo>
                      <a:pt x="439" y="447"/>
                      <a:pt x="408" y="448"/>
                      <a:pt x="388" y="448"/>
                    </a:cubicBezTo>
                    <a:cubicBezTo>
                      <a:pt x="392" y="450"/>
                      <a:pt x="410" y="451"/>
                      <a:pt x="419" y="452"/>
                    </a:cubicBezTo>
                    <a:cubicBezTo>
                      <a:pt x="411" y="454"/>
                      <a:pt x="411" y="454"/>
                      <a:pt x="411" y="454"/>
                    </a:cubicBezTo>
                    <a:cubicBezTo>
                      <a:pt x="406" y="453"/>
                      <a:pt x="406" y="453"/>
                      <a:pt x="406" y="453"/>
                    </a:cubicBezTo>
                    <a:cubicBezTo>
                      <a:pt x="393" y="455"/>
                      <a:pt x="393" y="455"/>
                      <a:pt x="393" y="455"/>
                    </a:cubicBezTo>
                    <a:cubicBezTo>
                      <a:pt x="397" y="456"/>
                      <a:pt x="407" y="456"/>
                      <a:pt x="415" y="457"/>
                    </a:cubicBezTo>
                    <a:cubicBezTo>
                      <a:pt x="415" y="456"/>
                      <a:pt x="438" y="454"/>
                      <a:pt x="445" y="453"/>
                    </a:cubicBezTo>
                    <a:cubicBezTo>
                      <a:pt x="426" y="451"/>
                      <a:pt x="426" y="451"/>
                      <a:pt x="426" y="451"/>
                    </a:cubicBezTo>
                    <a:cubicBezTo>
                      <a:pt x="431" y="452"/>
                      <a:pt x="456" y="451"/>
                      <a:pt x="466" y="451"/>
                    </a:cubicBezTo>
                    <a:cubicBezTo>
                      <a:pt x="466" y="450"/>
                      <a:pt x="449" y="448"/>
                      <a:pt x="447" y="450"/>
                    </a:cubicBezTo>
                    <a:cubicBezTo>
                      <a:pt x="445" y="449"/>
                      <a:pt x="464" y="449"/>
                      <a:pt x="452" y="447"/>
                    </a:cubicBezTo>
                    <a:cubicBezTo>
                      <a:pt x="467" y="446"/>
                      <a:pt x="490" y="447"/>
                      <a:pt x="500" y="448"/>
                    </a:cubicBezTo>
                    <a:cubicBezTo>
                      <a:pt x="502" y="450"/>
                      <a:pt x="502" y="450"/>
                      <a:pt x="502" y="450"/>
                    </a:cubicBezTo>
                    <a:cubicBezTo>
                      <a:pt x="514" y="451"/>
                      <a:pt x="510" y="447"/>
                      <a:pt x="524" y="449"/>
                    </a:cubicBezTo>
                    <a:cubicBezTo>
                      <a:pt x="507" y="449"/>
                      <a:pt x="527" y="451"/>
                      <a:pt x="513" y="452"/>
                    </a:cubicBezTo>
                    <a:cubicBezTo>
                      <a:pt x="518" y="453"/>
                      <a:pt x="513" y="454"/>
                      <a:pt x="527" y="454"/>
                    </a:cubicBezTo>
                    <a:cubicBezTo>
                      <a:pt x="538" y="451"/>
                      <a:pt x="541" y="456"/>
                      <a:pt x="552" y="453"/>
                    </a:cubicBezTo>
                    <a:cubicBezTo>
                      <a:pt x="559" y="454"/>
                      <a:pt x="544" y="455"/>
                      <a:pt x="558" y="456"/>
                    </a:cubicBezTo>
                    <a:cubicBezTo>
                      <a:pt x="575" y="454"/>
                      <a:pt x="574" y="453"/>
                      <a:pt x="575" y="450"/>
                    </a:cubicBezTo>
                    <a:cubicBezTo>
                      <a:pt x="560" y="450"/>
                      <a:pt x="558" y="454"/>
                      <a:pt x="545" y="453"/>
                    </a:cubicBezTo>
                    <a:cubicBezTo>
                      <a:pt x="570" y="449"/>
                      <a:pt x="570" y="449"/>
                      <a:pt x="570" y="449"/>
                    </a:cubicBezTo>
                    <a:cubicBezTo>
                      <a:pt x="565" y="448"/>
                      <a:pt x="562" y="448"/>
                      <a:pt x="559" y="448"/>
                    </a:cubicBezTo>
                    <a:cubicBezTo>
                      <a:pt x="564" y="448"/>
                      <a:pt x="568" y="447"/>
                      <a:pt x="572" y="446"/>
                    </a:cubicBezTo>
                    <a:cubicBezTo>
                      <a:pt x="574" y="446"/>
                      <a:pt x="576" y="445"/>
                      <a:pt x="578" y="445"/>
                    </a:cubicBezTo>
                    <a:cubicBezTo>
                      <a:pt x="564" y="445"/>
                      <a:pt x="551" y="445"/>
                      <a:pt x="549" y="444"/>
                    </a:cubicBezTo>
                    <a:cubicBezTo>
                      <a:pt x="551" y="443"/>
                      <a:pt x="551" y="443"/>
                      <a:pt x="551" y="443"/>
                    </a:cubicBezTo>
                    <a:cubicBezTo>
                      <a:pt x="546" y="442"/>
                      <a:pt x="538" y="442"/>
                      <a:pt x="534" y="443"/>
                    </a:cubicBezTo>
                    <a:cubicBezTo>
                      <a:pt x="522" y="443"/>
                      <a:pt x="509" y="445"/>
                      <a:pt x="507" y="444"/>
                    </a:cubicBezTo>
                    <a:cubicBezTo>
                      <a:pt x="511" y="442"/>
                      <a:pt x="511" y="442"/>
                      <a:pt x="511" y="442"/>
                    </a:cubicBezTo>
                    <a:cubicBezTo>
                      <a:pt x="496" y="443"/>
                      <a:pt x="494" y="443"/>
                      <a:pt x="475" y="443"/>
                    </a:cubicBezTo>
                    <a:close/>
                    <a:moveTo>
                      <a:pt x="28" y="375"/>
                    </a:moveTo>
                    <a:cubicBezTo>
                      <a:pt x="26" y="379"/>
                      <a:pt x="23" y="384"/>
                      <a:pt x="22" y="393"/>
                    </a:cubicBezTo>
                    <a:cubicBezTo>
                      <a:pt x="21" y="402"/>
                      <a:pt x="19" y="419"/>
                      <a:pt x="36" y="435"/>
                    </a:cubicBezTo>
                    <a:cubicBezTo>
                      <a:pt x="33" y="432"/>
                      <a:pt x="33" y="432"/>
                      <a:pt x="33" y="432"/>
                    </a:cubicBezTo>
                    <a:cubicBezTo>
                      <a:pt x="49" y="454"/>
                      <a:pt x="75" y="445"/>
                      <a:pt x="100" y="448"/>
                    </a:cubicBezTo>
                    <a:cubicBezTo>
                      <a:pt x="87" y="449"/>
                      <a:pt x="88" y="449"/>
                      <a:pt x="74" y="453"/>
                    </a:cubicBezTo>
                    <a:cubicBezTo>
                      <a:pt x="87" y="452"/>
                      <a:pt x="87" y="452"/>
                      <a:pt x="87" y="452"/>
                    </a:cubicBezTo>
                    <a:cubicBezTo>
                      <a:pt x="84" y="454"/>
                      <a:pt x="97" y="453"/>
                      <a:pt x="108" y="453"/>
                    </a:cubicBezTo>
                    <a:cubicBezTo>
                      <a:pt x="99" y="456"/>
                      <a:pt x="99" y="456"/>
                      <a:pt x="99" y="456"/>
                    </a:cubicBezTo>
                    <a:cubicBezTo>
                      <a:pt x="93" y="455"/>
                      <a:pt x="77" y="455"/>
                      <a:pt x="77" y="455"/>
                    </a:cubicBezTo>
                    <a:cubicBezTo>
                      <a:pt x="82" y="455"/>
                      <a:pt x="54" y="453"/>
                      <a:pt x="41" y="444"/>
                    </a:cubicBezTo>
                    <a:cubicBezTo>
                      <a:pt x="40" y="449"/>
                      <a:pt x="73" y="456"/>
                      <a:pt x="58" y="456"/>
                    </a:cubicBezTo>
                    <a:cubicBezTo>
                      <a:pt x="71" y="456"/>
                      <a:pt x="72" y="457"/>
                      <a:pt x="84" y="457"/>
                    </a:cubicBezTo>
                    <a:cubicBezTo>
                      <a:pt x="73" y="458"/>
                      <a:pt x="81" y="460"/>
                      <a:pt x="73" y="461"/>
                    </a:cubicBezTo>
                    <a:cubicBezTo>
                      <a:pt x="92" y="460"/>
                      <a:pt x="92" y="460"/>
                      <a:pt x="92" y="460"/>
                    </a:cubicBezTo>
                    <a:cubicBezTo>
                      <a:pt x="92" y="461"/>
                      <a:pt x="64" y="462"/>
                      <a:pt x="80" y="464"/>
                    </a:cubicBezTo>
                    <a:cubicBezTo>
                      <a:pt x="87" y="463"/>
                      <a:pt x="107" y="464"/>
                      <a:pt x="108" y="462"/>
                    </a:cubicBezTo>
                    <a:cubicBezTo>
                      <a:pt x="108" y="463"/>
                      <a:pt x="108" y="463"/>
                      <a:pt x="108" y="463"/>
                    </a:cubicBezTo>
                    <a:cubicBezTo>
                      <a:pt x="122" y="463"/>
                      <a:pt x="114" y="460"/>
                      <a:pt x="132" y="461"/>
                    </a:cubicBezTo>
                    <a:cubicBezTo>
                      <a:pt x="132" y="460"/>
                      <a:pt x="129" y="459"/>
                      <a:pt x="122" y="460"/>
                    </a:cubicBezTo>
                    <a:cubicBezTo>
                      <a:pt x="117" y="460"/>
                      <a:pt x="116" y="462"/>
                      <a:pt x="106" y="462"/>
                    </a:cubicBezTo>
                    <a:cubicBezTo>
                      <a:pt x="101" y="460"/>
                      <a:pt x="119" y="462"/>
                      <a:pt x="111" y="459"/>
                    </a:cubicBezTo>
                    <a:cubicBezTo>
                      <a:pt x="107" y="458"/>
                      <a:pt x="82" y="460"/>
                      <a:pt x="90" y="457"/>
                    </a:cubicBezTo>
                    <a:cubicBezTo>
                      <a:pt x="105" y="458"/>
                      <a:pt x="105" y="458"/>
                      <a:pt x="105" y="458"/>
                    </a:cubicBezTo>
                    <a:cubicBezTo>
                      <a:pt x="105" y="456"/>
                      <a:pt x="115" y="456"/>
                      <a:pt x="115" y="454"/>
                    </a:cubicBezTo>
                    <a:cubicBezTo>
                      <a:pt x="123" y="453"/>
                      <a:pt x="132" y="456"/>
                      <a:pt x="140" y="454"/>
                    </a:cubicBezTo>
                    <a:cubicBezTo>
                      <a:pt x="144" y="452"/>
                      <a:pt x="138" y="450"/>
                      <a:pt x="152" y="451"/>
                    </a:cubicBezTo>
                    <a:cubicBezTo>
                      <a:pt x="164" y="454"/>
                      <a:pt x="197" y="454"/>
                      <a:pt x="210" y="453"/>
                    </a:cubicBezTo>
                    <a:cubicBezTo>
                      <a:pt x="221" y="452"/>
                      <a:pt x="221" y="452"/>
                      <a:pt x="221" y="452"/>
                    </a:cubicBezTo>
                    <a:cubicBezTo>
                      <a:pt x="220" y="450"/>
                      <a:pt x="200" y="452"/>
                      <a:pt x="207" y="450"/>
                    </a:cubicBezTo>
                    <a:cubicBezTo>
                      <a:pt x="224" y="450"/>
                      <a:pt x="224" y="450"/>
                      <a:pt x="224" y="450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8" y="451"/>
                      <a:pt x="234" y="450"/>
                      <a:pt x="239" y="449"/>
                    </a:cubicBezTo>
                    <a:cubicBezTo>
                      <a:pt x="234" y="451"/>
                      <a:pt x="222" y="450"/>
                      <a:pt x="224" y="453"/>
                    </a:cubicBezTo>
                    <a:cubicBezTo>
                      <a:pt x="232" y="453"/>
                      <a:pt x="233" y="454"/>
                      <a:pt x="241" y="453"/>
                    </a:cubicBezTo>
                    <a:cubicBezTo>
                      <a:pt x="239" y="454"/>
                      <a:pt x="238" y="454"/>
                      <a:pt x="238" y="454"/>
                    </a:cubicBezTo>
                    <a:cubicBezTo>
                      <a:pt x="254" y="455"/>
                      <a:pt x="254" y="452"/>
                      <a:pt x="258" y="451"/>
                    </a:cubicBezTo>
                    <a:cubicBezTo>
                      <a:pt x="274" y="448"/>
                      <a:pt x="241" y="448"/>
                      <a:pt x="243" y="446"/>
                    </a:cubicBezTo>
                    <a:cubicBezTo>
                      <a:pt x="291" y="445"/>
                      <a:pt x="291" y="445"/>
                      <a:pt x="291" y="445"/>
                    </a:cubicBezTo>
                    <a:cubicBezTo>
                      <a:pt x="287" y="445"/>
                      <a:pt x="283" y="446"/>
                      <a:pt x="285" y="447"/>
                    </a:cubicBezTo>
                    <a:cubicBezTo>
                      <a:pt x="296" y="448"/>
                      <a:pt x="285" y="449"/>
                      <a:pt x="301" y="449"/>
                    </a:cubicBezTo>
                    <a:cubicBezTo>
                      <a:pt x="300" y="446"/>
                      <a:pt x="322" y="447"/>
                      <a:pt x="334" y="445"/>
                    </a:cubicBezTo>
                    <a:cubicBezTo>
                      <a:pt x="339" y="446"/>
                      <a:pt x="340" y="447"/>
                      <a:pt x="328" y="447"/>
                    </a:cubicBezTo>
                    <a:cubicBezTo>
                      <a:pt x="330" y="449"/>
                      <a:pt x="346" y="448"/>
                      <a:pt x="351" y="448"/>
                    </a:cubicBezTo>
                    <a:cubicBezTo>
                      <a:pt x="355" y="447"/>
                      <a:pt x="360" y="447"/>
                      <a:pt x="364" y="447"/>
                    </a:cubicBezTo>
                    <a:cubicBezTo>
                      <a:pt x="359" y="446"/>
                      <a:pt x="361" y="445"/>
                      <a:pt x="372" y="444"/>
                    </a:cubicBezTo>
                    <a:cubicBezTo>
                      <a:pt x="372" y="443"/>
                      <a:pt x="372" y="443"/>
                      <a:pt x="372" y="443"/>
                    </a:cubicBezTo>
                    <a:cubicBezTo>
                      <a:pt x="355" y="443"/>
                      <a:pt x="329" y="441"/>
                      <a:pt x="318" y="443"/>
                    </a:cubicBezTo>
                    <a:cubicBezTo>
                      <a:pt x="321" y="442"/>
                      <a:pt x="321" y="442"/>
                      <a:pt x="321" y="442"/>
                    </a:cubicBezTo>
                    <a:cubicBezTo>
                      <a:pt x="302" y="440"/>
                      <a:pt x="279" y="445"/>
                      <a:pt x="270" y="441"/>
                    </a:cubicBezTo>
                    <a:cubicBezTo>
                      <a:pt x="271" y="440"/>
                      <a:pt x="266" y="441"/>
                      <a:pt x="266" y="439"/>
                    </a:cubicBezTo>
                    <a:cubicBezTo>
                      <a:pt x="252" y="441"/>
                      <a:pt x="252" y="441"/>
                      <a:pt x="252" y="441"/>
                    </a:cubicBezTo>
                    <a:cubicBezTo>
                      <a:pt x="255" y="440"/>
                      <a:pt x="255" y="440"/>
                      <a:pt x="255" y="440"/>
                    </a:cubicBezTo>
                    <a:cubicBezTo>
                      <a:pt x="230" y="440"/>
                      <a:pt x="230" y="440"/>
                      <a:pt x="230" y="440"/>
                    </a:cubicBezTo>
                    <a:cubicBezTo>
                      <a:pt x="231" y="440"/>
                      <a:pt x="231" y="440"/>
                      <a:pt x="231" y="440"/>
                    </a:cubicBezTo>
                    <a:cubicBezTo>
                      <a:pt x="219" y="442"/>
                      <a:pt x="210" y="443"/>
                      <a:pt x="203" y="445"/>
                    </a:cubicBezTo>
                    <a:cubicBezTo>
                      <a:pt x="203" y="445"/>
                      <a:pt x="203" y="446"/>
                      <a:pt x="200" y="446"/>
                    </a:cubicBezTo>
                    <a:cubicBezTo>
                      <a:pt x="196" y="447"/>
                      <a:pt x="193" y="447"/>
                      <a:pt x="190" y="447"/>
                    </a:cubicBezTo>
                    <a:cubicBezTo>
                      <a:pt x="190" y="447"/>
                      <a:pt x="190" y="447"/>
                      <a:pt x="190" y="447"/>
                    </a:cubicBezTo>
                    <a:cubicBezTo>
                      <a:pt x="190" y="447"/>
                      <a:pt x="190" y="447"/>
                      <a:pt x="190" y="447"/>
                    </a:cubicBezTo>
                    <a:cubicBezTo>
                      <a:pt x="184" y="447"/>
                      <a:pt x="180" y="445"/>
                      <a:pt x="173" y="445"/>
                    </a:cubicBezTo>
                    <a:cubicBezTo>
                      <a:pt x="195" y="444"/>
                      <a:pt x="195" y="444"/>
                      <a:pt x="195" y="444"/>
                    </a:cubicBezTo>
                    <a:cubicBezTo>
                      <a:pt x="197" y="443"/>
                      <a:pt x="195" y="441"/>
                      <a:pt x="184" y="440"/>
                    </a:cubicBezTo>
                    <a:cubicBezTo>
                      <a:pt x="189" y="440"/>
                      <a:pt x="191" y="439"/>
                      <a:pt x="185" y="439"/>
                    </a:cubicBezTo>
                    <a:cubicBezTo>
                      <a:pt x="184" y="439"/>
                      <a:pt x="170" y="440"/>
                      <a:pt x="176" y="441"/>
                    </a:cubicBezTo>
                    <a:cubicBezTo>
                      <a:pt x="154" y="442"/>
                      <a:pt x="119" y="437"/>
                      <a:pt x="86" y="440"/>
                    </a:cubicBezTo>
                    <a:cubicBezTo>
                      <a:pt x="110" y="439"/>
                      <a:pt x="67" y="438"/>
                      <a:pt x="93" y="438"/>
                    </a:cubicBezTo>
                    <a:cubicBezTo>
                      <a:pt x="76" y="435"/>
                      <a:pt x="76" y="441"/>
                      <a:pt x="60" y="439"/>
                    </a:cubicBezTo>
                    <a:cubicBezTo>
                      <a:pt x="59" y="438"/>
                      <a:pt x="69" y="440"/>
                      <a:pt x="73" y="438"/>
                    </a:cubicBezTo>
                    <a:cubicBezTo>
                      <a:pt x="47" y="438"/>
                      <a:pt x="26" y="424"/>
                      <a:pt x="27" y="394"/>
                    </a:cubicBezTo>
                    <a:cubicBezTo>
                      <a:pt x="29" y="393"/>
                      <a:pt x="29" y="393"/>
                      <a:pt x="29" y="393"/>
                    </a:cubicBezTo>
                    <a:cubicBezTo>
                      <a:pt x="28" y="388"/>
                      <a:pt x="28" y="381"/>
                      <a:pt x="28" y="375"/>
                    </a:cubicBezTo>
                    <a:close/>
                    <a:moveTo>
                      <a:pt x="25" y="315"/>
                    </a:moveTo>
                    <a:cubicBezTo>
                      <a:pt x="25" y="298"/>
                      <a:pt x="25" y="298"/>
                      <a:pt x="25" y="298"/>
                    </a:cubicBezTo>
                    <a:cubicBezTo>
                      <a:pt x="25" y="299"/>
                      <a:pt x="25" y="299"/>
                      <a:pt x="25" y="299"/>
                    </a:cubicBezTo>
                    <a:cubicBezTo>
                      <a:pt x="23" y="282"/>
                      <a:pt x="23" y="282"/>
                      <a:pt x="23" y="282"/>
                    </a:cubicBezTo>
                    <a:cubicBezTo>
                      <a:pt x="22" y="293"/>
                      <a:pt x="20" y="300"/>
                      <a:pt x="19" y="285"/>
                    </a:cubicBezTo>
                    <a:cubicBezTo>
                      <a:pt x="20" y="286"/>
                      <a:pt x="21" y="282"/>
                      <a:pt x="21" y="287"/>
                    </a:cubicBezTo>
                    <a:cubicBezTo>
                      <a:pt x="23" y="277"/>
                      <a:pt x="24" y="255"/>
                      <a:pt x="21" y="261"/>
                    </a:cubicBezTo>
                    <a:cubicBezTo>
                      <a:pt x="24" y="280"/>
                      <a:pt x="17" y="265"/>
                      <a:pt x="19" y="280"/>
                    </a:cubicBezTo>
                    <a:cubicBezTo>
                      <a:pt x="17" y="272"/>
                      <a:pt x="18" y="264"/>
                      <a:pt x="17" y="256"/>
                    </a:cubicBezTo>
                    <a:cubicBezTo>
                      <a:pt x="19" y="264"/>
                      <a:pt x="21" y="255"/>
                      <a:pt x="22" y="243"/>
                    </a:cubicBezTo>
                    <a:cubicBezTo>
                      <a:pt x="21" y="237"/>
                      <a:pt x="22" y="223"/>
                      <a:pt x="21" y="215"/>
                    </a:cubicBezTo>
                    <a:cubicBezTo>
                      <a:pt x="19" y="218"/>
                      <a:pt x="18" y="210"/>
                      <a:pt x="17" y="224"/>
                    </a:cubicBezTo>
                    <a:cubicBezTo>
                      <a:pt x="17" y="219"/>
                      <a:pt x="17" y="211"/>
                      <a:pt x="18" y="202"/>
                    </a:cubicBezTo>
                    <a:cubicBezTo>
                      <a:pt x="18" y="206"/>
                      <a:pt x="18" y="212"/>
                      <a:pt x="19" y="212"/>
                    </a:cubicBezTo>
                    <a:cubicBezTo>
                      <a:pt x="20" y="206"/>
                      <a:pt x="20" y="199"/>
                      <a:pt x="21" y="195"/>
                    </a:cubicBezTo>
                    <a:cubicBezTo>
                      <a:pt x="21" y="186"/>
                      <a:pt x="21" y="186"/>
                      <a:pt x="21" y="186"/>
                    </a:cubicBezTo>
                    <a:cubicBezTo>
                      <a:pt x="21" y="187"/>
                      <a:pt x="20" y="188"/>
                      <a:pt x="20" y="188"/>
                    </a:cubicBezTo>
                    <a:cubicBezTo>
                      <a:pt x="19" y="179"/>
                      <a:pt x="19" y="179"/>
                      <a:pt x="19" y="179"/>
                    </a:cubicBezTo>
                    <a:cubicBezTo>
                      <a:pt x="19" y="192"/>
                      <a:pt x="18" y="185"/>
                      <a:pt x="17" y="185"/>
                    </a:cubicBezTo>
                    <a:cubicBezTo>
                      <a:pt x="19" y="185"/>
                      <a:pt x="17" y="176"/>
                      <a:pt x="17" y="171"/>
                    </a:cubicBezTo>
                    <a:cubicBezTo>
                      <a:pt x="15" y="181"/>
                      <a:pt x="15" y="181"/>
                      <a:pt x="15" y="181"/>
                    </a:cubicBezTo>
                    <a:cubicBezTo>
                      <a:pt x="13" y="177"/>
                      <a:pt x="16" y="165"/>
                      <a:pt x="14" y="167"/>
                    </a:cubicBezTo>
                    <a:cubicBezTo>
                      <a:pt x="13" y="188"/>
                      <a:pt x="14" y="196"/>
                      <a:pt x="14" y="215"/>
                    </a:cubicBezTo>
                    <a:cubicBezTo>
                      <a:pt x="16" y="207"/>
                      <a:pt x="16" y="207"/>
                      <a:pt x="16" y="207"/>
                    </a:cubicBezTo>
                    <a:cubicBezTo>
                      <a:pt x="17" y="228"/>
                      <a:pt x="13" y="220"/>
                      <a:pt x="13" y="244"/>
                    </a:cubicBezTo>
                    <a:cubicBezTo>
                      <a:pt x="15" y="254"/>
                      <a:pt x="13" y="280"/>
                      <a:pt x="16" y="280"/>
                    </a:cubicBezTo>
                    <a:cubicBezTo>
                      <a:pt x="15" y="277"/>
                      <a:pt x="13" y="295"/>
                      <a:pt x="15" y="303"/>
                    </a:cubicBezTo>
                    <a:cubicBezTo>
                      <a:pt x="18" y="312"/>
                      <a:pt x="18" y="340"/>
                      <a:pt x="20" y="331"/>
                    </a:cubicBezTo>
                    <a:cubicBezTo>
                      <a:pt x="20" y="324"/>
                      <a:pt x="18" y="314"/>
                      <a:pt x="20" y="308"/>
                    </a:cubicBezTo>
                    <a:cubicBezTo>
                      <a:pt x="20" y="323"/>
                      <a:pt x="20" y="323"/>
                      <a:pt x="20" y="323"/>
                    </a:cubicBezTo>
                    <a:cubicBezTo>
                      <a:pt x="22" y="313"/>
                      <a:pt x="22" y="313"/>
                      <a:pt x="22" y="313"/>
                    </a:cubicBezTo>
                    <a:cubicBezTo>
                      <a:pt x="21" y="318"/>
                      <a:pt x="23" y="318"/>
                      <a:pt x="25" y="315"/>
                    </a:cubicBezTo>
                    <a:close/>
                    <a:moveTo>
                      <a:pt x="74" y="47"/>
                    </a:moveTo>
                    <a:cubicBezTo>
                      <a:pt x="74" y="47"/>
                      <a:pt x="74" y="47"/>
                      <a:pt x="74" y="47"/>
                    </a:cubicBezTo>
                    <a:cubicBezTo>
                      <a:pt x="74" y="47"/>
                      <a:pt x="74" y="47"/>
                      <a:pt x="74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59" tIns="34280" rIns="68559" bIns="3428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49">
                  <a:solidFill>
                    <a:srgbClr val="5F7797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40" name="Freeform 160"/>
              <p:cNvSpPr>
                <a:spLocks noEditPoints="1"/>
              </p:cNvSpPr>
              <p:nvPr/>
            </p:nvSpPr>
            <p:spPr bwMode="auto">
              <a:xfrm>
                <a:off x="10120841" y="2617788"/>
                <a:ext cx="908050" cy="658813"/>
              </a:xfrm>
              <a:custGeom>
                <a:avLst/>
                <a:gdLst>
                  <a:gd name="T0" fmla="*/ 272 w 280"/>
                  <a:gd name="T1" fmla="*/ 154 h 202"/>
                  <a:gd name="T2" fmla="*/ 249 w 280"/>
                  <a:gd name="T3" fmla="*/ 155 h 202"/>
                  <a:gd name="T4" fmla="*/ 166 w 280"/>
                  <a:gd name="T5" fmla="*/ 154 h 202"/>
                  <a:gd name="T6" fmla="*/ 137 w 280"/>
                  <a:gd name="T7" fmla="*/ 159 h 202"/>
                  <a:gd name="T8" fmla="*/ 125 w 280"/>
                  <a:gd name="T9" fmla="*/ 163 h 202"/>
                  <a:gd name="T10" fmla="*/ 121 w 280"/>
                  <a:gd name="T11" fmla="*/ 159 h 202"/>
                  <a:gd name="T12" fmla="*/ 111 w 280"/>
                  <a:gd name="T13" fmla="*/ 161 h 202"/>
                  <a:gd name="T14" fmla="*/ 91 w 280"/>
                  <a:gd name="T15" fmla="*/ 163 h 202"/>
                  <a:gd name="T16" fmla="*/ 76 w 280"/>
                  <a:gd name="T17" fmla="*/ 165 h 202"/>
                  <a:gd name="T18" fmla="*/ 67 w 280"/>
                  <a:gd name="T19" fmla="*/ 164 h 202"/>
                  <a:gd name="T20" fmla="*/ 47 w 280"/>
                  <a:gd name="T21" fmla="*/ 168 h 202"/>
                  <a:gd name="T22" fmla="*/ 34 w 280"/>
                  <a:gd name="T23" fmla="*/ 166 h 202"/>
                  <a:gd name="T24" fmla="*/ 22 w 280"/>
                  <a:gd name="T25" fmla="*/ 168 h 202"/>
                  <a:gd name="T26" fmla="*/ 5 w 280"/>
                  <a:gd name="T27" fmla="*/ 171 h 202"/>
                  <a:gd name="T28" fmla="*/ 5 w 280"/>
                  <a:gd name="T29" fmla="*/ 175 h 202"/>
                  <a:gd name="T30" fmla="*/ 15 w 280"/>
                  <a:gd name="T31" fmla="*/ 174 h 202"/>
                  <a:gd name="T32" fmla="*/ 26 w 280"/>
                  <a:gd name="T33" fmla="*/ 173 h 202"/>
                  <a:gd name="T34" fmla="*/ 43 w 280"/>
                  <a:gd name="T35" fmla="*/ 177 h 202"/>
                  <a:gd name="T36" fmla="*/ 57 w 280"/>
                  <a:gd name="T37" fmla="*/ 177 h 202"/>
                  <a:gd name="T38" fmla="*/ 57 w 280"/>
                  <a:gd name="T39" fmla="*/ 179 h 202"/>
                  <a:gd name="T40" fmla="*/ 88 w 280"/>
                  <a:gd name="T41" fmla="*/ 174 h 202"/>
                  <a:gd name="T42" fmla="*/ 100 w 280"/>
                  <a:gd name="T43" fmla="*/ 178 h 202"/>
                  <a:gd name="T44" fmla="*/ 159 w 280"/>
                  <a:gd name="T45" fmla="*/ 179 h 202"/>
                  <a:gd name="T46" fmla="*/ 181 w 280"/>
                  <a:gd name="T47" fmla="*/ 177 h 202"/>
                  <a:gd name="T48" fmla="*/ 226 w 280"/>
                  <a:gd name="T49" fmla="*/ 176 h 202"/>
                  <a:gd name="T50" fmla="*/ 239 w 280"/>
                  <a:gd name="T51" fmla="*/ 176 h 202"/>
                  <a:gd name="T52" fmla="*/ 257 w 280"/>
                  <a:gd name="T53" fmla="*/ 173 h 202"/>
                  <a:gd name="T54" fmla="*/ 272 w 280"/>
                  <a:gd name="T55" fmla="*/ 175 h 202"/>
                  <a:gd name="T56" fmla="*/ 275 w 280"/>
                  <a:gd name="T57" fmla="*/ 160 h 202"/>
                  <a:gd name="T58" fmla="*/ 272 w 280"/>
                  <a:gd name="T59" fmla="*/ 174 h 202"/>
                  <a:gd name="T60" fmla="*/ 274 w 280"/>
                  <a:gd name="T61" fmla="*/ 161 h 202"/>
                  <a:gd name="T62" fmla="*/ 265 w 280"/>
                  <a:gd name="T63" fmla="*/ 157 h 202"/>
                  <a:gd name="T64" fmla="*/ 272 w 280"/>
                  <a:gd name="T65" fmla="*/ 176 h 202"/>
                  <a:gd name="T66" fmla="*/ 272 w 280"/>
                  <a:gd name="T67" fmla="*/ 177 h 202"/>
                  <a:gd name="T68" fmla="*/ 274 w 280"/>
                  <a:gd name="T69" fmla="*/ 157 h 202"/>
                  <a:gd name="T70" fmla="*/ 272 w 280"/>
                  <a:gd name="T71" fmla="*/ 178 h 202"/>
                  <a:gd name="T72" fmla="*/ 272 w 280"/>
                  <a:gd name="T73" fmla="*/ 179 h 202"/>
                  <a:gd name="T74" fmla="*/ 276 w 280"/>
                  <a:gd name="T75" fmla="*/ 156 h 202"/>
                  <a:gd name="T76" fmla="*/ 261 w 280"/>
                  <a:gd name="T77" fmla="*/ 157 h 202"/>
                  <a:gd name="T78" fmla="*/ 253 w 280"/>
                  <a:gd name="T79" fmla="*/ 155 h 202"/>
                  <a:gd name="T80" fmla="*/ 251 w 280"/>
                  <a:gd name="T81" fmla="*/ 153 h 202"/>
                  <a:gd name="T82" fmla="*/ 245 w 280"/>
                  <a:gd name="T83" fmla="*/ 143 h 202"/>
                  <a:gd name="T84" fmla="*/ 230 w 280"/>
                  <a:gd name="T85" fmla="*/ 137 h 202"/>
                  <a:gd name="T86" fmla="*/ 218 w 280"/>
                  <a:gd name="T87" fmla="*/ 128 h 202"/>
                  <a:gd name="T88" fmla="*/ 193 w 280"/>
                  <a:gd name="T89" fmla="*/ 110 h 202"/>
                  <a:gd name="T90" fmla="*/ 164 w 280"/>
                  <a:gd name="T91" fmla="*/ 78 h 202"/>
                  <a:gd name="T92" fmla="*/ 154 w 280"/>
                  <a:gd name="T93" fmla="*/ 61 h 202"/>
                  <a:gd name="T94" fmla="*/ 143 w 280"/>
                  <a:gd name="T95" fmla="*/ 41 h 202"/>
                  <a:gd name="T96" fmla="*/ 134 w 280"/>
                  <a:gd name="T97" fmla="*/ 21 h 202"/>
                  <a:gd name="T98" fmla="*/ 137 w 280"/>
                  <a:gd name="T99" fmla="*/ 1 h 202"/>
                  <a:gd name="T100" fmla="*/ 128 w 280"/>
                  <a:gd name="T101" fmla="*/ 39 h 202"/>
                  <a:gd name="T102" fmla="*/ 136 w 280"/>
                  <a:gd name="T103" fmla="*/ 68 h 202"/>
                  <a:gd name="T104" fmla="*/ 161 w 280"/>
                  <a:gd name="T105" fmla="*/ 103 h 202"/>
                  <a:gd name="T106" fmla="*/ 169 w 280"/>
                  <a:gd name="T107" fmla="*/ 115 h 202"/>
                  <a:gd name="T108" fmla="*/ 185 w 280"/>
                  <a:gd name="T109" fmla="*/ 130 h 202"/>
                  <a:gd name="T110" fmla="*/ 203 w 280"/>
                  <a:gd name="T111" fmla="*/ 140 h 202"/>
                  <a:gd name="T112" fmla="*/ 216 w 280"/>
                  <a:gd name="T113" fmla="*/ 154 h 202"/>
                  <a:gd name="T114" fmla="*/ 92 w 280"/>
                  <a:gd name="T115" fmla="*/ 165 h 202"/>
                  <a:gd name="T116" fmla="*/ 80 w 280"/>
                  <a:gd name="T117" fmla="*/ 177 h 202"/>
                  <a:gd name="T118" fmla="*/ 251 w 280"/>
                  <a:gd name="T119" fmla="*/ 156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80" h="202">
                    <a:moveTo>
                      <a:pt x="225" y="159"/>
                    </a:moveTo>
                    <a:cubicBezTo>
                      <a:pt x="225" y="161"/>
                      <a:pt x="225" y="161"/>
                      <a:pt x="225" y="161"/>
                    </a:cubicBezTo>
                    <a:cubicBezTo>
                      <a:pt x="230" y="160"/>
                      <a:pt x="233" y="166"/>
                      <a:pt x="238" y="165"/>
                    </a:cubicBezTo>
                    <a:cubicBezTo>
                      <a:pt x="240" y="171"/>
                      <a:pt x="243" y="162"/>
                      <a:pt x="245" y="168"/>
                    </a:cubicBezTo>
                    <a:cubicBezTo>
                      <a:pt x="245" y="168"/>
                      <a:pt x="245" y="168"/>
                      <a:pt x="245" y="168"/>
                    </a:cubicBezTo>
                    <a:cubicBezTo>
                      <a:pt x="252" y="172"/>
                      <a:pt x="260" y="175"/>
                      <a:pt x="267" y="179"/>
                    </a:cubicBezTo>
                    <a:cubicBezTo>
                      <a:pt x="267" y="179"/>
                      <a:pt x="267" y="179"/>
                      <a:pt x="267" y="179"/>
                    </a:cubicBezTo>
                    <a:cubicBezTo>
                      <a:pt x="267" y="179"/>
                      <a:pt x="267" y="179"/>
                      <a:pt x="267" y="179"/>
                    </a:cubicBezTo>
                    <a:cubicBezTo>
                      <a:pt x="262" y="202"/>
                      <a:pt x="273" y="148"/>
                      <a:pt x="272" y="154"/>
                    </a:cubicBezTo>
                    <a:cubicBezTo>
                      <a:pt x="272" y="154"/>
                      <a:pt x="272" y="154"/>
                      <a:pt x="272" y="154"/>
                    </a:cubicBezTo>
                    <a:cubicBezTo>
                      <a:pt x="272" y="154"/>
                      <a:pt x="272" y="154"/>
                      <a:pt x="272" y="154"/>
                    </a:cubicBezTo>
                    <a:cubicBezTo>
                      <a:pt x="271" y="154"/>
                      <a:pt x="271" y="154"/>
                      <a:pt x="271" y="154"/>
                    </a:cubicBezTo>
                    <a:cubicBezTo>
                      <a:pt x="271" y="154"/>
                      <a:pt x="271" y="154"/>
                      <a:pt x="271" y="154"/>
                    </a:cubicBezTo>
                    <a:cubicBezTo>
                      <a:pt x="270" y="154"/>
                      <a:pt x="270" y="154"/>
                      <a:pt x="270" y="154"/>
                    </a:cubicBezTo>
                    <a:cubicBezTo>
                      <a:pt x="269" y="154"/>
                      <a:pt x="269" y="154"/>
                      <a:pt x="269" y="154"/>
                    </a:cubicBezTo>
                    <a:cubicBezTo>
                      <a:pt x="266" y="154"/>
                      <a:pt x="266" y="154"/>
                      <a:pt x="266" y="154"/>
                    </a:cubicBezTo>
                    <a:cubicBezTo>
                      <a:pt x="260" y="154"/>
                      <a:pt x="260" y="154"/>
                      <a:pt x="260" y="154"/>
                    </a:cubicBezTo>
                    <a:cubicBezTo>
                      <a:pt x="256" y="154"/>
                      <a:pt x="253" y="154"/>
                      <a:pt x="249" y="155"/>
                    </a:cubicBezTo>
                    <a:cubicBezTo>
                      <a:pt x="249" y="154"/>
                      <a:pt x="249" y="154"/>
                      <a:pt x="249" y="154"/>
                    </a:cubicBezTo>
                    <a:cubicBezTo>
                      <a:pt x="226" y="153"/>
                      <a:pt x="203" y="155"/>
                      <a:pt x="180" y="154"/>
                    </a:cubicBezTo>
                    <a:cubicBezTo>
                      <a:pt x="178" y="155"/>
                      <a:pt x="179" y="157"/>
                      <a:pt x="177" y="158"/>
                    </a:cubicBezTo>
                    <a:cubicBezTo>
                      <a:pt x="176" y="158"/>
                      <a:pt x="174" y="158"/>
                      <a:pt x="174" y="157"/>
                    </a:cubicBezTo>
                    <a:cubicBezTo>
                      <a:pt x="176" y="157"/>
                      <a:pt x="175" y="156"/>
                      <a:pt x="176" y="155"/>
                    </a:cubicBezTo>
                    <a:cubicBezTo>
                      <a:pt x="173" y="155"/>
                      <a:pt x="170" y="154"/>
                      <a:pt x="167" y="155"/>
                    </a:cubicBezTo>
                    <a:cubicBezTo>
                      <a:pt x="169" y="157"/>
                      <a:pt x="169" y="157"/>
                      <a:pt x="169" y="157"/>
                    </a:cubicBezTo>
                    <a:cubicBezTo>
                      <a:pt x="168" y="158"/>
                      <a:pt x="167" y="157"/>
                      <a:pt x="166" y="157"/>
                    </a:cubicBezTo>
                    <a:cubicBezTo>
                      <a:pt x="166" y="156"/>
                      <a:pt x="165" y="155"/>
                      <a:pt x="166" y="154"/>
                    </a:cubicBezTo>
                    <a:cubicBezTo>
                      <a:pt x="161" y="158"/>
                      <a:pt x="162" y="153"/>
                      <a:pt x="158" y="154"/>
                    </a:cubicBezTo>
                    <a:cubicBezTo>
                      <a:pt x="157" y="157"/>
                      <a:pt x="152" y="160"/>
                      <a:pt x="149" y="162"/>
                    </a:cubicBezTo>
                    <a:cubicBezTo>
                      <a:pt x="147" y="161"/>
                      <a:pt x="147" y="161"/>
                      <a:pt x="147" y="161"/>
                    </a:cubicBezTo>
                    <a:cubicBezTo>
                      <a:pt x="149" y="161"/>
                      <a:pt x="147" y="159"/>
                      <a:pt x="150" y="159"/>
                    </a:cubicBezTo>
                    <a:cubicBezTo>
                      <a:pt x="147" y="159"/>
                      <a:pt x="145" y="160"/>
                      <a:pt x="143" y="159"/>
                    </a:cubicBezTo>
                    <a:cubicBezTo>
                      <a:pt x="143" y="160"/>
                      <a:pt x="143" y="161"/>
                      <a:pt x="142" y="162"/>
                    </a:cubicBezTo>
                    <a:cubicBezTo>
                      <a:pt x="141" y="161"/>
                      <a:pt x="140" y="160"/>
                      <a:pt x="139" y="159"/>
                    </a:cubicBezTo>
                    <a:cubicBezTo>
                      <a:pt x="140" y="158"/>
                      <a:pt x="140" y="158"/>
                      <a:pt x="140" y="158"/>
                    </a:cubicBezTo>
                    <a:cubicBezTo>
                      <a:pt x="139" y="157"/>
                      <a:pt x="138" y="159"/>
                      <a:pt x="137" y="159"/>
                    </a:cubicBezTo>
                    <a:cubicBezTo>
                      <a:pt x="137" y="158"/>
                      <a:pt x="135" y="158"/>
                      <a:pt x="135" y="156"/>
                    </a:cubicBezTo>
                    <a:cubicBezTo>
                      <a:pt x="133" y="158"/>
                      <a:pt x="132" y="157"/>
                      <a:pt x="130" y="158"/>
                    </a:cubicBezTo>
                    <a:cubicBezTo>
                      <a:pt x="132" y="159"/>
                      <a:pt x="129" y="160"/>
                      <a:pt x="129" y="161"/>
                    </a:cubicBezTo>
                    <a:cubicBezTo>
                      <a:pt x="132" y="160"/>
                      <a:pt x="132" y="160"/>
                      <a:pt x="132" y="160"/>
                    </a:cubicBezTo>
                    <a:cubicBezTo>
                      <a:pt x="128" y="160"/>
                      <a:pt x="133" y="160"/>
                      <a:pt x="133" y="158"/>
                    </a:cubicBezTo>
                    <a:cubicBezTo>
                      <a:pt x="135" y="159"/>
                      <a:pt x="131" y="162"/>
                      <a:pt x="134" y="161"/>
                    </a:cubicBezTo>
                    <a:cubicBezTo>
                      <a:pt x="130" y="162"/>
                      <a:pt x="129" y="161"/>
                      <a:pt x="126" y="163"/>
                    </a:cubicBezTo>
                    <a:cubicBezTo>
                      <a:pt x="128" y="163"/>
                      <a:pt x="125" y="165"/>
                      <a:pt x="126" y="165"/>
                    </a:cubicBezTo>
                    <a:cubicBezTo>
                      <a:pt x="123" y="165"/>
                      <a:pt x="126" y="164"/>
                      <a:pt x="125" y="163"/>
                    </a:cubicBezTo>
                    <a:cubicBezTo>
                      <a:pt x="123" y="163"/>
                      <a:pt x="123" y="162"/>
                      <a:pt x="121" y="164"/>
                    </a:cubicBezTo>
                    <a:cubicBezTo>
                      <a:pt x="119" y="163"/>
                      <a:pt x="122" y="162"/>
                      <a:pt x="120" y="161"/>
                    </a:cubicBezTo>
                    <a:cubicBezTo>
                      <a:pt x="121" y="160"/>
                      <a:pt x="127" y="163"/>
                      <a:pt x="127" y="158"/>
                    </a:cubicBezTo>
                    <a:cubicBezTo>
                      <a:pt x="128" y="158"/>
                      <a:pt x="129" y="156"/>
                      <a:pt x="131" y="156"/>
                    </a:cubicBezTo>
                    <a:cubicBezTo>
                      <a:pt x="130" y="156"/>
                      <a:pt x="127" y="154"/>
                      <a:pt x="125" y="155"/>
                    </a:cubicBezTo>
                    <a:cubicBezTo>
                      <a:pt x="125" y="158"/>
                      <a:pt x="125" y="158"/>
                      <a:pt x="125" y="158"/>
                    </a:cubicBezTo>
                    <a:cubicBezTo>
                      <a:pt x="124" y="158"/>
                      <a:pt x="123" y="160"/>
                      <a:pt x="122" y="160"/>
                    </a:cubicBezTo>
                    <a:cubicBezTo>
                      <a:pt x="123" y="159"/>
                      <a:pt x="122" y="158"/>
                      <a:pt x="120" y="158"/>
                    </a:cubicBezTo>
                    <a:cubicBezTo>
                      <a:pt x="121" y="158"/>
                      <a:pt x="121" y="158"/>
                      <a:pt x="121" y="159"/>
                    </a:cubicBezTo>
                    <a:cubicBezTo>
                      <a:pt x="119" y="159"/>
                      <a:pt x="119" y="161"/>
                      <a:pt x="116" y="161"/>
                    </a:cubicBezTo>
                    <a:cubicBezTo>
                      <a:pt x="118" y="162"/>
                      <a:pt x="119" y="163"/>
                      <a:pt x="121" y="164"/>
                    </a:cubicBezTo>
                    <a:cubicBezTo>
                      <a:pt x="120" y="166"/>
                      <a:pt x="119" y="164"/>
                      <a:pt x="118" y="164"/>
                    </a:cubicBezTo>
                    <a:cubicBezTo>
                      <a:pt x="118" y="164"/>
                      <a:pt x="118" y="164"/>
                      <a:pt x="118" y="164"/>
                    </a:cubicBezTo>
                    <a:cubicBezTo>
                      <a:pt x="117" y="165"/>
                      <a:pt x="117" y="165"/>
                      <a:pt x="117" y="165"/>
                    </a:cubicBezTo>
                    <a:cubicBezTo>
                      <a:pt x="114" y="164"/>
                      <a:pt x="117" y="162"/>
                      <a:pt x="115" y="161"/>
                    </a:cubicBezTo>
                    <a:cubicBezTo>
                      <a:pt x="113" y="160"/>
                      <a:pt x="112" y="162"/>
                      <a:pt x="111" y="161"/>
                    </a:cubicBezTo>
                    <a:cubicBezTo>
                      <a:pt x="111" y="162"/>
                      <a:pt x="111" y="162"/>
                      <a:pt x="111" y="162"/>
                    </a:cubicBezTo>
                    <a:cubicBezTo>
                      <a:pt x="111" y="161"/>
                      <a:pt x="111" y="161"/>
                      <a:pt x="111" y="161"/>
                    </a:cubicBezTo>
                    <a:cubicBezTo>
                      <a:pt x="111" y="162"/>
                      <a:pt x="111" y="162"/>
                      <a:pt x="111" y="162"/>
                    </a:cubicBezTo>
                    <a:cubicBezTo>
                      <a:pt x="109" y="162"/>
                      <a:pt x="108" y="162"/>
                      <a:pt x="107" y="163"/>
                    </a:cubicBezTo>
                    <a:cubicBezTo>
                      <a:pt x="107" y="163"/>
                      <a:pt x="106" y="163"/>
                      <a:pt x="105" y="164"/>
                    </a:cubicBezTo>
                    <a:cubicBezTo>
                      <a:pt x="105" y="164"/>
                      <a:pt x="103" y="166"/>
                      <a:pt x="101" y="164"/>
                    </a:cubicBezTo>
                    <a:cubicBezTo>
                      <a:pt x="101" y="164"/>
                      <a:pt x="101" y="164"/>
                      <a:pt x="101" y="164"/>
                    </a:cubicBezTo>
                    <a:cubicBezTo>
                      <a:pt x="99" y="164"/>
                      <a:pt x="98" y="163"/>
                      <a:pt x="98" y="162"/>
                    </a:cubicBezTo>
                    <a:cubicBezTo>
                      <a:pt x="95" y="162"/>
                      <a:pt x="95" y="162"/>
                      <a:pt x="95" y="162"/>
                    </a:cubicBezTo>
                    <a:cubicBezTo>
                      <a:pt x="96" y="160"/>
                      <a:pt x="96" y="160"/>
                      <a:pt x="96" y="160"/>
                    </a:cubicBezTo>
                    <a:cubicBezTo>
                      <a:pt x="93" y="160"/>
                      <a:pt x="93" y="161"/>
                      <a:pt x="91" y="163"/>
                    </a:cubicBezTo>
                    <a:cubicBezTo>
                      <a:pt x="89" y="162"/>
                      <a:pt x="86" y="163"/>
                      <a:pt x="85" y="164"/>
                    </a:cubicBezTo>
                    <a:cubicBezTo>
                      <a:pt x="84" y="164"/>
                      <a:pt x="84" y="164"/>
                      <a:pt x="83" y="164"/>
                    </a:cubicBezTo>
                    <a:cubicBezTo>
                      <a:pt x="85" y="165"/>
                      <a:pt x="85" y="165"/>
                      <a:pt x="85" y="165"/>
                    </a:cubicBezTo>
                    <a:cubicBezTo>
                      <a:pt x="82" y="165"/>
                      <a:pt x="83" y="166"/>
                      <a:pt x="81" y="166"/>
                    </a:cubicBezTo>
                    <a:cubicBezTo>
                      <a:pt x="82" y="166"/>
                      <a:pt x="82" y="166"/>
                      <a:pt x="81" y="166"/>
                    </a:cubicBezTo>
                    <a:cubicBezTo>
                      <a:pt x="80" y="165"/>
                      <a:pt x="80" y="165"/>
                      <a:pt x="80" y="165"/>
                    </a:cubicBezTo>
                    <a:cubicBezTo>
                      <a:pt x="80" y="165"/>
                      <a:pt x="80" y="165"/>
                      <a:pt x="81" y="165"/>
                    </a:cubicBezTo>
                    <a:cubicBezTo>
                      <a:pt x="80" y="165"/>
                      <a:pt x="80" y="165"/>
                      <a:pt x="80" y="165"/>
                    </a:cubicBezTo>
                    <a:cubicBezTo>
                      <a:pt x="79" y="163"/>
                      <a:pt x="78" y="166"/>
                      <a:pt x="76" y="165"/>
                    </a:cubicBezTo>
                    <a:cubicBezTo>
                      <a:pt x="77" y="165"/>
                      <a:pt x="77" y="165"/>
                      <a:pt x="77" y="165"/>
                    </a:cubicBezTo>
                    <a:cubicBezTo>
                      <a:pt x="76" y="165"/>
                      <a:pt x="74" y="162"/>
                      <a:pt x="74" y="164"/>
                    </a:cubicBezTo>
                    <a:cubicBezTo>
                      <a:pt x="73" y="163"/>
                      <a:pt x="73" y="164"/>
                      <a:pt x="73" y="164"/>
                    </a:cubicBezTo>
                    <a:cubicBezTo>
                      <a:pt x="72" y="164"/>
                      <a:pt x="72" y="164"/>
                      <a:pt x="72" y="164"/>
                    </a:cubicBezTo>
                    <a:cubicBezTo>
                      <a:pt x="73" y="164"/>
                      <a:pt x="73" y="164"/>
                      <a:pt x="73" y="164"/>
                    </a:cubicBezTo>
                    <a:cubicBezTo>
                      <a:pt x="72" y="165"/>
                      <a:pt x="72" y="165"/>
                      <a:pt x="72" y="165"/>
                    </a:cubicBezTo>
                    <a:cubicBezTo>
                      <a:pt x="69" y="165"/>
                      <a:pt x="69" y="165"/>
                      <a:pt x="69" y="165"/>
                    </a:cubicBezTo>
                    <a:cubicBezTo>
                      <a:pt x="68" y="164"/>
                      <a:pt x="68" y="165"/>
                      <a:pt x="67" y="165"/>
                    </a:cubicBezTo>
                    <a:cubicBezTo>
                      <a:pt x="67" y="164"/>
                      <a:pt x="67" y="164"/>
                      <a:pt x="67" y="164"/>
                    </a:cubicBezTo>
                    <a:cubicBezTo>
                      <a:pt x="66" y="164"/>
                      <a:pt x="66" y="164"/>
                      <a:pt x="66" y="164"/>
                    </a:cubicBezTo>
                    <a:cubicBezTo>
                      <a:pt x="62" y="161"/>
                      <a:pt x="61" y="165"/>
                      <a:pt x="57" y="163"/>
                    </a:cubicBezTo>
                    <a:cubicBezTo>
                      <a:pt x="56" y="164"/>
                      <a:pt x="58" y="165"/>
                      <a:pt x="58" y="165"/>
                    </a:cubicBezTo>
                    <a:cubicBezTo>
                      <a:pt x="57" y="166"/>
                      <a:pt x="55" y="167"/>
                      <a:pt x="54" y="168"/>
                    </a:cubicBezTo>
                    <a:cubicBezTo>
                      <a:pt x="53" y="166"/>
                      <a:pt x="48" y="165"/>
                      <a:pt x="48" y="162"/>
                    </a:cubicBezTo>
                    <a:cubicBezTo>
                      <a:pt x="45" y="162"/>
                      <a:pt x="49" y="164"/>
                      <a:pt x="48" y="165"/>
                    </a:cubicBezTo>
                    <a:cubicBezTo>
                      <a:pt x="48" y="164"/>
                      <a:pt x="48" y="164"/>
                      <a:pt x="48" y="164"/>
                    </a:cubicBezTo>
                    <a:cubicBezTo>
                      <a:pt x="49" y="165"/>
                      <a:pt x="49" y="166"/>
                      <a:pt x="50" y="167"/>
                    </a:cubicBezTo>
                    <a:cubicBezTo>
                      <a:pt x="50" y="168"/>
                      <a:pt x="48" y="168"/>
                      <a:pt x="47" y="168"/>
                    </a:cubicBezTo>
                    <a:cubicBezTo>
                      <a:pt x="47" y="166"/>
                      <a:pt x="47" y="166"/>
                      <a:pt x="47" y="166"/>
                    </a:cubicBezTo>
                    <a:cubicBezTo>
                      <a:pt x="45" y="167"/>
                      <a:pt x="45" y="170"/>
                      <a:pt x="44" y="172"/>
                    </a:cubicBezTo>
                    <a:cubicBezTo>
                      <a:pt x="41" y="171"/>
                      <a:pt x="43" y="169"/>
                      <a:pt x="42" y="167"/>
                    </a:cubicBezTo>
                    <a:cubicBezTo>
                      <a:pt x="40" y="168"/>
                      <a:pt x="40" y="168"/>
                      <a:pt x="40" y="168"/>
                    </a:cubicBezTo>
                    <a:cubicBezTo>
                      <a:pt x="40" y="166"/>
                      <a:pt x="40" y="166"/>
                      <a:pt x="40" y="166"/>
                    </a:cubicBezTo>
                    <a:cubicBezTo>
                      <a:pt x="38" y="167"/>
                      <a:pt x="38" y="168"/>
                      <a:pt x="36" y="168"/>
                    </a:cubicBezTo>
                    <a:cubicBezTo>
                      <a:pt x="37" y="166"/>
                      <a:pt x="33" y="166"/>
                      <a:pt x="35" y="164"/>
                    </a:cubicBezTo>
                    <a:cubicBezTo>
                      <a:pt x="34" y="164"/>
                      <a:pt x="33" y="167"/>
                      <a:pt x="33" y="165"/>
                    </a:cubicBezTo>
                    <a:cubicBezTo>
                      <a:pt x="32" y="166"/>
                      <a:pt x="34" y="166"/>
                      <a:pt x="34" y="166"/>
                    </a:cubicBezTo>
                    <a:cubicBezTo>
                      <a:pt x="35" y="168"/>
                      <a:pt x="32" y="167"/>
                      <a:pt x="30" y="168"/>
                    </a:cubicBezTo>
                    <a:cubicBezTo>
                      <a:pt x="30" y="167"/>
                      <a:pt x="31" y="166"/>
                      <a:pt x="30" y="166"/>
                    </a:cubicBezTo>
                    <a:cubicBezTo>
                      <a:pt x="29" y="167"/>
                      <a:pt x="28" y="167"/>
                      <a:pt x="27" y="166"/>
                    </a:cubicBezTo>
                    <a:cubicBezTo>
                      <a:pt x="27" y="168"/>
                      <a:pt x="26" y="167"/>
                      <a:pt x="25" y="166"/>
                    </a:cubicBezTo>
                    <a:cubicBezTo>
                      <a:pt x="26" y="167"/>
                      <a:pt x="27" y="168"/>
                      <a:pt x="27" y="169"/>
                    </a:cubicBezTo>
                    <a:cubicBezTo>
                      <a:pt x="26" y="170"/>
                      <a:pt x="25" y="170"/>
                      <a:pt x="23" y="170"/>
                    </a:cubicBezTo>
                    <a:cubicBezTo>
                      <a:pt x="24" y="170"/>
                      <a:pt x="24" y="170"/>
                      <a:pt x="24" y="170"/>
                    </a:cubicBezTo>
                    <a:cubicBezTo>
                      <a:pt x="23" y="173"/>
                      <a:pt x="22" y="169"/>
                      <a:pt x="20" y="170"/>
                    </a:cubicBezTo>
                    <a:cubicBezTo>
                      <a:pt x="20" y="169"/>
                      <a:pt x="21" y="169"/>
                      <a:pt x="22" y="168"/>
                    </a:cubicBezTo>
                    <a:cubicBezTo>
                      <a:pt x="21" y="168"/>
                      <a:pt x="19" y="169"/>
                      <a:pt x="17" y="170"/>
                    </a:cubicBezTo>
                    <a:cubicBezTo>
                      <a:pt x="15" y="168"/>
                      <a:pt x="15" y="168"/>
                      <a:pt x="15" y="168"/>
                    </a:cubicBezTo>
                    <a:cubicBezTo>
                      <a:pt x="15" y="169"/>
                      <a:pt x="13" y="168"/>
                      <a:pt x="13" y="169"/>
                    </a:cubicBezTo>
                    <a:cubicBezTo>
                      <a:pt x="11" y="168"/>
                      <a:pt x="15" y="168"/>
                      <a:pt x="15" y="167"/>
                    </a:cubicBezTo>
                    <a:cubicBezTo>
                      <a:pt x="12" y="166"/>
                      <a:pt x="13" y="169"/>
                      <a:pt x="10" y="167"/>
                    </a:cubicBezTo>
                    <a:cubicBezTo>
                      <a:pt x="11" y="165"/>
                      <a:pt x="11" y="165"/>
                      <a:pt x="11" y="165"/>
                    </a:cubicBezTo>
                    <a:cubicBezTo>
                      <a:pt x="10" y="165"/>
                      <a:pt x="8" y="166"/>
                      <a:pt x="8" y="166"/>
                    </a:cubicBezTo>
                    <a:cubicBezTo>
                      <a:pt x="8" y="166"/>
                      <a:pt x="9" y="166"/>
                      <a:pt x="9" y="166"/>
                    </a:cubicBezTo>
                    <a:cubicBezTo>
                      <a:pt x="9" y="169"/>
                      <a:pt x="5" y="168"/>
                      <a:pt x="5" y="171"/>
                    </a:cubicBezTo>
                    <a:cubicBezTo>
                      <a:pt x="7" y="171"/>
                      <a:pt x="7" y="171"/>
                      <a:pt x="7" y="171"/>
                    </a:cubicBezTo>
                    <a:cubicBezTo>
                      <a:pt x="5" y="172"/>
                      <a:pt x="3" y="174"/>
                      <a:pt x="2" y="173"/>
                    </a:cubicBezTo>
                    <a:cubicBezTo>
                      <a:pt x="1" y="172"/>
                      <a:pt x="3" y="171"/>
                      <a:pt x="3" y="170"/>
                    </a:cubicBezTo>
                    <a:cubicBezTo>
                      <a:pt x="2" y="170"/>
                      <a:pt x="2" y="173"/>
                      <a:pt x="0" y="173"/>
                    </a:cubicBezTo>
                    <a:cubicBezTo>
                      <a:pt x="1" y="173"/>
                      <a:pt x="1" y="174"/>
                      <a:pt x="0" y="175"/>
                    </a:cubicBezTo>
                    <a:cubicBezTo>
                      <a:pt x="1" y="175"/>
                      <a:pt x="4" y="176"/>
                      <a:pt x="3" y="175"/>
                    </a:cubicBezTo>
                    <a:cubicBezTo>
                      <a:pt x="3" y="174"/>
                      <a:pt x="3" y="174"/>
                      <a:pt x="3" y="174"/>
                    </a:cubicBezTo>
                    <a:cubicBezTo>
                      <a:pt x="3" y="174"/>
                      <a:pt x="4" y="173"/>
                      <a:pt x="4" y="173"/>
                    </a:cubicBezTo>
                    <a:cubicBezTo>
                      <a:pt x="6" y="173"/>
                      <a:pt x="5" y="174"/>
                      <a:pt x="5" y="175"/>
                    </a:cubicBezTo>
                    <a:cubicBezTo>
                      <a:pt x="8" y="175"/>
                      <a:pt x="6" y="172"/>
                      <a:pt x="8" y="172"/>
                    </a:cubicBezTo>
                    <a:cubicBezTo>
                      <a:pt x="9" y="173"/>
                      <a:pt x="9" y="173"/>
                      <a:pt x="9" y="173"/>
                    </a:cubicBezTo>
                    <a:cubicBezTo>
                      <a:pt x="10" y="172"/>
                      <a:pt x="12" y="172"/>
                      <a:pt x="12" y="170"/>
                    </a:cubicBezTo>
                    <a:cubicBezTo>
                      <a:pt x="13" y="172"/>
                      <a:pt x="15" y="169"/>
                      <a:pt x="16" y="170"/>
                    </a:cubicBezTo>
                    <a:cubicBezTo>
                      <a:pt x="17" y="174"/>
                      <a:pt x="12" y="170"/>
                      <a:pt x="10" y="172"/>
                    </a:cubicBezTo>
                    <a:cubicBezTo>
                      <a:pt x="12" y="173"/>
                      <a:pt x="10" y="174"/>
                      <a:pt x="9" y="175"/>
                    </a:cubicBezTo>
                    <a:cubicBezTo>
                      <a:pt x="13" y="173"/>
                      <a:pt x="13" y="173"/>
                      <a:pt x="13" y="173"/>
                    </a:cubicBezTo>
                    <a:cubicBezTo>
                      <a:pt x="14" y="174"/>
                      <a:pt x="15" y="176"/>
                      <a:pt x="16" y="174"/>
                    </a:cubicBezTo>
                    <a:cubicBezTo>
                      <a:pt x="15" y="174"/>
                      <a:pt x="15" y="174"/>
                      <a:pt x="15" y="174"/>
                    </a:cubicBezTo>
                    <a:cubicBezTo>
                      <a:pt x="17" y="174"/>
                      <a:pt x="17" y="172"/>
                      <a:pt x="18" y="173"/>
                    </a:cubicBezTo>
                    <a:cubicBezTo>
                      <a:pt x="18" y="173"/>
                      <a:pt x="18" y="174"/>
                      <a:pt x="18" y="174"/>
                    </a:cubicBezTo>
                    <a:cubicBezTo>
                      <a:pt x="19" y="174"/>
                      <a:pt x="19" y="173"/>
                      <a:pt x="20" y="173"/>
                    </a:cubicBezTo>
                    <a:cubicBezTo>
                      <a:pt x="21" y="173"/>
                      <a:pt x="19" y="174"/>
                      <a:pt x="20" y="175"/>
                    </a:cubicBezTo>
                    <a:cubicBezTo>
                      <a:pt x="22" y="173"/>
                      <a:pt x="23" y="175"/>
                      <a:pt x="24" y="175"/>
                    </a:cubicBezTo>
                    <a:cubicBezTo>
                      <a:pt x="24" y="173"/>
                      <a:pt x="30" y="172"/>
                      <a:pt x="27" y="170"/>
                    </a:cubicBezTo>
                    <a:cubicBezTo>
                      <a:pt x="30" y="168"/>
                      <a:pt x="30" y="168"/>
                      <a:pt x="30" y="168"/>
                    </a:cubicBezTo>
                    <a:cubicBezTo>
                      <a:pt x="31" y="169"/>
                      <a:pt x="28" y="171"/>
                      <a:pt x="29" y="173"/>
                    </a:cubicBezTo>
                    <a:cubicBezTo>
                      <a:pt x="26" y="173"/>
                      <a:pt x="26" y="173"/>
                      <a:pt x="26" y="173"/>
                    </a:cubicBezTo>
                    <a:cubicBezTo>
                      <a:pt x="27" y="176"/>
                      <a:pt x="32" y="171"/>
                      <a:pt x="34" y="175"/>
                    </a:cubicBezTo>
                    <a:cubicBezTo>
                      <a:pt x="35" y="175"/>
                      <a:pt x="35" y="174"/>
                      <a:pt x="37" y="176"/>
                    </a:cubicBezTo>
                    <a:cubicBezTo>
                      <a:pt x="37" y="173"/>
                      <a:pt x="37" y="173"/>
                      <a:pt x="37" y="173"/>
                    </a:cubicBezTo>
                    <a:cubicBezTo>
                      <a:pt x="38" y="174"/>
                      <a:pt x="39" y="175"/>
                      <a:pt x="39" y="176"/>
                    </a:cubicBezTo>
                    <a:cubicBezTo>
                      <a:pt x="40" y="175"/>
                      <a:pt x="40" y="176"/>
                      <a:pt x="41" y="176"/>
                    </a:cubicBezTo>
                    <a:cubicBezTo>
                      <a:pt x="41" y="176"/>
                      <a:pt x="41" y="176"/>
                      <a:pt x="40" y="177"/>
                    </a:cubicBezTo>
                    <a:cubicBezTo>
                      <a:pt x="41" y="178"/>
                      <a:pt x="42" y="177"/>
                      <a:pt x="42" y="177"/>
                    </a:cubicBezTo>
                    <a:cubicBezTo>
                      <a:pt x="42" y="176"/>
                      <a:pt x="43" y="176"/>
                      <a:pt x="44" y="176"/>
                    </a:cubicBezTo>
                    <a:cubicBezTo>
                      <a:pt x="43" y="177"/>
                      <a:pt x="43" y="177"/>
                      <a:pt x="43" y="177"/>
                    </a:cubicBezTo>
                    <a:cubicBezTo>
                      <a:pt x="44" y="177"/>
                      <a:pt x="45" y="177"/>
                      <a:pt x="45" y="176"/>
                    </a:cubicBezTo>
                    <a:cubicBezTo>
                      <a:pt x="46" y="176"/>
                      <a:pt x="46" y="176"/>
                      <a:pt x="46" y="176"/>
                    </a:cubicBezTo>
                    <a:cubicBezTo>
                      <a:pt x="45" y="175"/>
                      <a:pt x="45" y="174"/>
                      <a:pt x="44" y="173"/>
                    </a:cubicBezTo>
                    <a:cubicBezTo>
                      <a:pt x="47" y="174"/>
                      <a:pt x="49" y="173"/>
                      <a:pt x="52" y="176"/>
                    </a:cubicBezTo>
                    <a:cubicBezTo>
                      <a:pt x="52" y="176"/>
                      <a:pt x="51" y="177"/>
                      <a:pt x="51" y="178"/>
                    </a:cubicBezTo>
                    <a:cubicBezTo>
                      <a:pt x="53" y="178"/>
                      <a:pt x="54" y="177"/>
                      <a:pt x="54" y="175"/>
                    </a:cubicBezTo>
                    <a:cubicBezTo>
                      <a:pt x="55" y="175"/>
                      <a:pt x="55" y="175"/>
                      <a:pt x="55" y="175"/>
                    </a:cubicBezTo>
                    <a:cubicBezTo>
                      <a:pt x="55" y="176"/>
                      <a:pt x="55" y="177"/>
                      <a:pt x="56" y="177"/>
                    </a:cubicBezTo>
                    <a:cubicBezTo>
                      <a:pt x="56" y="177"/>
                      <a:pt x="56" y="177"/>
                      <a:pt x="57" y="177"/>
                    </a:cubicBezTo>
                    <a:cubicBezTo>
                      <a:pt x="57" y="175"/>
                      <a:pt x="60" y="176"/>
                      <a:pt x="61" y="175"/>
                    </a:cubicBezTo>
                    <a:cubicBezTo>
                      <a:pt x="60" y="175"/>
                      <a:pt x="59" y="175"/>
                      <a:pt x="58" y="175"/>
                    </a:cubicBezTo>
                    <a:cubicBezTo>
                      <a:pt x="60" y="174"/>
                      <a:pt x="60" y="172"/>
                      <a:pt x="61" y="173"/>
                    </a:cubicBezTo>
                    <a:cubicBezTo>
                      <a:pt x="59" y="174"/>
                      <a:pt x="64" y="175"/>
                      <a:pt x="60" y="176"/>
                    </a:cubicBezTo>
                    <a:cubicBezTo>
                      <a:pt x="63" y="179"/>
                      <a:pt x="62" y="174"/>
                      <a:pt x="64" y="175"/>
                    </a:cubicBezTo>
                    <a:cubicBezTo>
                      <a:pt x="65" y="176"/>
                      <a:pt x="65" y="176"/>
                      <a:pt x="65" y="176"/>
                    </a:cubicBezTo>
                    <a:cubicBezTo>
                      <a:pt x="65" y="178"/>
                      <a:pt x="63" y="177"/>
                      <a:pt x="63" y="177"/>
                    </a:cubicBezTo>
                    <a:cubicBezTo>
                      <a:pt x="64" y="177"/>
                      <a:pt x="64" y="177"/>
                      <a:pt x="64" y="177"/>
                    </a:cubicBezTo>
                    <a:cubicBezTo>
                      <a:pt x="63" y="178"/>
                      <a:pt x="59" y="178"/>
                      <a:pt x="57" y="179"/>
                    </a:cubicBezTo>
                    <a:cubicBezTo>
                      <a:pt x="62" y="180"/>
                      <a:pt x="62" y="180"/>
                      <a:pt x="62" y="180"/>
                    </a:cubicBezTo>
                    <a:cubicBezTo>
                      <a:pt x="68" y="178"/>
                      <a:pt x="76" y="180"/>
                      <a:pt x="81" y="177"/>
                    </a:cubicBezTo>
                    <a:cubicBezTo>
                      <a:pt x="81" y="177"/>
                      <a:pt x="81" y="177"/>
                      <a:pt x="81" y="177"/>
                    </a:cubicBezTo>
                    <a:cubicBezTo>
                      <a:pt x="81" y="177"/>
                      <a:pt x="81" y="176"/>
                      <a:pt x="81" y="176"/>
                    </a:cubicBezTo>
                    <a:cubicBezTo>
                      <a:pt x="81" y="176"/>
                      <a:pt x="81" y="176"/>
                      <a:pt x="81" y="176"/>
                    </a:cubicBezTo>
                    <a:cubicBezTo>
                      <a:pt x="82" y="175"/>
                      <a:pt x="82" y="175"/>
                      <a:pt x="82" y="175"/>
                    </a:cubicBezTo>
                    <a:cubicBezTo>
                      <a:pt x="83" y="176"/>
                      <a:pt x="85" y="177"/>
                      <a:pt x="87" y="178"/>
                    </a:cubicBezTo>
                    <a:cubicBezTo>
                      <a:pt x="86" y="177"/>
                      <a:pt x="86" y="177"/>
                      <a:pt x="86" y="176"/>
                    </a:cubicBezTo>
                    <a:cubicBezTo>
                      <a:pt x="86" y="174"/>
                      <a:pt x="86" y="173"/>
                      <a:pt x="88" y="174"/>
                    </a:cubicBezTo>
                    <a:cubicBezTo>
                      <a:pt x="88" y="175"/>
                      <a:pt x="87" y="175"/>
                      <a:pt x="88" y="176"/>
                    </a:cubicBezTo>
                    <a:cubicBezTo>
                      <a:pt x="88" y="175"/>
                      <a:pt x="88" y="175"/>
                      <a:pt x="89" y="175"/>
                    </a:cubicBezTo>
                    <a:cubicBezTo>
                      <a:pt x="90" y="175"/>
                      <a:pt x="92" y="175"/>
                      <a:pt x="92" y="176"/>
                    </a:cubicBezTo>
                    <a:cubicBezTo>
                      <a:pt x="91" y="177"/>
                      <a:pt x="91" y="176"/>
                      <a:pt x="91" y="176"/>
                    </a:cubicBezTo>
                    <a:cubicBezTo>
                      <a:pt x="90" y="177"/>
                      <a:pt x="92" y="177"/>
                      <a:pt x="91" y="178"/>
                    </a:cubicBezTo>
                    <a:cubicBezTo>
                      <a:pt x="93" y="178"/>
                      <a:pt x="93" y="178"/>
                      <a:pt x="93" y="178"/>
                    </a:cubicBezTo>
                    <a:cubicBezTo>
                      <a:pt x="94" y="179"/>
                      <a:pt x="92" y="179"/>
                      <a:pt x="93" y="180"/>
                    </a:cubicBezTo>
                    <a:cubicBezTo>
                      <a:pt x="96" y="179"/>
                      <a:pt x="97" y="176"/>
                      <a:pt x="100" y="176"/>
                    </a:cubicBezTo>
                    <a:cubicBezTo>
                      <a:pt x="100" y="176"/>
                      <a:pt x="100" y="179"/>
                      <a:pt x="100" y="178"/>
                    </a:cubicBezTo>
                    <a:cubicBezTo>
                      <a:pt x="102" y="179"/>
                      <a:pt x="104" y="175"/>
                      <a:pt x="106" y="175"/>
                    </a:cubicBezTo>
                    <a:cubicBezTo>
                      <a:pt x="106" y="176"/>
                      <a:pt x="105" y="176"/>
                      <a:pt x="104" y="176"/>
                    </a:cubicBezTo>
                    <a:cubicBezTo>
                      <a:pt x="111" y="177"/>
                      <a:pt x="117" y="177"/>
                      <a:pt x="124" y="179"/>
                    </a:cubicBezTo>
                    <a:cubicBezTo>
                      <a:pt x="126" y="176"/>
                      <a:pt x="126" y="176"/>
                      <a:pt x="126" y="176"/>
                    </a:cubicBezTo>
                    <a:cubicBezTo>
                      <a:pt x="127" y="178"/>
                      <a:pt x="127" y="178"/>
                      <a:pt x="127" y="178"/>
                    </a:cubicBezTo>
                    <a:cubicBezTo>
                      <a:pt x="135" y="180"/>
                      <a:pt x="140" y="178"/>
                      <a:pt x="147" y="177"/>
                    </a:cubicBezTo>
                    <a:cubicBezTo>
                      <a:pt x="149" y="177"/>
                      <a:pt x="148" y="179"/>
                      <a:pt x="149" y="179"/>
                    </a:cubicBezTo>
                    <a:cubicBezTo>
                      <a:pt x="153" y="180"/>
                      <a:pt x="154" y="177"/>
                      <a:pt x="159" y="176"/>
                    </a:cubicBezTo>
                    <a:cubicBezTo>
                      <a:pt x="158" y="177"/>
                      <a:pt x="157" y="179"/>
                      <a:pt x="159" y="179"/>
                    </a:cubicBezTo>
                    <a:cubicBezTo>
                      <a:pt x="159" y="178"/>
                      <a:pt x="160" y="177"/>
                      <a:pt x="161" y="178"/>
                    </a:cubicBezTo>
                    <a:cubicBezTo>
                      <a:pt x="160" y="179"/>
                      <a:pt x="160" y="179"/>
                      <a:pt x="160" y="179"/>
                    </a:cubicBezTo>
                    <a:cubicBezTo>
                      <a:pt x="161" y="180"/>
                      <a:pt x="162" y="179"/>
                      <a:pt x="165" y="179"/>
                    </a:cubicBezTo>
                    <a:cubicBezTo>
                      <a:pt x="169" y="179"/>
                      <a:pt x="172" y="177"/>
                      <a:pt x="176" y="174"/>
                    </a:cubicBezTo>
                    <a:cubicBezTo>
                      <a:pt x="179" y="174"/>
                      <a:pt x="175" y="177"/>
                      <a:pt x="176" y="178"/>
                    </a:cubicBezTo>
                    <a:cubicBezTo>
                      <a:pt x="173" y="177"/>
                      <a:pt x="174" y="178"/>
                      <a:pt x="174" y="179"/>
                    </a:cubicBezTo>
                    <a:cubicBezTo>
                      <a:pt x="175" y="178"/>
                      <a:pt x="177" y="178"/>
                      <a:pt x="177" y="179"/>
                    </a:cubicBezTo>
                    <a:cubicBezTo>
                      <a:pt x="179" y="179"/>
                      <a:pt x="180" y="179"/>
                      <a:pt x="182" y="178"/>
                    </a:cubicBezTo>
                    <a:cubicBezTo>
                      <a:pt x="181" y="179"/>
                      <a:pt x="180" y="178"/>
                      <a:pt x="181" y="177"/>
                    </a:cubicBezTo>
                    <a:cubicBezTo>
                      <a:pt x="182" y="178"/>
                      <a:pt x="186" y="177"/>
                      <a:pt x="186" y="179"/>
                    </a:cubicBezTo>
                    <a:cubicBezTo>
                      <a:pt x="194" y="179"/>
                      <a:pt x="204" y="179"/>
                      <a:pt x="213" y="179"/>
                    </a:cubicBezTo>
                    <a:cubicBezTo>
                      <a:pt x="215" y="177"/>
                      <a:pt x="212" y="178"/>
                      <a:pt x="213" y="177"/>
                    </a:cubicBezTo>
                    <a:cubicBezTo>
                      <a:pt x="215" y="176"/>
                      <a:pt x="215" y="178"/>
                      <a:pt x="217" y="177"/>
                    </a:cubicBezTo>
                    <a:cubicBezTo>
                      <a:pt x="216" y="178"/>
                      <a:pt x="216" y="178"/>
                      <a:pt x="216" y="178"/>
                    </a:cubicBezTo>
                    <a:cubicBezTo>
                      <a:pt x="219" y="178"/>
                      <a:pt x="221" y="176"/>
                      <a:pt x="224" y="175"/>
                    </a:cubicBezTo>
                    <a:cubicBezTo>
                      <a:pt x="224" y="176"/>
                      <a:pt x="226" y="176"/>
                      <a:pt x="224" y="177"/>
                    </a:cubicBezTo>
                    <a:cubicBezTo>
                      <a:pt x="225" y="177"/>
                      <a:pt x="227" y="183"/>
                      <a:pt x="228" y="182"/>
                    </a:cubicBezTo>
                    <a:cubicBezTo>
                      <a:pt x="226" y="176"/>
                      <a:pt x="226" y="176"/>
                      <a:pt x="226" y="176"/>
                    </a:cubicBezTo>
                    <a:cubicBezTo>
                      <a:pt x="226" y="175"/>
                      <a:pt x="228" y="175"/>
                      <a:pt x="228" y="175"/>
                    </a:cubicBezTo>
                    <a:cubicBezTo>
                      <a:pt x="229" y="176"/>
                      <a:pt x="231" y="178"/>
                      <a:pt x="231" y="178"/>
                    </a:cubicBezTo>
                    <a:cubicBezTo>
                      <a:pt x="232" y="179"/>
                      <a:pt x="230" y="179"/>
                      <a:pt x="229" y="179"/>
                    </a:cubicBezTo>
                    <a:cubicBezTo>
                      <a:pt x="229" y="181"/>
                      <a:pt x="232" y="180"/>
                      <a:pt x="231" y="183"/>
                    </a:cubicBezTo>
                    <a:cubicBezTo>
                      <a:pt x="233" y="182"/>
                      <a:pt x="230" y="181"/>
                      <a:pt x="232" y="180"/>
                    </a:cubicBezTo>
                    <a:cubicBezTo>
                      <a:pt x="234" y="181"/>
                      <a:pt x="234" y="181"/>
                      <a:pt x="234" y="181"/>
                    </a:cubicBezTo>
                    <a:cubicBezTo>
                      <a:pt x="232" y="180"/>
                      <a:pt x="232" y="180"/>
                      <a:pt x="232" y="180"/>
                    </a:cubicBezTo>
                    <a:cubicBezTo>
                      <a:pt x="234" y="179"/>
                      <a:pt x="234" y="177"/>
                      <a:pt x="237" y="179"/>
                    </a:cubicBezTo>
                    <a:cubicBezTo>
                      <a:pt x="239" y="176"/>
                      <a:pt x="239" y="176"/>
                      <a:pt x="239" y="176"/>
                    </a:cubicBezTo>
                    <a:cubicBezTo>
                      <a:pt x="239" y="178"/>
                      <a:pt x="241" y="177"/>
                      <a:pt x="242" y="177"/>
                    </a:cubicBezTo>
                    <a:cubicBezTo>
                      <a:pt x="241" y="178"/>
                      <a:pt x="241" y="178"/>
                      <a:pt x="241" y="178"/>
                    </a:cubicBezTo>
                    <a:cubicBezTo>
                      <a:pt x="243" y="178"/>
                      <a:pt x="243" y="179"/>
                      <a:pt x="244" y="179"/>
                    </a:cubicBezTo>
                    <a:cubicBezTo>
                      <a:pt x="243" y="181"/>
                      <a:pt x="243" y="179"/>
                      <a:pt x="242" y="180"/>
                    </a:cubicBezTo>
                    <a:cubicBezTo>
                      <a:pt x="244" y="181"/>
                      <a:pt x="244" y="181"/>
                      <a:pt x="244" y="181"/>
                    </a:cubicBezTo>
                    <a:cubicBezTo>
                      <a:pt x="244" y="180"/>
                      <a:pt x="245" y="179"/>
                      <a:pt x="244" y="178"/>
                    </a:cubicBezTo>
                    <a:cubicBezTo>
                      <a:pt x="246" y="176"/>
                      <a:pt x="246" y="175"/>
                      <a:pt x="250" y="175"/>
                    </a:cubicBezTo>
                    <a:cubicBezTo>
                      <a:pt x="252" y="177"/>
                      <a:pt x="249" y="176"/>
                      <a:pt x="249" y="178"/>
                    </a:cubicBezTo>
                    <a:cubicBezTo>
                      <a:pt x="253" y="179"/>
                      <a:pt x="254" y="173"/>
                      <a:pt x="257" y="173"/>
                    </a:cubicBezTo>
                    <a:cubicBezTo>
                      <a:pt x="260" y="174"/>
                      <a:pt x="260" y="172"/>
                      <a:pt x="263" y="172"/>
                    </a:cubicBezTo>
                    <a:cubicBezTo>
                      <a:pt x="262" y="174"/>
                      <a:pt x="265" y="174"/>
                      <a:pt x="266" y="175"/>
                    </a:cubicBezTo>
                    <a:cubicBezTo>
                      <a:pt x="264" y="176"/>
                      <a:pt x="264" y="176"/>
                      <a:pt x="264" y="176"/>
                    </a:cubicBezTo>
                    <a:cubicBezTo>
                      <a:pt x="265" y="176"/>
                      <a:pt x="266" y="176"/>
                      <a:pt x="266" y="177"/>
                    </a:cubicBezTo>
                    <a:cubicBezTo>
                      <a:pt x="266" y="176"/>
                      <a:pt x="267" y="176"/>
                      <a:pt x="268" y="176"/>
                    </a:cubicBezTo>
                    <a:cubicBezTo>
                      <a:pt x="270" y="175"/>
                      <a:pt x="270" y="175"/>
                      <a:pt x="270" y="175"/>
                    </a:cubicBezTo>
                    <a:cubicBezTo>
                      <a:pt x="271" y="175"/>
                      <a:pt x="271" y="175"/>
                      <a:pt x="271" y="175"/>
                    </a:cubicBezTo>
                    <a:cubicBezTo>
                      <a:pt x="272" y="175"/>
                      <a:pt x="272" y="175"/>
                      <a:pt x="272" y="175"/>
                    </a:cubicBezTo>
                    <a:cubicBezTo>
                      <a:pt x="272" y="175"/>
                      <a:pt x="272" y="175"/>
                      <a:pt x="272" y="175"/>
                    </a:cubicBezTo>
                    <a:cubicBezTo>
                      <a:pt x="272" y="175"/>
                      <a:pt x="272" y="175"/>
                      <a:pt x="272" y="175"/>
                    </a:cubicBezTo>
                    <a:cubicBezTo>
                      <a:pt x="272" y="175"/>
                      <a:pt x="272" y="175"/>
                      <a:pt x="272" y="175"/>
                    </a:cubicBezTo>
                    <a:cubicBezTo>
                      <a:pt x="272" y="175"/>
                      <a:pt x="272" y="175"/>
                      <a:pt x="272" y="175"/>
                    </a:cubicBezTo>
                    <a:cubicBezTo>
                      <a:pt x="271" y="178"/>
                      <a:pt x="278" y="147"/>
                      <a:pt x="275" y="160"/>
                    </a:cubicBezTo>
                    <a:cubicBezTo>
                      <a:pt x="275" y="160"/>
                      <a:pt x="275" y="160"/>
                      <a:pt x="275" y="160"/>
                    </a:cubicBezTo>
                    <a:cubicBezTo>
                      <a:pt x="275" y="160"/>
                      <a:pt x="275" y="160"/>
                      <a:pt x="275" y="160"/>
                    </a:cubicBezTo>
                    <a:cubicBezTo>
                      <a:pt x="275" y="160"/>
                      <a:pt x="275" y="160"/>
                      <a:pt x="275" y="160"/>
                    </a:cubicBezTo>
                    <a:cubicBezTo>
                      <a:pt x="275" y="160"/>
                      <a:pt x="275" y="160"/>
                      <a:pt x="275" y="160"/>
                    </a:cubicBezTo>
                    <a:cubicBezTo>
                      <a:pt x="275" y="160"/>
                      <a:pt x="275" y="160"/>
                      <a:pt x="275" y="160"/>
                    </a:cubicBezTo>
                    <a:cubicBezTo>
                      <a:pt x="275" y="160"/>
                      <a:pt x="275" y="160"/>
                      <a:pt x="275" y="160"/>
                    </a:cubicBezTo>
                    <a:cubicBezTo>
                      <a:pt x="275" y="160"/>
                      <a:pt x="275" y="160"/>
                      <a:pt x="275" y="160"/>
                    </a:cubicBezTo>
                    <a:cubicBezTo>
                      <a:pt x="275" y="160"/>
                      <a:pt x="275" y="160"/>
                      <a:pt x="275" y="160"/>
                    </a:cubicBezTo>
                    <a:cubicBezTo>
                      <a:pt x="275" y="160"/>
                      <a:pt x="275" y="160"/>
                      <a:pt x="275" y="160"/>
                    </a:cubicBezTo>
                    <a:cubicBezTo>
                      <a:pt x="275" y="160"/>
                      <a:pt x="275" y="160"/>
                      <a:pt x="275" y="160"/>
                    </a:cubicBezTo>
                    <a:cubicBezTo>
                      <a:pt x="274" y="167"/>
                      <a:pt x="278" y="146"/>
                      <a:pt x="272" y="174"/>
                    </a:cubicBezTo>
                    <a:cubicBezTo>
                      <a:pt x="272" y="174"/>
                      <a:pt x="272" y="174"/>
                      <a:pt x="272" y="174"/>
                    </a:cubicBezTo>
                    <a:cubicBezTo>
                      <a:pt x="272" y="174"/>
                      <a:pt x="272" y="174"/>
                      <a:pt x="272" y="174"/>
                    </a:cubicBezTo>
                    <a:cubicBezTo>
                      <a:pt x="272" y="174"/>
                      <a:pt x="272" y="174"/>
                      <a:pt x="272" y="174"/>
                    </a:cubicBezTo>
                    <a:cubicBezTo>
                      <a:pt x="272" y="174"/>
                      <a:pt x="272" y="174"/>
                      <a:pt x="272" y="174"/>
                    </a:cubicBezTo>
                    <a:cubicBezTo>
                      <a:pt x="272" y="174"/>
                      <a:pt x="272" y="174"/>
                      <a:pt x="272" y="174"/>
                    </a:cubicBezTo>
                    <a:cubicBezTo>
                      <a:pt x="272" y="173"/>
                      <a:pt x="272" y="173"/>
                      <a:pt x="272" y="173"/>
                    </a:cubicBezTo>
                    <a:cubicBezTo>
                      <a:pt x="272" y="173"/>
                      <a:pt x="272" y="173"/>
                      <a:pt x="272" y="173"/>
                    </a:cubicBezTo>
                    <a:cubicBezTo>
                      <a:pt x="272" y="173"/>
                      <a:pt x="272" y="173"/>
                      <a:pt x="272" y="173"/>
                    </a:cubicBezTo>
                    <a:cubicBezTo>
                      <a:pt x="272" y="173"/>
                      <a:pt x="272" y="173"/>
                      <a:pt x="272" y="173"/>
                    </a:cubicBezTo>
                    <a:cubicBezTo>
                      <a:pt x="272" y="173"/>
                      <a:pt x="272" y="173"/>
                      <a:pt x="272" y="173"/>
                    </a:cubicBezTo>
                    <a:cubicBezTo>
                      <a:pt x="273" y="168"/>
                      <a:pt x="270" y="185"/>
                      <a:pt x="274" y="161"/>
                    </a:cubicBezTo>
                    <a:cubicBezTo>
                      <a:pt x="274" y="161"/>
                      <a:pt x="274" y="161"/>
                      <a:pt x="274" y="161"/>
                    </a:cubicBezTo>
                    <a:cubicBezTo>
                      <a:pt x="274" y="161"/>
                      <a:pt x="274" y="161"/>
                      <a:pt x="274" y="161"/>
                    </a:cubicBezTo>
                    <a:cubicBezTo>
                      <a:pt x="274" y="161"/>
                      <a:pt x="274" y="161"/>
                      <a:pt x="274" y="161"/>
                    </a:cubicBezTo>
                    <a:cubicBezTo>
                      <a:pt x="274" y="161"/>
                      <a:pt x="274" y="161"/>
                      <a:pt x="274" y="161"/>
                    </a:cubicBezTo>
                    <a:cubicBezTo>
                      <a:pt x="274" y="161"/>
                      <a:pt x="274" y="161"/>
                      <a:pt x="274" y="161"/>
                    </a:cubicBezTo>
                    <a:cubicBezTo>
                      <a:pt x="273" y="161"/>
                      <a:pt x="273" y="161"/>
                      <a:pt x="273" y="161"/>
                    </a:cubicBezTo>
                    <a:cubicBezTo>
                      <a:pt x="272" y="161"/>
                      <a:pt x="272" y="161"/>
                      <a:pt x="272" y="161"/>
                    </a:cubicBezTo>
                    <a:cubicBezTo>
                      <a:pt x="271" y="161"/>
                      <a:pt x="270" y="161"/>
                      <a:pt x="269" y="160"/>
                    </a:cubicBezTo>
                    <a:cubicBezTo>
                      <a:pt x="266" y="159"/>
                      <a:pt x="266" y="161"/>
                      <a:pt x="264" y="161"/>
                    </a:cubicBezTo>
                    <a:cubicBezTo>
                      <a:pt x="263" y="160"/>
                      <a:pt x="264" y="158"/>
                      <a:pt x="265" y="157"/>
                    </a:cubicBezTo>
                    <a:cubicBezTo>
                      <a:pt x="266" y="158"/>
                      <a:pt x="267" y="158"/>
                      <a:pt x="268" y="159"/>
                    </a:cubicBezTo>
                    <a:cubicBezTo>
                      <a:pt x="269" y="159"/>
                      <a:pt x="271" y="159"/>
                      <a:pt x="273" y="159"/>
                    </a:cubicBezTo>
                    <a:cubicBezTo>
                      <a:pt x="275" y="159"/>
                      <a:pt x="275" y="159"/>
                      <a:pt x="275" y="159"/>
                    </a:cubicBezTo>
                    <a:cubicBezTo>
                      <a:pt x="276" y="159"/>
                      <a:pt x="276" y="159"/>
                      <a:pt x="276" y="159"/>
                    </a:cubicBezTo>
                    <a:cubicBezTo>
                      <a:pt x="276" y="159"/>
                      <a:pt x="276" y="159"/>
                      <a:pt x="276" y="159"/>
                    </a:cubicBezTo>
                    <a:cubicBezTo>
                      <a:pt x="276" y="159"/>
                      <a:pt x="276" y="159"/>
                      <a:pt x="276" y="159"/>
                    </a:cubicBezTo>
                    <a:cubicBezTo>
                      <a:pt x="279" y="143"/>
                      <a:pt x="271" y="180"/>
                      <a:pt x="272" y="176"/>
                    </a:cubicBezTo>
                    <a:cubicBezTo>
                      <a:pt x="272" y="176"/>
                      <a:pt x="272" y="176"/>
                      <a:pt x="272" y="176"/>
                    </a:cubicBezTo>
                    <a:cubicBezTo>
                      <a:pt x="272" y="176"/>
                      <a:pt x="272" y="176"/>
                      <a:pt x="272" y="176"/>
                    </a:cubicBezTo>
                    <a:cubicBezTo>
                      <a:pt x="272" y="176"/>
                      <a:pt x="272" y="176"/>
                      <a:pt x="272" y="176"/>
                    </a:cubicBezTo>
                    <a:cubicBezTo>
                      <a:pt x="272" y="176"/>
                      <a:pt x="272" y="176"/>
                      <a:pt x="272" y="176"/>
                    </a:cubicBezTo>
                    <a:cubicBezTo>
                      <a:pt x="272" y="176"/>
                      <a:pt x="272" y="176"/>
                      <a:pt x="272" y="176"/>
                    </a:cubicBezTo>
                    <a:cubicBezTo>
                      <a:pt x="271" y="176"/>
                      <a:pt x="271" y="176"/>
                      <a:pt x="271" y="176"/>
                    </a:cubicBezTo>
                    <a:cubicBezTo>
                      <a:pt x="270" y="176"/>
                      <a:pt x="270" y="176"/>
                      <a:pt x="270" y="176"/>
                    </a:cubicBezTo>
                    <a:cubicBezTo>
                      <a:pt x="269" y="178"/>
                      <a:pt x="270" y="178"/>
                      <a:pt x="271" y="178"/>
                    </a:cubicBezTo>
                    <a:cubicBezTo>
                      <a:pt x="272" y="177"/>
                      <a:pt x="272" y="177"/>
                      <a:pt x="272" y="177"/>
                    </a:cubicBezTo>
                    <a:cubicBezTo>
                      <a:pt x="272" y="177"/>
                      <a:pt x="272" y="177"/>
                      <a:pt x="272" y="177"/>
                    </a:cubicBezTo>
                    <a:cubicBezTo>
                      <a:pt x="272" y="177"/>
                      <a:pt x="272" y="177"/>
                      <a:pt x="272" y="177"/>
                    </a:cubicBezTo>
                    <a:cubicBezTo>
                      <a:pt x="272" y="177"/>
                      <a:pt x="272" y="177"/>
                      <a:pt x="272" y="177"/>
                    </a:cubicBezTo>
                    <a:cubicBezTo>
                      <a:pt x="272" y="177"/>
                      <a:pt x="272" y="177"/>
                      <a:pt x="272" y="177"/>
                    </a:cubicBezTo>
                    <a:cubicBezTo>
                      <a:pt x="272" y="177"/>
                      <a:pt x="272" y="177"/>
                      <a:pt x="272" y="177"/>
                    </a:cubicBezTo>
                    <a:cubicBezTo>
                      <a:pt x="272" y="177"/>
                      <a:pt x="272" y="177"/>
                      <a:pt x="272" y="177"/>
                    </a:cubicBezTo>
                    <a:cubicBezTo>
                      <a:pt x="280" y="139"/>
                      <a:pt x="274" y="166"/>
                      <a:pt x="276" y="158"/>
                    </a:cubicBezTo>
                    <a:cubicBezTo>
                      <a:pt x="276" y="158"/>
                      <a:pt x="276" y="158"/>
                      <a:pt x="276" y="158"/>
                    </a:cubicBezTo>
                    <a:cubicBezTo>
                      <a:pt x="276" y="158"/>
                      <a:pt x="276" y="158"/>
                      <a:pt x="276" y="158"/>
                    </a:cubicBezTo>
                    <a:cubicBezTo>
                      <a:pt x="276" y="158"/>
                      <a:pt x="276" y="158"/>
                      <a:pt x="276" y="158"/>
                    </a:cubicBezTo>
                    <a:cubicBezTo>
                      <a:pt x="275" y="158"/>
                      <a:pt x="275" y="158"/>
                      <a:pt x="274" y="157"/>
                    </a:cubicBezTo>
                    <a:cubicBezTo>
                      <a:pt x="275" y="157"/>
                      <a:pt x="275" y="157"/>
                      <a:pt x="275" y="157"/>
                    </a:cubicBezTo>
                    <a:cubicBezTo>
                      <a:pt x="274" y="157"/>
                      <a:pt x="274" y="157"/>
                      <a:pt x="274" y="157"/>
                    </a:cubicBezTo>
                    <a:cubicBezTo>
                      <a:pt x="276" y="157"/>
                      <a:pt x="276" y="157"/>
                      <a:pt x="276" y="157"/>
                    </a:cubicBezTo>
                    <a:cubicBezTo>
                      <a:pt x="276" y="157"/>
                      <a:pt x="276" y="157"/>
                      <a:pt x="276" y="157"/>
                    </a:cubicBezTo>
                    <a:cubicBezTo>
                      <a:pt x="276" y="157"/>
                      <a:pt x="276" y="157"/>
                      <a:pt x="276" y="157"/>
                    </a:cubicBezTo>
                    <a:cubicBezTo>
                      <a:pt x="276" y="157"/>
                      <a:pt x="276" y="157"/>
                      <a:pt x="276" y="157"/>
                    </a:cubicBezTo>
                    <a:cubicBezTo>
                      <a:pt x="276" y="157"/>
                      <a:pt x="276" y="157"/>
                      <a:pt x="276" y="157"/>
                    </a:cubicBezTo>
                    <a:cubicBezTo>
                      <a:pt x="276" y="157"/>
                      <a:pt x="276" y="157"/>
                      <a:pt x="276" y="157"/>
                    </a:cubicBezTo>
                    <a:cubicBezTo>
                      <a:pt x="280" y="137"/>
                      <a:pt x="271" y="183"/>
                      <a:pt x="272" y="178"/>
                    </a:cubicBezTo>
                    <a:cubicBezTo>
                      <a:pt x="272" y="178"/>
                      <a:pt x="272" y="178"/>
                      <a:pt x="272" y="178"/>
                    </a:cubicBezTo>
                    <a:cubicBezTo>
                      <a:pt x="272" y="178"/>
                      <a:pt x="272" y="178"/>
                      <a:pt x="272" y="178"/>
                    </a:cubicBezTo>
                    <a:cubicBezTo>
                      <a:pt x="272" y="178"/>
                      <a:pt x="272" y="178"/>
                      <a:pt x="272" y="178"/>
                    </a:cubicBezTo>
                    <a:cubicBezTo>
                      <a:pt x="272" y="178"/>
                      <a:pt x="272" y="178"/>
                      <a:pt x="272" y="178"/>
                    </a:cubicBezTo>
                    <a:cubicBezTo>
                      <a:pt x="272" y="178"/>
                      <a:pt x="272" y="178"/>
                      <a:pt x="272" y="178"/>
                    </a:cubicBezTo>
                    <a:cubicBezTo>
                      <a:pt x="271" y="179"/>
                      <a:pt x="271" y="179"/>
                      <a:pt x="271" y="180"/>
                    </a:cubicBezTo>
                    <a:cubicBezTo>
                      <a:pt x="272" y="180"/>
                      <a:pt x="272" y="180"/>
                      <a:pt x="272" y="180"/>
                    </a:cubicBezTo>
                    <a:cubicBezTo>
                      <a:pt x="272" y="179"/>
                      <a:pt x="272" y="179"/>
                      <a:pt x="272" y="179"/>
                    </a:cubicBezTo>
                    <a:cubicBezTo>
                      <a:pt x="272" y="179"/>
                      <a:pt x="272" y="179"/>
                      <a:pt x="272" y="179"/>
                    </a:cubicBezTo>
                    <a:cubicBezTo>
                      <a:pt x="272" y="179"/>
                      <a:pt x="272" y="179"/>
                      <a:pt x="272" y="179"/>
                    </a:cubicBezTo>
                    <a:cubicBezTo>
                      <a:pt x="272" y="179"/>
                      <a:pt x="272" y="179"/>
                      <a:pt x="272" y="179"/>
                    </a:cubicBezTo>
                    <a:cubicBezTo>
                      <a:pt x="272" y="179"/>
                      <a:pt x="272" y="179"/>
                      <a:pt x="272" y="179"/>
                    </a:cubicBezTo>
                    <a:cubicBezTo>
                      <a:pt x="272" y="179"/>
                      <a:pt x="272" y="179"/>
                      <a:pt x="272" y="179"/>
                    </a:cubicBezTo>
                    <a:cubicBezTo>
                      <a:pt x="268" y="199"/>
                      <a:pt x="278" y="151"/>
                      <a:pt x="277" y="156"/>
                    </a:cubicBezTo>
                    <a:cubicBezTo>
                      <a:pt x="277" y="156"/>
                      <a:pt x="277" y="156"/>
                      <a:pt x="277" y="156"/>
                    </a:cubicBezTo>
                    <a:cubicBezTo>
                      <a:pt x="277" y="156"/>
                      <a:pt x="277" y="156"/>
                      <a:pt x="277" y="156"/>
                    </a:cubicBezTo>
                    <a:cubicBezTo>
                      <a:pt x="277" y="156"/>
                      <a:pt x="277" y="156"/>
                      <a:pt x="277" y="156"/>
                    </a:cubicBezTo>
                    <a:cubicBezTo>
                      <a:pt x="276" y="156"/>
                      <a:pt x="276" y="156"/>
                      <a:pt x="276" y="156"/>
                    </a:cubicBezTo>
                    <a:cubicBezTo>
                      <a:pt x="276" y="157"/>
                      <a:pt x="275" y="157"/>
                      <a:pt x="274" y="156"/>
                    </a:cubicBezTo>
                    <a:cubicBezTo>
                      <a:pt x="272" y="156"/>
                      <a:pt x="272" y="153"/>
                      <a:pt x="271" y="152"/>
                    </a:cubicBezTo>
                    <a:cubicBezTo>
                      <a:pt x="270" y="153"/>
                      <a:pt x="268" y="155"/>
                      <a:pt x="266" y="154"/>
                    </a:cubicBezTo>
                    <a:cubicBezTo>
                      <a:pt x="268" y="152"/>
                      <a:pt x="268" y="152"/>
                      <a:pt x="268" y="152"/>
                    </a:cubicBezTo>
                    <a:cubicBezTo>
                      <a:pt x="265" y="151"/>
                      <a:pt x="265" y="154"/>
                      <a:pt x="262" y="153"/>
                    </a:cubicBezTo>
                    <a:cubicBezTo>
                      <a:pt x="263" y="154"/>
                      <a:pt x="261" y="154"/>
                      <a:pt x="262" y="155"/>
                    </a:cubicBezTo>
                    <a:cubicBezTo>
                      <a:pt x="261" y="156"/>
                      <a:pt x="259" y="155"/>
                      <a:pt x="258" y="154"/>
                    </a:cubicBezTo>
                    <a:cubicBezTo>
                      <a:pt x="257" y="154"/>
                      <a:pt x="257" y="154"/>
                      <a:pt x="257" y="155"/>
                    </a:cubicBezTo>
                    <a:cubicBezTo>
                      <a:pt x="258" y="157"/>
                      <a:pt x="260" y="155"/>
                      <a:pt x="261" y="157"/>
                    </a:cubicBezTo>
                    <a:cubicBezTo>
                      <a:pt x="263" y="156"/>
                      <a:pt x="263" y="156"/>
                      <a:pt x="263" y="156"/>
                    </a:cubicBezTo>
                    <a:cubicBezTo>
                      <a:pt x="264" y="157"/>
                      <a:pt x="264" y="159"/>
                      <a:pt x="262" y="159"/>
                    </a:cubicBezTo>
                    <a:cubicBezTo>
                      <a:pt x="263" y="160"/>
                      <a:pt x="263" y="159"/>
                      <a:pt x="263" y="160"/>
                    </a:cubicBezTo>
                    <a:cubicBezTo>
                      <a:pt x="262" y="163"/>
                      <a:pt x="262" y="158"/>
                      <a:pt x="260" y="160"/>
                    </a:cubicBezTo>
                    <a:cubicBezTo>
                      <a:pt x="261" y="161"/>
                      <a:pt x="261" y="161"/>
                      <a:pt x="261" y="161"/>
                    </a:cubicBezTo>
                    <a:cubicBezTo>
                      <a:pt x="261" y="163"/>
                      <a:pt x="258" y="161"/>
                      <a:pt x="257" y="160"/>
                    </a:cubicBezTo>
                    <a:cubicBezTo>
                      <a:pt x="255" y="159"/>
                      <a:pt x="254" y="158"/>
                      <a:pt x="255" y="156"/>
                    </a:cubicBezTo>
                    <a:cubicBezTo>
                      <a:pt x="257" y="157"/>
                      <a:pt x="257" y="157"/>
                      <a:pt x="257" y="157"/>
                    </a:cubicBezTo>
                    <a:cubicBezTo>
                      <a:pt x="256" y="155"/>
                      <a:pt x="254" y="156"/>
                      <a:pt x="253" y="155"/>
                    </a:cubicBezTo>
                    <a:cubicBezTo>
                      <a:pt x="253" y="155"/>
                      <a:pt x="253" y="155"/>
                      <a:pt x="253" y="155"/>
                    </a:cubicBezTo>
                    <a:cubicBezTo>
                      <a:pt x="252" y="155"/>
                      <a:pt x="252" y="155"/>
                      <a:pt x="252" y="155"/>
                    </a:cubicBezTo>
                    <a:cubicBezTo>
                      <a:pt x="252" y="154"/>
                      <a:pt x="252" y="154"/>
                      <a:pt x="252" y="154"/>
                    </a:cubicBezTo>
                    <a:cubicBezTo>
                      <a:pt x="251" y="153"/>
                      <a:pt x="249" y="153"/>
                      <a:pt x="248" y="152"/>
                    </a:cubicBezTo>
                    <a:cubicBezTo>
                      <a:pt x="248" y="154"/>
                      <a:pt x="248" y="154"/>
                      <a:pt x="248" y="154"/>
                    </a:cubicBezTo>
                    <a:cubicBezTo>
                      <a:pt x="248" y="153"/>
                      <a:pt x="248" y="153"/>
                      <a:pt x="248" y="153"/>
                    </a:cubicBezTo>
                    <a:cubicBezTo>
                      <a:pt x="249" y="154"/>
                      <a:pt x="250" y="155"/>
                      <a:pt x="249" y="156"/>
                    </a:cubicBezTo>
                    <a:cubicBezTo>
                      <a:pt x="246" y="155"/>
                      <a:pt x="247" y="153"/>
                      <a:pt x="247" y="151"/>
                    </a:cubicBezTo>
                    <a:cubicBezTo>
                      <a:pt x="248" y="150"/>
                      <a:pt x="249" y="153"/>
                      <a:pt x="251" y="153"/>
                    </a:cubicBezTo>
                    <a:cubicBezTo>
                      <a:pt x="251" y="150"/>
                      <a:pt x="248" y="151"/>
                      <a:pt x="246" y="149"/>
                    </a:cubicBezTo>
                    <a:cubicBezTo>
                      <a:pt x="248" y="147"/>
                      <a:pt x="249" y="150"/>
                      <a:pt x="251" y="149"/>
                    </a:cubicBezTo>
                    <a:cubicBezTo>
                      <a:pt x="249" y="147"/>
                      <a:pt x="248" y="148"/>
                      <a:pt x="246" y="147"/>
                    </a:cubicBezTo>
                    <a:cubicBezTo>
                      <a:pt x="247" y="146"/>
                      <a:pt x="249" y="147"/>
                      <a:pt x="249" y="146"/>
                    </a:cubicBezTo>
                    <a:cubicBezTo>
                      <a:pt x="248" y="145"/>
                      <a:pt x="248" y="145"/>
                      <a:pt x="248" y="145"/>
                    </a:cubicBezTo>
                    <a:cubicBezTo>
                      <a:pt x="251" y="146"/>
                      <a:pt x="249" y="142"/>
                      <a:pt x="252" y="142"/>
                    </a:cubicBezTo>
                    <a:cubicBezTo>
                      <a:pt x="251" y="141"/>
                      <a:pt x="249" y="143"/>
                      <a:pt x="248" y="141"/>
                    </a:cubicBezTo>
                    <a:cubicBezTo>
                      <a:pt x="248" y="142"/>
                      <a:pt x="249" y="145"/>
                      <a:pt x="247" y="145"/>
                    </a:cubicBezTo>
                    <a:cubicBezTo>
                      <a:pt x="245" y="143"/>
                      <a:pt x="245" y="143"/>
                      <a:pt x="245" y="143"/>
                    </a:cubicBezTo>
                    <a:cubicBezTo>
                      <a:pt x="245" y="142"/>
                      <a:pt x="248" y="142"/>
                      <a:pt x="248" y="140"/>
                    </a:cubicBezTo>
                    <a:cubicBezTo>
                      <a:pt x="245" y="140"/>
                      <a:pt x="245" y="140"/>
                      <a:pt x="245" y="140"/>
                    </a:cubicBezTo>
                    <a:cubicBezTo>
                      <a:pt x="245" y="141"/>
                      <a:pt x="246" y="142"/>
                      <a:pt x="245" y="142"/>
                    </a:cubicBezTo>
                    <a:cubicBezTo>
                      <a:pt x="244" y="141"/>
                      <a:pt x="242" y="143"/>
                      <a:pt x="240" y="144"/>
                    </a:cubicBezTo>
                    <a:cubicBezTo>
                      <a:pt x="239" y="143"/>
                      <a:pt x="238" y="143"/>
                      <a:pt x="238" y="142"/>
                    </a:cubicBezTo>
                    <a:cubicBezTo>
                      <a:pt x="235" y="142"/>
                      <a:pt x="232" y="140"/>
                      <a:pt x="229" y="141"/>
                    </a:cubicBezTo>
                    <a:cubicBezTo>
                      <a:pt x="231" y="140"/>
                      <a:pt x="230" y="138"/>
                      <a:pt x="229" y="137"/>
                    </a:cubicBezTo>
                    <a:cubicBezTo>
                      <a:pt x="231" y="138"/>
                      <a:pt x="232" y="136"/>
                      <a:pt x="233" y="135"/>
                    </a:cubicBezTo>
                    <a:cubicBezTo>
                      <a:pt x="232" y="134"/>
                      <a:pt x="230" y="136"/>
                      <a:pt x="230" y="137"/>
                    </a:cubicBezTo>
                    <a:cubicBezTo>
                      <a:pt x="229" y="135"/>
                      <a:pt x="228" y="137"/>
                      <a:pt x="227" y="135"/>
                    </a:cubicBezTo>
                    <a:cubicBezTo>
                      <a:pt x="227" y="134"/>
                      <a:pt x="229" y="134"/>
                      <a:pt x="229" y="133"/>
                    </a:cubicBezTo>
                    <a:cubicBezTo>
                      <a:pt x="227" y="131"/>
                      <a:pt x="227" y="135"/>
                      <a:pt x="225" y="133"/>
                    </a:cubicBezTo>
                    <a:cubicBezTo>
                      <a:pt x="225" y="133"/>
                      <a:pt x="226" y="133"/>
                      <a:pt x="226" y="132"/>
                    </a:cubicBezTo>
                    <a:cubicBezTo>
                      <a:pt x="225" y="131"/>
                      <a:pt x="223" y="131"/>
                      <a:pt x="222" y="132"/>
                    </a:cubicBezTo>
                    <a:cubicBezTo>
                      <a:pt x="223" y="129"/>
                      <a:pt x="219" y="130"/>
                      <a:pt x="220" y="128"/>
                    </a:cubicBezTo>
                    <a:cubicBezTo>
                      <a:pt x="217" y="127"/>
                      <a:pt x="220" y="130"/>
                      <a:pt x="219" y="130"/>
                    </a:cubicBezTo>
                    <a:cubicBezTo>
                      <a:pt x="217" y="130"/>
                      <a:pt x="216" y="128"/>
                      <a:pt x="215" y="127"/>
                    </a:cubicBezTo>
                    <a:cubicBezTo>
                      <a:pt x="216" y="128"/>
                      <a:pt x="217" y="128"/>
                      <a:pt x="218" y="128"/>
                    </a:cubicBezTo>
                    <a:cubicBezTo>
                      <a:pt x="218" y="126"/>
                      <a:pt x="218" y="126"/>
                      <a:pt x="218" y="126"/>
                    </a:cubicBezTo>
                    <a:cubicBezTo>
                      <a:pt x="215" y="123"/>
                      <a:pt x="214" y="129"/>
                      <a:pt x="211" y="125"/>
                    </a:cubicBezTo>
                    <a:cubicBezTo>
                      <a:pt x="213" y="125"/>
                      <a:pt x="213" y="124"/>
                      <a:pt x="214" y="124"/>
                    </a:cubicBezTo>
                    <a:cubicBezTo>
                      <a:pt x="213" y="124"/>
                      <a:pt x="211" y="122"/>
                      <a:pt x="212" y="124"/>
                    </a:cubicBezTo>
                    <a:cubicBezTo>
                      <a:pt x="211" y="123"/>
                      <a:pt x="210" y="122"/>
                      <a:pt x="210" y="121"/>
                    </a:cubicBezTo>
                    <a:cubicBezTo>
                      <a:pt x="208" y="121"/>
                      <a:pt x="207" y="121"/>
                      <a:pt x="205" y="121"/>
                    </a:cubicBezTo>
                    <a:cubicBezTo>
                      <a:pt x="204" y="120"/>
                      <a:pt x="203" y="118"/>
                      <a:pt x="203" y="117"/>
                    </a:cubicBezTo>
                    <a:cubicBezTo>
                      <a:pt x="199" y="115"/>
                      <a:pt x="197" y="111"/>
                      <a:pt x="193" y="110"/>
                    </a:cubicBezTo>
                    <a:cubicBezTo>
                      <a:pt x="193" y="110"/>
                      <a:pt x="193" y="110"/>
                      <a:pt x="193" y="110"/>
                    </a:cubicBezTo>
                    <a:cubicBezTo>
                      <a:pt x="191" y="107"/>
                      <a:pt x="193" y="113"/>
                      <a:pt x="190" y="110"/>
                    </a:cubicBezTo>
                    <a:cubicBezTo>
                      <a:pt x="192" y="109"/>
                      <a:pt x="190" y="108"/>
                      <a:pt x="189" y="106"/>
                    </a:cubicBezTo>
                    <a:cubicBezTo>
                      <a:pt x="187" y="102"/>
                      <a:pt x="183" y="102"/>
                      <a:pt x="181" y="98"/>
                    </a:cubicBezTo>
                    <a:cubicBezTo>
                      <a:pt x="181" y="98"/>
                      <a:pt x="182" y="98"/>
                      <a:pt x="182" y="98"/>
                    </a:cubicBezTo>
                    <a:cubicBezTo>
                      <a:pt x="181" y="96"/>
                      <a:pt x="179" y="94"/>
                      <a:pt x="177" y="92"/>
                    </a:cubicBezTo>
                    <a:cubicBezTo>
                      <a:pt x="177" y="92"/>
                      <a:pt x="177" y="92"/>
                      <a:pt x="177" y="92"/>
                    </a:cubicBezTo>
                    <a:cubicBezTo>
                      <a:pt x="176" y="88"/>
                      <a:pt x="171" y="86"/>
                      <a:pt x="168" y="83"/>
                    </a:cubicBezTo>
                    <a:cubicBezTo>
                      <a:pt x="169" y="83"/>
                      <a:pt x="169" y="83"/>
                      <a:pt x="170" y="83"/>
                    </a:cubicBezTo>
                    <a:cubicBezTo>
                      <a:pt x="169" y="81"/>
                      <a:pt x="167" y="78"/>
                      <a:pt x="164" y="78"/>
                    </a:cubicBezTo>
                    <a:cubicBezTo>
                      <a:pt x="164" y="74"/>
                      <a:pt x="163" y="77"/>
                      <a:pt x="162" y="73"/>
                    </a:cubicBezTo>
                    <a:cubicBezTo>
                      <a:pt x="163" y="72"/>
                      <a:pt x="163" y="73"/>
                      <a:pt x="163" y="73"/>
                    </a:cubicBezTo>
                    <a:cubicBezTo>
                      <a:pt x="163" y="71"/>
                      <a:pt x="162" y="70"/>
                      <a:pt x="161" y="69"/>
                    </a:cubicBezTo>
                    <a:cubicBezTo>
                      <a:pt x="158" y="67"/>
                      <a:pt x="155" y="67"/>
                      <a:pt x="154" y="63"/>
                    </a:cubicBezTo>
                    <a:cubicBezTo>
                      <a:pt x="156" y="61"/>
                      <a:pt x="156" y="65"/>
                      <a:pt x="158" y="64"/>
                    </a:cubicBezTo>
                    <a:cubicBezTo>
                      <a:pt x="157" y="63"/>
                      <a:pt x="156" y="63"/>
                      <a:pt x="156" y="62"/>
                    </a:cubicBezTo>
                    <a:cubicBezTo>
                      <a:pt x="158" y="62"/>
                      <a:pt x="157" y="61"/>
                      <a:pt x="158" y="61"/>
                    </a:cubicBezTo>
                    <a:cubicBezTo>
                      <a:pt x="158" y="60"/>
                      <a:pt x="154" y="60"/>
                      <a:pt x="154" y="59"/>
                    </a:cubicBezTo>
                    <a:cubicBezTo>
                      <a:pt x="153" y="60"/>
                      <a:pt x="153" y="60"/>
                      <a:pt x="154" y="61"/>
                    </a:cubicBezTo>
                    <a:cubicBezTo>
                      <a:pt x="151" y="61"/>
                      <a:pt x="151" y="57"/>
                      <a:pt x="150" y="56"/>
                    </a:cubicBezTo>
                    <a:cubicBezTo>
                      <a:pt x="150" y="56"/>
                      <a:pt x="150" y="58"/>
                      <a:pt x="149" y="58"/>
                    </a:cubicBezTo>
                    <a:cubicBezTo>
                      <a:pt x="148" y="56"/>
                      <a:pt x="145" y="56"/>
                      <a:pt x="143" y="55"/>
                    </a:cubicBezTo>
                    <a:cubicBezTo>
                      <a:pt x="143" y="51"/>
                      <a:pt x="146" y="55"/>
                      <a:pt x="148" y="54"/>
                    </a:cubicBezTo>
                    <a:cubicBezTo>
                      <a:pt x="149" y="53"/>
                      <a:pt x="150" y="52"/>
                      <a:pt x="151" y="52"/>
                    </a:cubicBezTo>
                    <a:cubicBezTo>
                      <a:pt x="151" y="50"/>
                      <a:pt x="148" y="49"/>
                      <a:pt x="147" y="47"/>
                    </a:cubicBezTo>
                    <a:cubicBezTo>
                      <a:pt x="148" y="47"/>
                      <a:pt x="148" y="47"/>
                      <a:pt x="148" y="47"/>
                    </a:cubicBezTo>
                    <a:cubicBezTo>
                      <a:pt x="146" y="45"/>
                      <a:pt x="143" y="43"/>
                      <a:pt x="143" y="40"/>
                    </a:cubicBezTo>
                    <a:cubicBezTo>
                      <a:pt x="143" y="41"/>
                      <a:pt x="143" y="41"/>
                      <a:pt x="143" y="41"/>
                    </a:cubicBezTo>
                    <a:cubicBezTo>
                      <a:pt x="143" y="41"/>
                      <a:pt x="142" y="40"/>
                      <a:pt x="141" y="39"/>
                    </a:cubicBezTo>
                    <a:cubicBezTo>
                      <a:pt x="142" y="39"/>
                      <a:pt x="142" y="37"/>
                      <a:pt x="143" y="37"/>
                    </a:cubicBezTo>
                    <a:cubicBezTo>
                      <a:pt x="140" y="37"/>
                      <a:pt x="140" y="31"/>
                      <a:pt x="137" y="31"/>
                    </a:cubicBezTo>
                    <a:cubicBezTo>
                      <a:pt x="137" y="30"/>
                      <a:pt x="139" y="30"/>
                      <a:pt x="140" y="30"/>
                    </a:cubicBezTo>
                    <a:cubicBezTo>
                      <a:pt x="140" y="32"/>
                      <a:pt x="139" y="33"/>
                      <a:pt x="141" y="33"/>
                    </a:cubicBezTo>
                    <a:cubicBezTo>
                      <a:pt x="140" y="32"/>
                      <a:pt x="141" y="31"/>
                      <a:pt x="142" y="31"/>
                    </a:cubicBezTo>
                    <a:cubicBezTo>
                      <a:pt x="139" y="30"/>
                      <a:pt x="138" y="26"/>
                      <a:pt x="136" y="26"/>
                    </a:cubicBezTo>
                    <a:cubicBezTo>
                      <a:pt x="137" y="24"/>
                      <a:pt x="137" y="23"/>
                      <a:pt x="139" y="23"/>
                    </a:cubicBezTo>
                    <a:cubicBezTo>
                      <a:pt x="138" y="19"/>
                      <a:pt x="134" y="26"/>
                      <a:pt x="134" y="21"/>
                    </a:cubicBezTo>
                    <a:cubicBezTo>
                      <a:pt x="135" y="18"/>
                      <a:pt x="136" y="23"/>
                      <a:pt x="136" y="20"/>
                    </a:cubicBezTo>
                    <a:cubicBezTo>
                      <a:pt x="137" y="20"/>
                      <a:pt x="137" y="20"/>
                      <a:pt x="137" y="20"/>
                    </a:cubicBezTo>
                    <a:cubicBezTo>
                      <a:pt x="141" y="18"/>
                      <a:pt x="133" y="19"/>
                      <a:pt x="133" y="16"/>
                    </a:cubicBezTo>
                    <a:cubicBezTo>
                      <a:pt x="136" y="16"/>
                      <a:pt x="135" y="18"/>
                      <a:pt x="137" y="16"/>
                    </a:cubicBezTo>
                    <a:cubicBezTo>
                      <a:pt x="136" y="13"/>
                      <a:pt x="133" y="12"/>
                      <a:pt x="134" y="10"/>
                    </a:cubicBezTo>
                    <a:cubicBezTo>
                      <a:pt x="135" y="10"/>
                      <a:pt x="135" y="10"/>
                      <a:pt x="135" y="10"/>
                    </a:cubicBezTo>
                    <a:cubicBezTo>
                      <a:pt x="134" y="8"/>
                      <a:pt x="135" y="5"/>
                      <a:pt x="135" y="4"/>
                    </a:cubicBezTo>
                    <a:cubicBezTo>
                      <a:pt x="136" y="4"/>
                      <a:pt x="136" y="4"/>
                      <a:pt x="136" y="4"/>
                    </a:cubicBezTo>
                    <a:cubicBezTo>
                      <a:pt x="137" y="2"/>
                      <a:pt x="135" y="3"/>
                      <a:pt x="137" y="1"/>
                    </a:cubicBezTo>
                    <a:cubicBezTo>
                      <a:pt x="136" y="0"/>
                      <a:pt x="136" y="0"/>
                      <a:pt x="136" y="0"/>
                    </a:cubicBezTo>
                    <a:cubicBezTo>
                      <a:pt x="135" y="1"/>
                      <a:pt x="133" y="3"/>
                      <a:pt x="134" y="5"/>
                    </a:cubicBezTo>
                    <a:cubicBezTo>
                      <a:pt x="133" y="3"/>
                      <a:pt x="131" y="7"/>
                      <a:pt x="129" y="6"/>
                    </a:cubicBezTo>
                    <a:cubicBezTo>
                      <a:pt x="130" y="6"/>
                      <a:pt x="130" y="6"/>
                      <a:pt x="130" y="6"/>
                    </a:cubicBezTo>
                    <a:cubicBezTo>
                      <a:pt x="126" y="10"/>
                      <a:pt x="125" y="16"/>
                      <a:pt x="124" y="22"/>
                    </a:cubicBezTo>
                    <a:cubicBezTo>
                      <a:pt x="127" y="26"/>
                      <a:pt x="124" y="29"/>
                      <a:pt x="126" y="32"/>
                    </a:cubicBezTo>
                    <a:cubicBezTo>
                      <a:pt x="129" y="32"/>
                      <a:pt x="127" y="33"/>
                      <a:pt x="128" y="36"/>
                    </a:cubicBezTo>
                    <a:cubicBezTo>
                      <a:pt x="128" y="34"/>
                      <a:pt x="126" y="36"/>
                      <a:pt x="126" y="37"/>
                    </a:cubicBezTo>
                    <a:cubicBezTo>
                      <a:pt x="127" y="38"/>
                      <a:pt x="127" y="39"/>
                      <a:pt x="128" y="39"/>
                    </a:cubicBezTo>
                    <a:cubicBezTo>
                      <a:pt x="127" y="40"/>
                      <a:pt x="126" y="45"/>
                      <a:pt x="128" y="46"/>
                    </a:cubicBezTo>
                    <a:cubicBezTo>
                      <a:pt x="128" y="48"/>
                      <a:pt x="127" y="46"/>
                      <a:pt x="126" y="45"/>
                    </a:cubicBezTo>
                    <a:cubicBezTo>
                      <a:pt x="125" y="47"/>
                      <a:pt x="128" y="47"/>
                      <a:pt x="127" y="48"/>
                    </a:cubicBezTo>
                    <a:cubicBezTo>
                      <a:pt x="127" y="48"/>
                      <a:pt x="127" y="48"/>
                      <a:pt x="127" y="47"/>
                    </a:cubicBezTo>
                    <a:cubicBezTo>
                      <a:pt x="128" y="50"/>
                      <a:pt x="128" y="53"/>
                      <a:pt x="129" y="56"/>
                    </a:cubicBezTo>
                    <a:cubicBezTo>
                      <a:pt x="131" y="55"/>
                      <a:pt x="131" y="58"/>
                      <a:pt x="132" y="59"/>
                    </a:cubicBezTo>
                    <a:cubicBezTo>
                      <a:pt x="131" y="59"/>
                      <a:pt x="132" y="61"/>
                      <a:pt x="132" y="63"/>
                    </a:cubicBezTo>
                    <a:cubicBezTo>
                      <a:pt x="135" y="63"/>
                      <a:pt x="135" y="63"/>
                      <a:pt x="135" y="63"/>
                    </a:cubicBezTo>
                    <a:cubicBezTo>
                      <a:pt x="137" y="64"/>
                      <a:pt x="134" y="66"/>
                      <a:pt x="136" y="68"/>
                    </a:cubicBezTo>
                    <a:cubicBezTo>
                      <a:pt x="137" y="67"/>
                      <a:pt x="137" y="67"/>
                      <a:pt x="137" y="67"/>
                    </a:cubicBezTo>
                    <a:cubicBezTo>
                      <a:pt x="138" y="68"/>
                      <a:pt x="138" y="72"/>
                      <a:pt x="138" y="75"/>
                    </a:cubicBezTo>
                    <a:cubicBezTo>
                      <a:pt x="150" y="84"/>
                      <a:pt x="148" y="96"/>
                      <a:pt x="160" y="107"/>
                    </a:cubicBezTo>
                    <a:cubicBezTo>
                      <a:pt x="162" y="107"/>
                      <a:pt x="161" y="105"/>
                      <a:pt x="162" y="105"/>
                    </a:cubicBezTo>
                    <a:cubicBezTo>
                      <a:pt x="164" y="106"/>
                      <a:pt x="164" y="106"/>
                      <a:pt x="165" y="107"/>
                    </a:cubicBezTo>
                    <a:cubicBezTo>
                      <a:pt x="165" y="106"/>
                      <a:pt x="164" y="107"/>
                      <a:pt x="165" y="106"/>
                    </a:cubicBezTo>
                    <a:cubicBezTo>
                      <a:pt x="163" y="105"/>
                      <a:pt x="163" y="105"/>
                      <a:pt x="163" y="105"/>
                    </a:cubicBezTo>
                    <a:cubicBezTo>
                      <a:pt x="163" y="105"/>
                      <a:pt x="163" y="105"/>
                      <a:pt x="163" y="105"/>
                    </a:cubicBezTo>
                    <a:cubicBezTo>
                      <a:pt x="162" y="104"/>
                      <a:pt x="161" y="104"/>
                      <a:pt x="161" y="103"/>
                    </a:cubicBezTo>
                    <a:cubicBezTo>
                      <a:pt x="162" y="104"/>
                      <a:pt x="164" y="103"/>
                      <a:pt x="165" y="105"/>
                    </a:cubicBezTo>
                    <a:cubicBezTo>
                      <a:pt x="164" y="105"/>
                      <a:pt x="164" y="105"/>
                      <a:pt x="164" y="104"/>
                    </a:cubicBezTo>
                    <a:cubicBezTo>
                      <a:pt x="165" y="106"/>
                      <a:pt x="165" y="105"/>
                      <a:pt x="166" y="106"/>
                    </a:cubicBezTo>
                    <a:cubicBezTo>
                      <a:pt x="167" y="108"/>
                      <a:pt x="167" y="107"/>
                      <a:pt x="166" y="108"/>
                    </a:cubicBezTo>
                    <a:cubicBezTo>
                      <a:pt x="169" y="111"/>
                      <a:pt x="169" y="111"/>
                      <a:pt x="169" y="111"/>
                    </a:cubicBezTo>
                    <a:cubicBezTo>
                      <a:pt x="172" y="111"/>
                      <a:pt x="172" y="115"/>
                      <a:pt x="173" y="115"/>
                    </a:cubicBezTo>
                    <a:cubicBezTo>
                      <a:pt x="171" y="116"/>
                      <a:pt x="170" y="114"/>
                      <a:pt x="168" y="114"/>
                    </a:cubicBezTo>
                    <a:cubicBezTo>
                      <a:pt x="168" y="116"/>
                      <a:pt x="168" y="116"/>
                      <a:pt x="168" y="116"/>
                    </a:cubicBezTo>
                    <a:cubicBezTo>
                      <a:pt x="169" y="115"/>
                      <a:pt x="169" y="115"/>
                      <a:pt x="169" y="115"/>
                    </a:cubicBezTo>
                    <a:cubicBezTo>
                      <a:pt x="171" y="117"/>
                      <a:pt x="171" y="117"/>
                      <a:pt x="171" y="117"/>
                    </a:cubicBezTo>
                    <a:cubicBezTo>
                      <a:pt x="170" y="117"/>
                      <a:pt x="170" y="117"/>
                      <a:pt x="170" y="117"/>
                    </a:cubicBezTo>
                    <a:cubicBezTo>
                      <a:pt x="171" y="117"/>
                      <a:pt x="172" y="117"/>
                      <a:pt x="172" y="118"/>
                    </a:cubicBezTo>
                    <a:cubicBezTo>
                      <a:pt x="172" y="118"/>
                      <a:pt x="172" y="118"/>
                      <a:pt x="171" y="118"/>
                    </a:cubicBezTo>
                    <a:cubicBezTo>
                      <a:pt x="173" y="119"/>
                      <a:pt x="173" y="119"/>
                      <a:pt x="173" y="119"/>
                    </a:cubicBezTo>
                    <a:cubicBezTo>
                      <a:pt x="171" y="119"/>
                      <a:pt x="174" y="120"/>
                      <a:pt x="172" y="121"/>
                    </a:cubicBezTo>
                    <a:cubicBezTo>
                      <a:pt x="176" y="125"/>
                      <a:pt x="179" y="124"/>
                      <a:pt x="181" y="129"/>
                    </a:cubicBezTo>
                    <a:cubicBezTo>
                      <a:pt x="181" y="128"/>
                      <a:pt x="184" y="127"/>
                      <a:pt x="185" y="129"/>
                    </a:cubicBezTo>
                    <a:cubicBezTo>
                      <a:pt x="185" y="129"/>
                      <a:pt x="185" y="130"/>
                      <a:pt x="185" y="130"/>
                    </a:cubicBezTo>
                    <a:cubicBezTo>
                      <a:pt x="187" y="130"/>
                      <a:pt x="187" y="130"/>
                      <a:pt x="187" y="130"/>
                    </a:cubicBezTo>
                    <a:cubicBezTo>
                      <a:pt x="187" y="134"/>
                      <a:pt x="190" y="134"/>
                      <a:pt x="192" y="137"/>
                    </a:cubicBezTo>
                    <a:cubicBezTo>
                      <a:pt x="191" y="137"/>
                      <a:pt x="191" y="137"/>
                      <a:pt x="191" y="137"/>
                    </a:cubicBezTo>
                    <a:cubicBezTo>
                      <a:pt x="193" y="137"/>
                      <a:pt x="194" y="138"/>
                      <a:pt x="196" y="139"/>
                    </a:cubicBezTo>
                    <a:cubicBezTo>
                      <a:pt x="195" y="140"/>
                      <a:pt x="195" y="140"/>
                      <a:pt x="195" y="140"/>
                    </a:cubicBezTo>
                    <a:cubicBezTo>
                      <a:pt x="196" y="142"/>
                      <a:pt x="198" y="138"/>
                      <a:pt x="199" y="141"/>
                    </a:cubicBezTo>
                    <a:cubicBezTo>
                      <a:pt x="200" y="139"/>
                      <a:pt x="200" y="138"/>
                      <a:pt x="200" y="136"/>
                    </a:cubicBezTo>
                    <a:cubicBezTo>
                      <a:pt x="200" y="138"/>
                      <a:pt x="202" y="140"/>
                      <a:pt x="202" y="138"/>
                    </a:cubicBezTo>
                    <a:cubicBezTo>
                      <a:pt x="205" y="139"/>
                      <a:pt x="203" y="139"/>
                      <a:pt x="203" y="140"/>
                    </a:cubicBezTo>
                    <a:cubicBezTo>
                      <a:pt x="205" y="140"/>
                      <a:pt x="205" y="140"/>
                      <a:pt x="205" y="140"/>
                    </a:cubicBezTo>
                    <a:cubicBezTo>
                      <a:pt x="207" y="141"/>
                      <a:pt x="205" y="142"/>
                      <a:pt x="203" y="142"/>
                    </a:cubicBezTo>
                    <a:cubicBezTo>
                      <a:pt x="206" y="142"/>
                      <a:pt x="207" y="144"/>
                      <a:pt x="208" y="145"/>
                    </a:cubicBezTo>
                    <a:cubicBezTo>
                      <a:pt x="207" y="145"/>
                      <a:pt x="207" y="145"/>
                      <a:pt x="207" y="145"/>
                    </a:cubicBezTo>
                    <a:cubicBezTo>
                      <a:pt x="209" y="147"/>
                      <a:pt x="209" y="147"/>
                      <a:pt x="209" y="147"/>
                    </a:cubicBezTo>
                    <a:cubicBezTo>
                      <a:pt x="211" y="147"/>
                      <a:pt x="213" y="148"/>
                      <a:pt x="214" y="150"/>
                    </a:cubicBezTo>
                    <a:cubicBezTo>
                      <a:pt x="212" y="151"/>
                      <a:pt x="212" y="151"/>
                      <a:pt x="212" y="151"/>
                    </a:cubicBezTo>
                    <a:cubicBezTo>
                      <a:pt x="213" y="152"/>
                      <a:pt x="213" y="150"/>
                      <a:pt x="214" y="150"/>
                    </a:cubicBezTo>
                    <a:cubicBezTo>
                      <a:pt x="216" y="151"/>
                      <a:pt x="216" y="152"/>
                      <a:pt x="216" y="154"/>
                    </a:cubicBezTo>
                    <a:cubicBezTo>
                      <a:pt x="221" y="154"/>
                      <a:pt x="221" y="161"/>
                      <a:pt x="225" y="159"/>
                    </a:cubicBezTo>
                    <a:close/>
                    <a:moveTo>
                      <a:pt x="67" y="165"/>
                    </a:moveTo>
                    <a:cubicBezTo>
                      <a:pt x="67" y="165"/>
                      <a:pt x="67" y="165"/>
                      <a:pt x="67" y="165"/>
                    </a:cubicBezTo>
                    <a:cubicBezTo>
                      <a:pt x="66" y="165"/>
                      <a:pt x="66" y="166"/>
                      <a:pt x="67" y="165"/>
                    </a:cubicBezTo>
                    <a:close/>
                    <a:moveTo>
                      <a:pt x="87" y="165"/>
                    </a:moveTo>
                    <a:cubicBezTo>
                      <a:pt x="84" y="166"/>
                      <a:pt x="85" y="165"/>
                      <a:pt x="85" y="164"/>
                    </a:cubicBezTo>
                    <a:cubicBezTo>
                      <a:pt x="87" y="165"/>
                      <a:pt x="89" y="164"/>
                      <a:pt x="91" y="165"/>
                    </a:cubicBezTo>
                    <a:cubicBezTo>
                      <a:pt x="90" y="164"/>
                      <a:pt x="90" y="164"/>
                      <a:pt x="90" y="163"/>
                    </a:cubicBezTo>
                    <a:cubicBezTo>
                      <a:pt x="91" y="163"/>
                      <a:pt x="92" y="164"/>
                      <a:pt x="92" y="165"/>
                    </a:cubicBezTo>
                    <a:cubicBezTo>
                      <a:pt x="91" y="167"/>
                      <a:pt x="86" y="164"/>
                      <a:pt x="87" y="165"/>
                    </a:cubicBezTo>
                    <a:close/>
                    <a:moveTo>
                      <a:pt x="42" y="176"/>
                    </a:moveTo>
                    <a:cubicBezTo>
                      <a:pt x="42" y="176"/>
                      <a:pt x="42" y="176"/>
                      <a:pt x="42" y="176"/>
                    </a:cubicBezTo>
                    <a:cubicBezTo>
                      <a:pt x="42" y="176"/>
                      <a:pt x="42" y="176"/>
                      <a:pt x="42" y="176"/>
                    </a:cubicBezTo>
                    <a:close/>
                    <a:moveTo>
                      <a:pt x="54" y="174"/>
                    </a:moveTo>
                    <a:cubicBezTo>
                      <a:pt x="54" y="175"/>
                      <a:pt x="54" y="175"/>
                      <a:pt x="55" y="175"/>
                    </a:cubicBezTo>
                    <a:cubicBezTo>
                      <a:pt x="54" y="174"/>
                      <a:pt x="54" y="174"/>
                      <a:pt x="54" y="174"/>
                    </a:cubicBezTo>
                    <a:close/>
                    <a:moveTo>
                      <a:pt x="78" y="177"/>
                    </a:moveTo>
                    <a:cubicBezTo>
                      <a:pt x="78" y="177"/>
                      <a:pt x="79" y="177"/>
                      <a:pt x="80" y="177"/>
                    </a:cubicBezTo>
                    <a:cubicBezTo>
                      <a:pt x="80" y="177"/>
                      <a:pt x="79" y="177"/>
                      <a:pt x="78" y="177"/>
                    </a:cubicBezTo>
                    <a:close/>
                    <a:moveTo>
                      <a:pt x="226" y="173"/>
                    </a:moveTo>
                    <a:cubicBezTo>
                      <a:pt x="226" y="174"/>
                      <a:pt x="224" y="175"/>
                      <a:pt x="225" y="175"/>
                    </a:cubicBezTo>
                    <a:cubicBezTo>
                      <a:pt x="226" y="175"/>
                      <a:pt x="227" y="176"/>
                      <a:pt x="228" y="175"/>
                    </a:cubicBezTo>
                    <a:cubicBezTo>
                      <a:pt x="228" y="175"/>
                      <a:pt x="228" y="175"/>
                      <a:pt x="228" y="175"/>
                    </a:cubicBezTo>
                    <a:cubicBezTo>
                      <a:pt x="227" y="174"/>
                      <a:pt x="226" y="174"/>
                      <a:pt x="226" y="173"/>
                    </a:cubicBezTo>
                    <a:close/>
                    <a:moveTo>
                      <a:pt x="249" y="158"/>
                    </a:moveTo>
                    <a:cubicBezTo>
                      <a:pt x="250" y="158"/>
                      <a:pt x="251" y="157"/>
                      <a:pt x="251" y="156"/>
                    </a:cubicBezTo>
                    <a:cubicBezTo>
                      <a:pt x="251" y="156"/>
                      <a:pt x="251" y="156"/>
                      <a:pt x="251" y="156"/>
                    </a:cubicBezTo>
                    <a:cubicBezTo>
                      <a:pt x="251" y="156"/>
                      <a:pt x="251" y="156"/>
                      <a:pt x="251" y="155"/>
                    </a:cubicBezTo>
                    <a:cubicBezTo>
                      <a:pt x="251" y="155"/>
                      <a:pt x="250" y="155"/>
                      <a:pt x="250" y="155"/>
                    </a:cubicBezTo>
                    <a:cubicBezTo>
                      <a:pt x="248" y="157"/>
                      <a:pt x="247" y="157"/>
                      <a:pt x="249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59" tIns="34280" rIns="68559" bIns="3428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49">
                  <a:solidFill>
                    <a:srgbClr val="5F7797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Freeform 196"/>
              <p:cNvSpPr>
                <a:spLocks/>
              </p:cNvSpPr>
              <p:nvPr/>
            </p:nvSpPr>
            <p:spPr bwMode="auto">
              <a:xfrm>
                <a:off x="10941579" y="3116263"/>
                <a:ext cx="9525" cy="9525"/>
              </a:xfrm>
              <a:custGeom>
                <a:avLst/>
                <a:gdLst>
                  <a:gd name="T0" fmla="*/ 3 w 3"/>
                  <a:gd name="T1" fmla="*/ 1 h 3"/>
                  <a:gd name="T2" fmla="*/ 3 w 3"/>
                  <a:gd name="T3" fmla="*/ 0 h 3"/>
                  <a:gd name="T4" fmla="*/ 1 w 3"/>
                  <a:gd name="T5" fmla="*/ 1 h 3"/>
                  <a:gd name="T6" fmla="*/ 3 w 3"/>
                  <a:gd name="T7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3">
                    <a:moveTo>
                      <a:pt x="3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0" y="3"/>
                      <a:pt x="2" y="1"/>
                      <a:pt x="3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59" tIns="34280" rIns="68559" bIns="3428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49">
                  <a:solidFill>
                    <a:srgbClr val="5F7797"/>
                  </a:solidFill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61958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3" grpId="0"/>
      <p:bldP spid="34" grpId="0"/>
      <p:bldP spid="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399F727-836E-4A46-96D8-D37440EF1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最后</a:t>
            </a:r>
          </a:p>
        </p:txBody>
      </p:sp>
      <p:sp>
        <p:nvSpPr>
          <p:cNvPr id="10" name="矩形 9"/>
          <p:cNvSpPr/>
          <p:nvPr/>
        </p:nvSpPr>
        <p:spPr>
          <a:xfrm>
            <a:off x="630981" y="1130797"/>
            <a:ext cx="389241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你准备好了吗？？？</a:t>
            </a:r>
          </a:p>
        </p:txBody>
      </p:sp>
      <p:pic>
        <p:nvPicPr>
          <p:cNvPr id="1026" name="Picture 2" descr="https://gimg2.baidu.com/image_search/src=http%3A%2F%2F5b0988e595225.cdn.sohucs.com%2Fimages%2F20200429%2F31602cb800b845f7a74d28b7027d4961.jpeg&amp;refer=http%3A%2F%2F5b0988e595225.cdn.sohucs.com&amp;app=2002&amp;size=f9999,10000&amp;q=a80&amp;n=0&amp;g=0n&amp;fmt=jpeg?sec=1629106530&amp;t=154f421c7b6abda72618aede8eec097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757" y="2333194"/>
            <a:ext cx="3672636" cy="3683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FF1C20D-7EDA-4747-8D75-0F9DE6B306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083" y="959176"/>
            <a:ext cx="4987543" cy="498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822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7017</TotalTime>
  <Words>285</Words>
  <Application>Microsoft Office PowerPoint</Application>
  <PresentationFormat>宽屏</PresentationFormat>
  <Paragraphs>58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7</vt:i4>
      </vt:variant>
    </vt:vector>
  </HeadingPairs>
  <TitlesOfParts>
    <vt:vector size="29" baseType="lpstr">
      <vt:lpstr>Alibaba PuHuiTi B</vt:lpstr>
      <vt:lpstr>Alibaba PuHuiTi M</vt:lpstr>
      <vt:lpstr>Alibaba PuHuiTi R</vt:lpstr>
      <vt:lpstr>FontAwesome Regular</vt:lpstr>
      <vt:lpstr>League Gothic Regular</vt:lpstr>
      <vt:lpstr>阿里巴巴普惠体</vt:lpstr>
      <vt:lpstr>等线</vt:lpstr>
      <vt:lpstr>黑体</vt:lpstr>
      <vt:lpstr>微软雅黑</vt:lpstr>
      <vt:lpstr>Arial</vt:lpstr>
      <vt:lpstr>Calibri</vt:lpstr>
      <vt:lpstr>Lato Light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JavaScript 基础</vt:lpstr>
      <vt:lpstr>JavaScript 基础安排 5天</vt:lpstr>
      <vt:lpstr>JavaScript 基础核心重点</vt:lpstr>
      <vt:lpstr>课程亮点</vt:lpstr>
      <vt:lpstr>怎么学？</vt:lpstr>
      <vt:lpstr>最后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李 天成</cp:lastModifiedBy>
  <cp:revision>342</cp:revision>
  <dcterms:created xsi:type="dcterms:W3CDTF">2020-03-31T02:23:27Z</dcterms:created>
  <dcterms:modified xsi:type="dcterms:W3CDTF">2023-03-06T08:31:48Z</dcterms:modified>
</cp:coreProperties>
</file>