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533" r:id="rId4"/>
    <p:sldId id="785" r:id="rId5"/>
    <p:sldId id="774" r:id="rId6"/>
    <p:sldId id="798" r:id="rId7"/>
    <p:sldId id="817" r:id="rId8"/>
    <p:sldId id="797" r:id="rId9"/>
    <p:sldId id="799" r:id="rId10"/>
    <p:sldId id="801" r:id="rId11"/>
    <p:sldId id="803" r:id="rId12"/>
    <p:sldId id="805" r:id="rId13"/>
    <p:sldId id="661" r:id="rId14"/>
    <p:sldId id="819" r:id="rId15"/>
    <p:sldId id="820" r:id="rId16"/>
    <p:sldId id="821" r:id="rId17"/>
    <p:sldId id="822" r:id="rId18"/>
    <p:sldId id="823" r:id="rId19"/>
    <p:sldId id="662" r:id="rId20"/>
    <p:sldId id="824" r:id="rId21"/>
    <p:sldId id="811" r:id="rId22"/>
    <p:sldId id="825" r:id="rId23"/>
    <p:sldId id="812" r:id="rId24"/>
    <p:sldId id="814" r:id="rId25"/>
    <p:sldId id="818" r:id="rId26"/>
    <p:sldId id="815" r:id="rId27"/>
    <p:sldId id="816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案例_图书管理_介绍" id="{32CEC42F-35A2-4D47-BA00-E36474EB828D}">
          <p14:sldIdLst>
            <p14:sldId id="774"/>
          </p14:sldIdLst>
        </p14:section>
        <p14:section name="02.Bootstrap弹框_属性控制" id="{B0EE7F4F-B365-4B64-B5D5-E291728FFB8F}">
          <p14:sldIdLst>
            <p14:sldId id="798"/>
          </p14:sldIdLst>
        </p14:section>
        <p14:section name="03.Bootstrap弹框_JS控制" id="{02285732-CA05-4DE4-8B41-07880506B31A}">
          <p14:sldIdLst>
            <p14:sldId id="817"/>
          </p14:sldIdLst>
        </p14:section>
        <p14:section name="04.案例_图书管理_渲染列表" id="{3CD5D6AB-2610-44E3-8268-0110EE24B4FA}">
          <p14:sldIdLst>
            <p14:sldId id="797"/>
          </p14:sldIdLst>
        </p14:section>
        <p14:section name="05.案例_图书管理_新增图书" id="{1C358F3F-F6B5-4A9D-96F9-2B0BDE962751}">
          <p14:sldIdLst>
            <p14:sldId id="799"/>
          </p14:sldIdLst>
        </p14:section>
        <p14:section name="06.案例_图书管理_删除图书" id="{D836DB75-80FB-498F-9875-311EA893487C}">
          <p14:sldIdLst>
            <p14:sldId id="801"/>
          </p14:sldIdLst>
        </p14:section>
        <p14:section name="07-09.案例_图书管理_编辑图书" id="{0324C24C-E42A-47F9-9D7C-EB795BB992FA}">
          <p14:sldIdLst>
            <p14:sldId id="803"/>
          </p14:sldIdLst>
        </p14:section>
        <p14:section name="10.案例_图书管理_总结" id="{CC60BCBF-10EA-4D3E-959C-216526C42718}">
          <p14:sldIdLst>
            <p14:sldId id="805"/>
            <p14:sldId id="661"/>
            <p14:sldId id="819"/>
            <p14:sldId id="820"/>
            <p14:sldId id="821"/>
            <p14:sldId id="822"/>
          </p14:sldIdLst>
        </p14:section>
        <p14:section name="11.图片上传" id="{BDA4C820-A575-4117-8607-41185D5AD88C}">
          <p14:sldIdLst>
            <p14:sldId id="823"/>
            <p14:sldId id="662"/>
          </p14:sldIdLst>
        </p14:section>
        <p14:section name="12.案例_网站-更换背景" id="{4453EDD6-ED99-482D-9C3E-1A5734E1E738}">
          <p14:sldIdLst>
            <p14:sldId id="824"/>
            <p14:sldId id="811"/>
          </p14:sldIdLst>
        </p14:section>
        <p14:section name="13.案例_个人信息设置_介绍" id="{C9B77FE0-F279-422A-9F76-720648ADF76D}">
          <p14:sldIdLst>
            <p14:sldId id="825"/>
            <p14:sldId id="812"/>
          </p14:sldIdLst>
        </p14:section>
        <p14:section name="14.案例_个人信息设置_信息渲染" id="{79EAA6B9-4A48-4E3E-A566-ED1E95680EA2}">
          <p14:sldIdLst>
            <p14:sldId id="814"/>
          </p14:sldIdLst>
        </p14:section>
        <p14:section name="15.案例_个人信息设置_头像修改" id="{406CFB91-AB73-4FF2-AF99-6495668E96B5}">
          <p14:sldIdLst>
            <p14:sldId id="818"/>
          </p14:sldIdLst>
        </p14:section>
        <p14:section name="16.案例_个人信息设置_信息修改" id="{8CFDAC74-C4EA-44F6-889C-9BD38F365ECA}">
          <p14:sldIdLst>
            <p14:sldId id="815"/>
          </p14:sldIdLst>
        </p14:section>
        <p14:section name="17.案例_个人信息设置_提示框" id="{C19661EE-FFA6-4C9F-B4FF-D9ACE024A9F6}">
          <p14:sldIdLst>
            <p14:sldId id="816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C5252"/>
    <a:srgbClr val="AD2A26"/>
    <a:srgbClr val="558ED5"/>
    <a:srgbClr val="FEC363"/>
    <a:srgbClr val="EF9345"/>
    <a:srgbClr val="75A45B"/>
    <a:srgbClr val="32BF72"/>
    <a:srgbClr val="C1ECD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72" autoAdjust="0"/>
    <p:restoredTop sz="95852" autoAdjust="0"/>
  </p:normalViewPr>
  <p:slideViewPr>
    <p:cSldViewPr snapToGrid="0">
      <p:cViewPr varScale="1">
        <p:scale>
          <a:sx n="77" d="100"/>
          <a:sy n="77" d="100"/>
        </p:scale>
        <p:origin x="1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综合案例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渲染列表（查）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新增图书（增）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删除图书（删）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编辑图书（改）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AFF91-7EF9-CED4-1A69-6862D39E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6" y="1844151"/>
            <a:ext cx="6283505" cy="2616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466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4F334C-BBE3-E56C-D57F-FEB19E1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核心步骤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渲染数据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998449-C529-E83E-E69D-DFEC913ADA9E}"/>
              </a:ext>
            </a:extLst>
          </p:cNvPr>
          <p:cNvSpPr/>
          <p:nvPr/>
        </p:nvSpPr>
        <p:spPr>
          <a:xfrm>
            <a:off x="807743" y="1741204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获取数据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7B7F82-4B23-63D6-75A3-4A2E5BF9D382}"/>
              </a:ext>
            </a:extLst>
          </p:cNvPr>
          <p:cNvSpPr/>
          <p:nvPr/>
        </p:nvSpPr>
        <p:spPr>
          <a:xfrm>
            <a:off x="1551813" y="2336493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97DF71-BAC6-8C18-035D-18078E34B4AF}"/>
              </a:ext>
            </a:extLst>
          </p:cNvPr>
          <p:cNvSpPr/>
          <p:nvPr/>
        </p:nvSpPr>
        <p:spPr>
          <a:xfrm>
            <a:off x="807743" y="2931782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渲染数据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C61A45-655B-0EE1-63F1-E85DC48B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50" y="1002232"/>
            <a:ext cx="4661140" cy="5391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7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4F334C-BBE3-E56C-D57F-FEB19E1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核心步骤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新增数据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F9D3FC-17D0-5EB5-2237-6F9A790BF74F}"/>
              </a:ext>
            </a:extLst>
          </p:cNvPr>
          <p:cNvSpPr/>
          <p:nvPr/>
        </p:nvSpPr>
        <p:spPr>
          <a:xfrm>
            <a:off x="839088" y="1741204"/>
            <a:ext cx="1963270" cy="604997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新增图书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CADB547-5D1E-A5BB-359E-4FA8CD48B035}"/>
              </a:ext>
            </a:extLst>
          </p:cNvPr>
          <p:cNvSpPr/>
          <p:nvPr/>
        </p:nvSpPr>
        <p:spPr>
          <a:xfrm>
            <a:off x="1583158" y="2434979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EFF3D2-4064-0239-F7D8-59C7F9D87002}"/>
              </a:ext>
            </a:extLst>
          </p:cNvPr>
          <p:cNvSpPr/>
          <p:nvPr/>
        </p:nvSpPr>
        <p:spPr>
          <a:xfrm>
            <a:off x="839088" y="3030268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收集数据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提交保存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6F2F65B-3EA1-6789-FFA1-E6960922741C}"/>
              </a:ext>
            </a:extLst>
          </p:cNvPr>
          <p:cNvSpPr/>
          <p:nvPr/>
        </p:nvSpPr>
        <p:spPr>
          <a:xfrm>
            <a:off x="1583158" y="3658172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0570ECE-968E-B28B-F95D-BD93CBA92487}"/>
              </a:ext>
            </a:extLst>
          </p:cNvPr>
          <p:cNvSpPr/>
          <p:nvPr/>
        </p:nvSpPr>
        <p:spPr>
          <a:xfrm>
            <a:off x="844592" y="4262132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图书列表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CDE1C3-D3AA-B29D-577A-662415A2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4" y="1157875"/>
            <a:ext cx="6896454" cy="520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40A7D9-5865-1F24-E194-C2BA2DDF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523" y="3854623"/>
            <a:ext cx="2753355" cy="25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4F334C-BBE3-E56C-D57F-FEB19E1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核心步骤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删除数据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2AFCC5-B7F4-B4C4-94FA-A22D4E1E715D}"/>
              </a:ext>
            </a:extLst>
          </p:cNvPr>
          <p:cNvSpPr/>
          <p:nvPr/>
        </p:nvSpPr>
        <p:spPr>
          <a:xfrm>
            <a:off x="844070" y="1741204"/>
            <a:ext cx="1963270" cy="673388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绑定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点击事件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（获取图书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id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E633782-9ABA-0828-8C5D-B68FF7F067B6}"/>
              </a:ext>
            </a:extLst>
          </p:cNvPr>
          <p:cNvSpPr/>
          <p:nvPr/>
        </p:nvSpPr>
        <p:spPr>
          <a:xfrm>
            <a:off x="1588140" y="2492691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375E08-674F-98A1-AE8C-78F42B938A85}"/>
              </a:ext>
            </a:extLst>
          </p:cNvPr>
          <p:cNvSpPr/>
          <p:nvPr/>
        </p:nvSpPr>
        <p:spPr>
          <a:xfrm>
            <a:off x="844070" y="3087980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调用删除接口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C9C4983-8FE4-A33D-CB8C-9BDA183E504C}"/>
              </a:ext>
            </a:extLst>
          </p:cNvPr>
          <p:cNvSpPr/>
          <p:nvPr/>
        </p:nvSpPr>
        <p:spPr>
          <a:xfrm>
            <a:off x="1582636" y="3674598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0663A7-6775-8B42-E6CD-5182FCCE5FCB}"/>
              </a:ext>
            </a:extLst>
          </p:cNvPr>
          <p:cNvSpPr/>
          <p:nvPr/>
        </p:nvSpPr>
        <p:spPr>
          <a:xfrm>
            <a:off x="844070" y="4278558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图书列表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0AAF6B-D375-EC5C-F9CE-5FAB9F00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56" y="1233342"/>
            <a:ext cx="6401129" cy="4216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58774F-4EC7-6D47-E8CF-7791F242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27" y="4537153"/>
            <a:ext cx="5450889" cy="11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4F334C-BBE3-E56C-D57F-FEB19E1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核心步骤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编辑数据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8B4343-28FC-46F0-E28D-16C211C08D8C}"/>
              </a:ext>
            </a:extLst>
          </p:cNvPr>
          <p:cNvSpPr/>
          <p:nvPr/>
        </p:nvSpPr>
        <p:spPr>
          <a:xfrm>
            <a:off x="828977" y="3081693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表单（数据回显）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3D297C-14BE-4F9C-818A-DD653487BE35}"/>
              </a:ext>
            </a:extLst>
          </p:cNvPr>
          <p:cNvSpPr/>
          <p:nvPr/>
        </p:nvSpPr>
        <p:spPr>
          <a:xfrm>
            <a:off x="828977" y="1696229"/>
            <a:ext cx="1963270" cy="673388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编辑图书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213925C-0681-BDA3-BCA7-D4FD1B77FCFA}"/>
              </a:ext>
            </a:extLst>
          </p:cNvPr>
          <p:cNvSpPr/>
          <p:nvPr/>
        </p:nvSpPr>
        <p:spPr>
          <a:xfrm>
            <a:off x="1573047" y="2447716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746D6-9A38-54C0-31AD-E480C9B5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198" y="1859771"/>
            <a:ext cx="2401802" cy="2210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52F2EF-BC81-88A9-6C2B-ADF9148D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36" y="1519422"/>
            <a:ext cx="6432881" cy="4457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89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4F334C-BBE3-E56C-D57F-FEB19E1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核心步骤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编辑数据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8B4343-28FC-46F0-E28D-16C211C08D8C}"/>
              </a:ext>
            </a:extLst>
          </p:cNvPr>
          <p:cNvSpPr/>
          <p:nvPr/>
        </p:nvSpPr>
        <p:spPr>
          <a:xfrm>
            <a:off x="828977" y="3081693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表单（数据回显）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703895-8554-A893-E59D-636C1B42538D}"/>
              </a:ext>
            </a:extLst>
          </p:cNvPr>
          <p:cNvSpPr/>
          <p:nvPr/>
        </p:nvSpPr>
        <p:spPr>
          <a:xfrm>
            <a:off x="828977" y="4384105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保存修改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C6E3838-3C58-8EBB-6DDC-72543DA365AC}"/>
              </a:ext>
            </a:extLst>
          </p:cNvPr>
          <p:cNvSpPr/>
          <p:nvPr/>
        </p:nvSpPr>
        <p:spPr>
          <a:xfrm>
            <a:off x="1573047" y="3726003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3D297C-14BE-4F9C-818A-DD653487BE35}"/>
              </a:ext>
            </a:extLst>
          </p:cNvPr>
          <p:cNvSpPr/>
          <p:nvPr/>
        </p:nvSpPr>
        <p:spPr>
          <a:xfrm>
            <a:off x="828977" y="1696229"/>
            <a:ext cx="1963270" cy="673388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编辑图书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213925C-0681-BDA3-BCA7-D4FD1B77FCFA}"/>
              </a:ext>
            </a:extLst>
          </p:cNvPr>
          <p:cNvSpPr/>
          <p:nvPr/>
        </p:nvSpPr>
        <p:spPr>
          <a:xfrm>
            <a:off x="1573047" y="2447716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F337C4-18D4-C200-A8EC-E0043657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219" y="985723"/>
            <a:ext cx="6953607" cy="5226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D8931F4-84B8-0ED8-04DF-ACD9F1D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12" y="3598882"/>
            <a:ext cx="3057862" cy="28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492840"/>
            <a:ext cx="6300000" cy="4856400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图书管理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图片上传</a:t>
            </a:r>
            <a:endParaRPr lang="en-US" altLang="zh-CN">
              <a:solidFill>
                <a:srgbClr val="AD2B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网站换肤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个人信息设置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86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283BFE-BFD3-1A79-6560-F3505131C8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获取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图片文件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FormData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携带图片文件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 lvl="1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60000" lvl="1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60000" lvl="1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提交表单数据到服务器，使用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图片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网址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33563-7378-5E31-9199-D8CB05BB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图片上传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20AD62-95DA-BBA7-B6E4-83FCE33FF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78" y="4735028"/>
            <a:ext cx="838273" cy="1211685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035E1EB-71E6-51B2-7BD4-E3850C65E9F1}"/>
              </a:ext>
            </a:extLst>
          </p:cNvPr>
          <p:cNvCxnSpPr>
            <a:cxnSpLocks/>
          </p:cNvCxnSpPr>
          <p:nvPr/>
        </p:nvCxnSpPr>
        <p:spPr>
          <a:xfrm>
            <a:off x="7854341" y="4993992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86B1B01-B569-9086-C180-3437DD479056}"/>
              </a:ext>
            </a:extLst>
          </p:cNvPr>
          <p:cNvSpPr txBox="1"/>
          <p:nvPr/>
        </p:nvSpPr>
        <p:spPr>
          <a:xfrm>
            <a:off x="8857005" y="465869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上传图片</a:t>
            </a:r>
            <a:endParaRPr lang="zh-CN" altLang="en-US" sz="14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189508-F040-252D-E06C-93086C1DD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12" y="4564473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A0FC5-62C1-0C2F-8C27-FDCC5BDB2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0" y="5712785"/>
            <a:ext cx="427650" cy="4276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146B32-5480-8A4B-EA58-2BB2065B60C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921920" y="5579683"/>
            <a:ext cx="2760158" cy="1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136EC5-07C4-D10F-C78D-093453530D8D}"/>
              </a:ext>
            </a:extLst>
          </p:cNvPr>
          <p:cNvSpPr txBox="1"/>
          <p:nvPr/>
        </p:nvSpPr>
        <p:spPr>
          <a:xfrm>
            <a:off x="8748055" y="566054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3CA45BA-8340-AF5C-500B-7AACDEC54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670" y="4759867"/>
            <a:ext cx="1900773" cy="118684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32EB9E1-1941-A548-6719-17E97090B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14" y="4918891"/>
            <a:ext cx="716400" cy="7164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C6C4408-C4FB-C95F-5D84-087269D3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074" y="2506707"/>
            <a:ext cx="3122348" cy="92229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8C34A89-1348-D3E7-DC8C-042EC520A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380" y="1231587"/>
            <a:ext cx="5403202" cy="2971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1FE3CF-D39C-E444-CB21-8BA386065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96" y="4747450"/>
            <a:ext cx="1186840" cy="11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492840"/>
            <a:ext cx="6300000" cy="4856400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图书管理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图片上传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rgbClr val="AD2B26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网站换肤</a:t>
            </a:r>
            <a:endParaRPr lang="en-US" altLang="zh-CN">
              <a:solidFill>
                <a:srgbClr val="AD2B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个人信息设置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98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网站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更换背景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选择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图片上传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，设置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body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背景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上传成功时，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保存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网址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网页运行后，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获取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网址使用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738A4-1DE5-0F55-9702-26695AD9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04" y="3005183"/>
            <a:ext cx="6954176" cy="34046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67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492840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rgbClr val="AD2B26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图书管理</a:t>
            </a:r>
            <a:endParaRPr lang="en-US" altLang="zh-CN">
              <a:solidFill>
                <a:srgbClr val="AD2B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图片上传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网站换肤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个人信息设置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492840"/>
            <a:ext cx="6300000" cy="4856400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图书管理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图片上传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网站换肤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rgbClr val="AD2B26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个人信息设置</a:t>
            </a:r>
            <a:endParaRPr lang="en-US" altLang="zh-CN">
              <a:solidFill>
                <a:srgbClr val="AD2B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5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个人信息设置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信息渲染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头像修改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提交表单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结果提示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9F213-12B4-52DE-5B22-B41FA229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311" y="1666800"/>
            <a:ext cx="6539902" cy="43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个人信息设置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信息渲染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自己的用户信息：给自己起个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外号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并告诉服务器，获取对应的用户信息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01C5FC-4DE8-0A1E-B936-664EE87A3B47}"/>
              </a:ext>
            </a:extLst>
          </p:cNvPr>
          <p:cNvSpPr/>
          <p:nvPr/>
        </p:nvSpPr>
        <p:spPr>
          <a:xfrm>
            <a:off x="2299989" y="2387912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获取数据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C47CC941-2AAC-F62C-0ADA-70C83C14ACB3}"/>
              </a:ext>
            </a:extLst>
          </p:cNvPr>
          <p:cNvSpPr/>
          <p:nvPr/>
        </p:nvSpPr>
        <p:spPr>
          <a:xfrm>
            <a:off x="3044059" y="3081899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3B434E-25CD-68C6-8E47-EFE71BCC85D4}"/>
              </a:ext>
            </a:extLst>
          </p:cNvPr>
          <p:cNvSpPr/>
          <p:nvPr/>
        </p:nvSpPr>
        <p:spPr>
          <a:xfrm>
            <a:off x="2299989" y="3775887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渲染数据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632A5-4F6F-379F-503C-8D68634D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95" y="2387911"/>
            <a:ext cx="5952985" cy="40141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4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个人信息设置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头像修改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A70927-77EA-A6D6-B269-BE9777EB80A3}"/>
              </a:ext>
            </a:extLst>
          </p:cNvPr>
          <p:cNvSpPr/>
          <p:nvPr/>
        </p:nvSpPr>
        <p:spPr>
          <a:xfrm>
            <a:off x="2308868" y="2013811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选择头像文件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E983C50-06FC-2C26-F44F-C235122529C8}"/>
              </a:ext>
            </a:extLst>
          </p:cNvPr>
          <p:cNvSpPr/>
          <p:nvPr/>
        </p:nvSpPr>
        <p:spPr>
          <a:xfrm>
            <a:off x="3016362" y="2707798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E784BF-EAAA-3D71-59D3-D7C8F1F48947}"/>
              </a:ext>
            </a:extLst>
          </p:cNvPr>
          <p:cNvSpPr/>
          <p:nvPr/>
        </p:nvSpPr>
        <p:spPr>
          <a:xfrm>
            <a:off x="2308868" y="3401786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提交保存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回显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7A2265-07EA-6911-2623-8BE237E0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79" y="2013810"/>
            <a:ext cx="2057578" cy="19051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8680E7-4266-A9F7-E3AC-C35D55D5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17" y="2013810"/>
            <a:ext cx="2057578" cy="19051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271F3199-E282-7249-D046-D0992DEB2B4A}"/>
              </a:ext>
            </a:extLst>
          </p:cNvPr>
          <p:cNvSpPr/>
          <p:nvPr/>
        </p:nvSpPr>
        <p:spPr>
          <a:xfrm rot="16200000">
            <a:off x="8017422" y="2707798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732C5-4967-DF82-BF57-0721FA822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78" y="4735028"/>
            <a:ext cx="838273" cy="121168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851D4DB-BBF7-6323-FA99-E5FE75027993}"/>
              </a:ext>
            </a:extLst>
          </p:cNvPr>
          <p:cNvCxnSpPr>
            <a:cxnSpLocks/>
          </p:cNvCxnSpPr>
          <p:nvPr/>
        </p:nvCxnSpPr>
        <p:spPr>
          <a:xfrm>
            <a:off x="7854341" y="4993992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5316DA-3B9B-A301-CEAE-65C23C9A3E1F}"/>
              </a:ext>
            </a:extLst>
          </p:cNvPr>
          <p:cNvSpPr txBox="1"/>
          <p:nvPr/>
        </p:nvSpPr>
        <p:spPr>
          <a:xfrm>
            <a:off x="8857005" y="465869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上传图片</a:t>
            </a:r>
            <a:endParaRPr lang="zh-CN" altLang="en-US" sz="14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56D118-D6DB-1041-6A23-E8A6A129E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12" y="4564473"/>
            <a:ext cx="2613808" cy="2051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8E43B8-608E-8133-4C8D-2285D557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0" y="5712785"/>
            <a:ext cx="427650" cy="4276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22708F-EA28-950E-331E-34E10289A35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21920" y="5579683"/>
            <a:ext cx="2760158" cy="1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536CA3E-5655-2FF6-8FD9-8399CB90B06E}"/>
              </a:ext>
            </a:extLst>
          </p:cNvPr>
          <p:cNvSpPr txBox="1"/>
          <p:nvPr/>
        </p:nvSpPr>
        <p:spPr>
          <a:xfrm>
            <a:off x="8748055" y="566054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B532E97-27B4-B936-EBD5-6D91C129F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914" y="4918891"/>
            <a:ext cx="96020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个人信息设置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信息修改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A70927-77EA-A6D6-B269-BE9777EB80A3}"/>
              </a:ext>
            </a:extLst>
          </p:cNvPr>
          <p:cNvSpPr/>
          <p:nvPr/>
        </p:nvSpPr>
        <p:spPr>
          <a:xfrm>
            <a:off x="2290580" y="1904083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收集表单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E983C50-06FC-2C26-F44F-C235122529C8}"/>
              </a:ext>
            </a:extLst>
          </p:cNvPr>
          <p:cNvSpPr/>
          <p:nvPr/>
        </p:nvSpPr>
        <p:spPr>
          <a:xfrm>
            <a:off x="3034650" y="2598070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E784BF-EAAA-3D71-59D3-D7C8F1F48947}"/>
              </a:ext>
            </a:extLst>
          </p:cNvPr>
          <p:cNvSpPr/>
          <p:nvPr/>
        </p:nvSpPr>
        <p:spPr>
          <a:xfrm>
            <a:off x="2290580" y="3292058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提交保存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4049CB-0BEB-0430-2E85-36C9D7A6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29" y="1620630"/>
            <a:ext cx="3162121" cy="47256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个人信息设置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提示框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C73046-1DA7-6E7D-4E33-BE35E4D1B5F7}"/>
              </a:ext>
            </a:extLst>
          </p:cNvPr>
          <p:cNvSpPr/>
          <p:nvPr/>
        </p:nvSpPr>
        <p:spPr>
          <a:xfrm>
            <a:off x="2308513" y="1712038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确认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提示框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0E7360C-6B27-4980-E790-89866C33DB02}"/>
              </a:ext>
            </a:extLst>
          </p:cNvPr>
          <p:cNvSpPr/>
          <p:nvPr/>
        </p:nvSpPr>
        <p:spPr>
          <a:xfrm>
            <a:off x="3052583" y="2391604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921C10-37B3-E728-16D4-F144D6B84713}"/>
              </a:ext>
            </a:extLst>
          </p:cNvPr>
          <p:cNvSpPr/>
          <p:nvPr/>
        </p:nvSpPr>
        <p:spPr>
          <a:xfrm>
            <a:off x="2308513" y="3085592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控制显示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625304-13B9-B932-1EF4-255C65D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78" y="1237492"/>
            <a:ext cx="5025272" cy="34794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938007-0C03-9D90-58C3-86F9E469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12" y="5021997"/>
            <a:ext cx="4499612" cy="1501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A11F2C-4857-9F91-D17A-3911A117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512" y="3778549"/>
            <a:ext cx="4331566" cy="1003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80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Bootstrap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弹框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渲染列表（查）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新增图书（增）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删除图书（删）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编辑图书（改）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AFF91-7EF9-CED4-1A69-6862D39E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68" y="1252942"/>
            <a:ext cx="6283505" cy="2616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04FD99-1142-B8DF-8ADB-2DC4DC38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68" y="4018534"/>
            <a:ext cx="6283504" cy="25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Bootstrap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弹框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063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功能：不离开当前页面，显示单独内容，供用户操作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引入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bootstrap.css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bootstrap.js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弹框标签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，确认结构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通过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自定义属性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，控制弹框的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显示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隐藏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04176-0F0F-23FA-3D76-F677869C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72" y="1746842"/>
            <a:ext cx="5000628" cy="1964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D654CF-D6E6-DFBC-5167-B7DDDBDF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20" y="4334264"/>
            <a:ext cx="3654580" cy="15953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92DF11-AA1D-4818-C1E8-B760BB1C4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20" y="3821498"/>
            <a:ext cx="777307" cy="339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152169E-C22E-173A-2E2D-AF72071A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472" y="3821498"/>
            <a:ext cx="5313148" cy="1471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69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Bootstrap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弹框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07808"/>
            <a:ext cx="9214230" cy="455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通过属性控制，弹框显示或隐藏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控制，弹框显示或隐藏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622F0CF-82EE-5754-FB17-1579735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08" y="2537816"/>
            <a:ext cx="777307" cy="350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624FA6-39C9-0A00-53B8-027A2A7353BA}"/>
              </a:ext>
            </a:extLst>
          </p:cNvPr>
          <p:cNvSpPr txBox="1"/>
          <p:nvPr/>
        </p:nvSpPr>
        <p:spPr>
          <a:xfrm>
            <a:off x="5494775" y="172086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单纯显示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隐藏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14DA87-FA5F-7116-0A91-7D3D898A2060}"/>
              </a:ext>
            </a:extLst>
          </p:cNvPr>
          <p:cNvSpPr txBox="1"/>
          <p:nvPr/>
        </p:nvSpPr>
        <p:spPr>
          <a:xfrm>
            <a:off x="5494775" y="2116984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额外逻辑代码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5D420E-5F16-9054-1473-A690AEBD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08" y="3028737"/>
            <a:ext cx="3853394" cy="16615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1AA431-E0D0-3ACD-03A1-BFA3E1064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72" y="2676949"/>
            <a:ext cx="4821766" cy="2365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60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渲染列表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自己的图书数据：给自己起个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外号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并告诉服务器，默认会有三本书，基于这三本书做数据的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增删改查</a:t>
            </a:r>
            <a:endParaRPr lang="zh-CN" altLang="en-US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B9989A-4C48-0049-BBD8-A2B8BFDA6266}"/>
              </a:ext>
            </a:extLst>
          </p:cNvPr>
          <p:cNvSpPr/>
          <p:nvPr/>
        </p:nvSpPr>
        <p:spPr>
          <a:xfrm>
            <a:off x="2298215" y="2467614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90882082-50A8-C7E1-DA7C-04896D59E141}"/>
              </a:ext>
            </a:extLst>
          </p:cNvPr>
          <p:cNvSpPr/>
          <p:nvPr/>
        </p:nvSpPr>
        <p:spPr>
          <a:xfrm>
            <a:off x="3042285" y="3062903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DF9B75-D182-05C7-FD51-0F208DE3A955}"/>
              </a:ext>
            </a:extLst>
          </p:cNvPr>
          <p:cNvSpPr/>
          <p:nvPr/>
        </p:nvSpPr>
        <p:spPr>
          <a:xfrm>
            <a:off x="2298215" y="3658192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渲染数据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43140C-5856-773E-B552-3AF94DD2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37" y="4557643"/>
            <a:ext cx="2613808" cy="2051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5E3483-6A57-CF6F-D99F-F8A8E378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5" y="5705955"/>
            <a:ext cx="427650" cy="427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FFFFEB-B0CC-2469-9E14-3F45A6188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570" y="4790851"/>
            <a:ext cx="838273" cy="121168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77FB0C-ADCB-FB7A-ACF7-49A788AB5041}"/>
              </a:ext>
            </a:extLst>
          </p:cNvPr>
          <p:cNvCxnSpPr>
            <a:cxnSpLocks/>
          </p:cNvCxnSpPr>
          <p:nvPr/>
        </p:nvCxnSpPr>
        <p:spPr>
          <a:xfrm>
            <a:off x="7767345" y="5049815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F3BD12-3809-4A39-E960-38637D3B30E0}"/>
              </a:ext>
            </a:extLst>
          </p:cNvPr>
          <p:cNvCxnSpPr>
            <a:cxnSpLocks/>
          </p:cNvCxnSpPr>
          <p:nvPr/>
        </p:nvCxnSpPr>
        <p:spPr>
          <a:xfrm flipH="1">
            <a:off x="7835655" y="5705955"/>
            <a:ext cx="2788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AB99BA-9529-B76E-67F8-FB44E94C3EC8}"/>
              </a:ext>
            </a:extLst>
          </p:cNvPr>
          <p:cNvSpPr txBox="1"/>
          <p:nvPr/>
        </p:nvSpPr>
        <p:spPr>
          <a:xfrm>
            <a:off x="8784992" y="579709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图书数据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89A76F-318A-1DA6-D6BE-81B6248D42E1}"/>
              </a:ext>
            </a:extLst>
          </p:cNvPr>
          <p:cNvSpPr txBox="1"/>
          <p:nvPr/>
        </p:nvSpPr>
        <p:spPr>
          <a:xfrm>
            <a:off x="8784992" y="469304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052AAC-5D68-F5AB-B7F4-7D667157C7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005" b="15548"/>
          <a:stretch/>
        </p:blipFill>
        <p:spPr>
          <a:xfrm>
            <a:off x="5405809" y="4753311"/>
            <a:ext cx="2334663" cy="5972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3D7749-451E-8FA7-D888-94A50985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55" y="2191769"/>
            <a:ext cx="5229924" cy="2177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3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新增图书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B9989A-4C48-0049-BBD8-A2B8BFDA6266}"/>
              </a:ext>
            </a:extLst>
          </p:cNvPr>
          <p:cNvSpPr/>
          <p:nvPr/>
        </p:nvSpPr>
        <p:spPr>
          <a:xfrm>
            <a:off x="2292984" y="1709410"/>
            <a:ext cx="1963270" cy="604997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新增图书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弹框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（显示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隐藏）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90882082-50A8-C7E1-DA7C-04896D59E141}"/>
              </a:ext>
            </a:extLst>
          </p:cNvPr>
          <p:cNvSpPr/>
          <p:nvPr/>
        </p:nvSpPr>
        <p:spPr>
          <a:xfrm>
            <a:off x="3037054" y="2403185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DF9B75-D182-05C7-FD51-0F208DE3A955}"/>
              </a:ext>
            </a:extLst>
          </p:cNvPr>
          <p:cNvSpPr/>
          <p:nvPr/>
        </p:nvSpPr>
        <p:spPr>
          <a:xfrm>
            <a:off x="2292984" y="2998474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收集数据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提交保存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15230-5415-EEEE-AF47-DA235661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92" y="4845930"/>
            <a:ext cx="838273" cy="121168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19B97D-EB17-6571-6EAF-A0219B7F9647}"/>
              </a:ext>
            </a:extLst>
          </p:cNvPr>
          <p:cNvCxnSpPr>
            <a:cxnSpLocks/>
          </p:cNvCxnSpPr>
          <p:nvPr/>
        </p:nvCxnSpPr>
        <p:spPr>
          <a:xfrm>
            <a:off x="7212655" y="5104894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AAC845-4665-8C5D-0990-74BAAFD0156F}"/>
              </a:ext>
            </a:extLst>
          </p:cNvPr>
          <p:cNvSpPr txBox="1"/>
          <p:nvPr/>
        </p:nvSpPr>
        <p:spPr>
          <a:xfrm>
            <a:off x="8016055" y="480839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提交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图书数据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A361A35-AC16-EA23-C793-6936CDB20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6" y="4675375"/>
            <a:ext cx="2613808" cy="20518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170E4B-39EB-A524-3A36-99C75C51F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84" y="5823687"/>
            <a:ext cx="427650" cy="4276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DEC7B71-5341-555E-034A-7B549B625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38" y="1705954"/>
            <a:ext cx="7065621" cy="2694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33CAACA-B652-2F6E-EE9B-A91AAB4A4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695" y="4845930"/>
            <a:ext cx="2215133" cy="844655"/>
          </a:xfrm>
          <a:prstGeom prst="rect">
            <a:avLst/>
          </a:prstGeom>
        </p:spPr>
      </p:pic>
      <p:sp>
        <p:nvSpPr>
          <p:cNvPr id="45" name="箭头: 下 44">
            <a:extLst>
              <a:ext uri="{FF2B5EF4-FFF2-40B4-BE49-F238E27FC236}">
                <a16:creationId xmlns:a16="http://schemas.microsoft.com/office/drawing/2014/main" id="{F83F6DF6-19E8-C6A5-2A41-FC6AAACB60FB}"/>
              </a:ext>
            </a:extLst>
          </p:cNvPr>
          <p:cNvSpPr/>
          <p:nvPr/>
        </p:nvSpPr>
        <p:spPr>
          <a:xfrm>
            <a:off x="3037054" y="3626378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043C0F6-1B55-D87B-0D1C-BE095DDF7140}"/>
              </a:ext>
            </a:extLst>
          </p:cNvPr>
          <p:cNvSpPr/>
          <p:nvPr/>
        </p:nvSpPr>
        <p:spPr>
          <a:xfrm>
            <a:off x="2298488" y="4230338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图书列表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CB5027-DFAC-A183-06FA-6F3292E44AC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280234" y="5690585"/>
            <a:ext cx="2760158" cy="1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405DA07-7CFE-8B07-7794-6ED4A8F5B52F}"/>
              </a:ext>
            </a:extLst>
          </p:cNvPr>
          <p:cNvSpPr txBox="1"/>
          <p:nvPr/>
        </p:nvSpPr>
        <p:spPr>
          <a:xfrm>
            <a:off x="8372477" y="57474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1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45" grpId="0" animBg="1"/>
      <p:bldP spid="46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删除图书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C7EF94A-AE45-E2D5-97D2-576980C22145}"/>
              </a:ext>
            </a:extLst>
          </p:cNvPr>
          <p:cNvSpPr/>
          <p:nvPr/>
        </p:nvSpPr>
        <p:spPr>
          <a:xfrm>
            <a:off x="2316254" y="1669041"/>
            <a:ext cx="1963270" cy="673388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绑定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点击事件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（获取图书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id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B2A3D56-B2F6-2F69-29F4-C317E795546F}"/>
              </a:ext>
            </a:extLst>
          </p:cNvPr>
          <p:cNvSpPr/>
          <p:nvPr/>
        </p:nvSpPr>
        <p:spPr>
          <a:xfrm>
            <a:off x="3060324" y="2420528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B7C327-CEF0-9D23-C785-71CA270476FD}"/>
              </a:ext>
            </a:extLst>
          </p:cNvPr>
          <p:cNvSpPr/>
          <p:nvPr/>
        </p:nvSpPr>
        <p:spPr>
          <a:xfrm>
            <a:off x="2316254" y="3015817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调用删除接口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141ABA9-7018-8A99-0E3A-5CF38C2D5105}"/>
              </a:ext>
            </a:extLst>
          </p:cNvPr>
          <p:cNvSpPr/>
          <p:nvPr/>
        </p:nvSpPr>
        <p:spPr>
          <a:xfrm>
            <a:off x="3054820" y="3602435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F9BB1B-AF35-7549-F771-1D03B0232617}"/>
              </a:ext>
            </a:extLst>
          </p:cNvPr>
          <p:cNvSpPr/>
          <p:nvPr/>
        </p:nvSpPr>
        <p:spPr>
          <a:xfrm>
            <a:off x="2316254" y="4206395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图书列表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277F24D-1AEE-D0FE-D4D4-93E8BD9D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41" y="1669041"/>
            <a:ext cx="6906530" cy="269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552F151-D777-EA27-A848-5F827049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92" y="4845930"/>
            <a:ext cx="838273" cy="121168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BE3401-D36E-01E7-398D-AE4692335243}"/>
              </a:ext>
            </a:extLst>
          </p:cNvPr>
          <p:cNvCxnSpPr>
            <a:cxnSpLocks/>
          </p:cNvCxnSpPr>
          <p:nvPr/>
        </p:nvCxnSpPr>
        <p:spPr>
          <a:xfrm>
            <a:off x="7212655" y="5104894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E7F31B9-9144-D460-0993-8254F4B0711C}"/>
              </a:ext>
            </a:extLst>
          </p:cNvPr>
          <p:cNvSpPr txBox="1"/>
          <p:nvPr/>
        </p:nvSpPr>
        <p:spPr>
          <a:xfrm>
            <a:off x="7742433" y="4797117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提交</a:t>
            </a:r>
            <a:r>
              <a:rPr lang="zh-CN" altLang="en-US" sz="1400">
                <a:solidFill>
                  <a:srgbClr val="AD2B26"/>
                </a:solidFill>
                <a:cs typeface="+mn-ea"/>
                <a:sym typeface="+mn-lt"/>
              </a:rPr>
              <a:t>图书 </a:t>
            </a:r>
            <a:r>
              <a:rPr lang="en-US" altLang="zh-CN" sz="1400">
                <a:solidFill>
                  <a:srgbClr val="AD2B26"/>
                </a:solidFill>
                <a:cs typeface="+mn-ea"/>
                <a:sym typeface="+mn-lt"/>
              </a:rPr>
              <a:t>id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删除图书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9AF1819-96D2-8549-1561-B846E2903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6" y="4675375"/>
            <a:ext cx="2613808" cy="20518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D62894E-20C2-0361-1039-A37EF05C1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84" y="5823687"/>
            <a:ext cx="427650" cy="42765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867777-2C54-F068-81F8-8B9B3C8D24C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280234" y="5690585"/>
            <a:ext cx="2760158" cy="1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247FCD-A8D6-F33C-A333-481896F48F3D}"/>
              </a:ext>
            </a:extLst>
          </p:cNvPr>
          <p:cNvSpPr txBox="1"/>
          <p:nvPr/>
        </p:nvSpPr>
        <p:spPr>
          <a:xfrm>
            <a:off x="8372477" y="57474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FEE087B-3B4E-026B-AFB8-9E459A130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547" y="4853884"/>
            <a:ext cx="2260615" cy="8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5" grpId="0" animBg="1"/>
      <p:bldP spid="16" grpId="0" animBg="1"/>
      <p:bldP spid="2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图书管理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编辑图书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D6B0F7-C47F-102D-EBA2-DD55BEEDB4C8}"/>
              </a:ext>
            </a:extLst>
          </p:cNvPr>
          <p:cNvSpPr/>
          <p:nvPr/>
        </p:nvSpPr>
        <p:spPr>
          <a:xfrm>
            <a:off x="2328593" y="3072549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表单（数据回显）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DDDCFE-CD5E-1B31-D8C5-AEFD4F0DED6C}"/>
              </a:ext>
            </a:extLst>
          </p:cNvPr>
          <p:cNvSpPr/>
          <p:nvPr/>
        </p:nvSpPr>
        <p:spPr>
          <a:xfrm>
            <a:off x="2328593" y="4374961"/>
            <a:ext cx="1963270" cy="517190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保存修改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刷新列表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B162C4-C441-A62B-DB43-00D6DE31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58" y="4668376"/>
            <a:ext cx="838273" cy="121168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38A067-050C-869F-4074-3556792CFF14}"/>
              </a:ext>
            </a:extLst>
          </p:cNvPr>
          <p:cNvCxnSpPr>
            <a:cxnSpLocks/>
          </p:cNvCxnSpPr>
          <p:nvPr/>
        </p:nvCxnSpPr>
        <p:spPr>
          <a:xfrm>
            <a:off x="7186021" y="4927340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362A52-4A8A-61B6-B03D-1B4D6C94804F}"/>
              </a:ext>
            </a:extLst>
          </p:cNvPr>
          <p:cNvSpPr txBox="1"/>
          <p:nvPr/>
        </p:nvSpPr>
        <p:spPr>
          <a:xfrm>
            <a:off x="7892130" y="4633556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查询图书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400">
                <a:solidFill>
                  <a:srgbClr val="AD2B26"/>
                </a:solidFill>
                <a:cs typeface="+mn-ea"/>
                <a:sym typeface="+mn-lt"/>
              </a:rPr>
              <a:t>图书 </a:t>
            </a:r>
            <a:r>
              <a:rPr lang="en-US" altLang="zh-CN" sz="1400">
                <a:solidFill>
                  <a:srgbClr val="AD2B26"/>
                </a:solidFill>
                <a:cs typeface="+mn-ea"/>
                <a:sym typeface="+mn-lt"/>
              </a:rPr>
              <a:t>id</a:t>
            </a:r>
            <a:endParaRPr lang="zh-CN" altLang="en-US" sz="14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D6A067-CD1D-B9F3-3259-94041E2F5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92" y="4497821"/>
            <a:ext cx="2613808" cy="20518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52296D-E09B-04C5-545E-16780C2D6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50" y="5646133"/>
            <a:ext cx="427650" cy="4276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CB7D3B-1B21-61DC-6327-1FC6CC88AAD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253600" y="5513031"/>
            <a:ext cx="2760158" cy="1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6B6047-766A-6181-2316-24C671FFED5B}"/>
              </a:ext>
            </a:extLst>
          </p:cNvPr>
          <p:cNvSpPr txBox="1"/>
          <p:nvPr/>
        </p:nvSpPr>
        <p:spPr>
          <a:xfrm>
            <a:off x="8169513" y="557877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图书详情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141F7B9-B4DD-9EB7-F00A-D6091CC9240D}"/>
              </a:ext>
            </a:extLst>
          </p:cNvPr>
          <p:cNvSpPr/>
          <p:nvPr/>
        </p:nvSpPr>
        <p:spPr>
          <a:xfrm>
            <a:off x="3072663" y="3716859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A0E33AB-0BE0-A1CC-1FE2-386F0FFA97A5}"/>
              </a:ext>
            </a:extLst>
          </p:cNvPr>
          <p:cNvSpPr/>
          <p:nvPr/>
        </p:nvSpPr>
        <p:spPr>
          <a:xfrm>
            <a:off x="2328593" y="1687085"/>
            <a:ext cx="1963270" cy="673388"/>
          </a:xfrm>
          <a:prstGeom prst="roundRect">
            <a:avLst>
              <a:gd name="adj" fmla="val 5251"/>
            </a:avLst>
          </a:prstGeom>
          <a:solidFill>
            <a:srgbClr val="4BACC6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编辑图书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弹框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（显示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隐藏）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64B5E0C-EDDA-244E-215B-468DE9D1BC26}"/>
              </a:ext>
            </a:extLst>
          </p:cNvPr>
          <p:cNvSpPr/>
          <p:nvPr/>
        </p:nvSpPr>
        <p:spPr>
          <a:xfrm>
            <a:off x="3072663" y="2438572"/>
            <a:ext cx="475130" cy="5171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8F13982-4E0D-748A-78B5-00623406D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73" y="1692711"/>
            <a:ext cx="7036513" cy="270311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9A097E5-F3A9-90E3-E148-9C3B4356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388" y="4673746"/>
            <a:ext cx="2212634" cy="8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/>
      <p:bldP spid="22" grpId="0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dpbl3dc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xdpbl3dc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dpbl3dc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78623</TotalTime>
  <Words>562</Words>
  <Application>Microsoft Office PowerPoint</Application>
  <PresentationFormat>宽屏</PresentationFormat>
  <Paragraphs>121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AJAX 综合案例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核心步骤 - 渲染数据</vt:lpstr>
      <vt:lpstr>核心步骤 - 新增数据</vt:lpstr>
      <vt:lpstr>核心步骤 - 删除数据</vt:lpstr>
      <vt:lpstr>核心步骤 - 编辑数据</vt:lpstr>
      <vt:lpstr>核心步骤 - 编辑数据</vt:lpstr>
      <vt:lpstr>PowerPoint 演示文稿</vt:lpstr>
      <vt:lpstr>图片上传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5149</cp:revision>
  <dcterms:created xsi:type="dcterms:W3CDTF">2020-03-31T02:23:27Z</dcterms:created>
  <dcterms:modified xsi:type="dcterms:W3CDTF">2023-04-09T16:20:06Z</dcterms:modified>
</cp:coreProperties>
</file>