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4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82B9E0"/>
    <a:srgbClr val="A9D18E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9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E53D0-8CDB-9EAD-4A94-C92A54772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6D7067-AEB8-139A-25FC-AF650405C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C6C7B-FE34-2052-E099-9F801024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EB0C-5301-4EAD-9E03-62320DBF8239}" type="datetimeFigureOut">
              <a:rPr lang="zh-CN" altLang="en-US" smtClean="0"/>
              <a:t>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C0EEB7-4FC0-957E-838C-6C7556625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6D1BA-315F-7EB6-036F-0BF4A33A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78C9-D68B-4344-9556-A7177CB05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46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47025-E515-621C-2D70-1B02A1B8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F7703A-809A-F6AE-6E5E-63B9A5B00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3A507A-6589-A039-6D61-5C91950E6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EB0C-5301-4EAD-9E03-62320DBF8239}" type="datetimeFigureOut">
              <a:rPr lang="zh-CN" altLang="en-US" smtClean="0"/>
              <a:t>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0E87CB-141A-5858-C5D4-45F7038B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0D6CA-D9A6-A218-8277-2EF0C353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78C9-D68B-4344-9556-A7177CB05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94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22824C-A94E-BE47-469E-7F43DDCD6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4E711B-67CA-F19A-1346-EE1E4E4C9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F10715-5983-895D-9DC8-F816D3CD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EB0C-5301-4EAD-9E03-62320DBF8239}" type="datetimeFigureOut">
              <a:rPr lang="zh-CN" altLang="en-US" smtClean="0"/>
              <a:t>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8C709B-E7BC-B212-297C-0896365A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E8C477-DB0D-923A-78A1-F95FEC4A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78C9-D68B-4344-9556-A7177CB05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79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36323-62AC-954A-A8A0-D7FE71C8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F047A-6AAA-14A9-73F6-D23786289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A99530-6479-DC93-813A-FCAF81C1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EB0C-5301-4EAD-9E03-62320DBF8239}" type="datetimeFigureOut">
              <a:rPr lang="zh-CN" altLang="en-US" smtClean="0"/>
              <a:t>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8FA17C-CEAB-5130-CDA5-359DFAD1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4B9A49-2069-A046-FF60-97BD9862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78C9-D68B-4344-9556-A7177CB05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35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8CF81-7EFC-60D1-7773-F5C82ABB2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AA621-EF2E-AF22-C3AF-57B95C0E5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0CFC94-A69E-55C7-81BC-AF4BCD2F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EB0C-5301-4EAD-9E03-62320DBF8239}" type="datetimeFigureOut">
              <a:rPr lang="zh-CN" altLang="en-US" smtClean="0"/>
              <a:t>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ED7007-2F7A-91EB-57B8-50510A606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F934B0-0262-64D7-2EF6-A060BA8CE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78C9-D68B-4344-9556-A7177CB05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98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8EC4A-31DD-4C48-8E78-E701D34C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242722-A605-569D-B7AD-1A2FEC98A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4117D4-7106-3EB3-AA5D-A5DF196F2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DB9C38-1790-C332-3F89-7C95CB0A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EB0C-5301-4EAD-9E03-62320DBF8239}" type="datetimeFigureOut">
              <a:rPr lang="zh-CN" altLang="en-US" smtClean="0"/>
              <a:t>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B0A794-4017-247F-163B-5CC0F72E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43DCE6-3D3A-DC0D-568C-FC670355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78C9-D68B-4344-9556-A7177CB05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75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1E898-719A-3993-217B-B4078F33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A3B0FC-53C8-1098-0BE3-78A6C99AF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0C9783-28B8-BD95-1229-A6BCD3046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3C6FA5-2790-050D-B43E-90D98B486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F677E8-1DCD-DD0B-DB61-B6E892BCE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0EC8DF-151B-8D2D-6B85-C92C9296A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EB0C-5301-4EAD-9E03-62320DBF8239}" type="datetimeFigureOut">
              <a:rPr lang="zh-CN" altLang="en-US" smtClean="0"/>
              <a:t>Friday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4E348A-579A-CC65-422E-8DC38E31A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4B0B52-2C94-3750-FA8E-3B7C5EB8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78C9-D68B-4344-9556-A7177CB05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09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88E13-F965-6DA6-82CD-F8D02FC5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F94637-30B1-F97E-0AF0-F0F68BFD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EB0C-5301-4EAD-9E03-62320DBF8239}" type="datetimeFigureOut">
              <a:rPr lang="zh-CN" altLang="en-US" smtClean="0"/>
              <a:t>Friday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17338D-E874-67BC-A383-433F00D7B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6122BE-4139-FAB4-2E71-F0291CDB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78C9-D68B-4344-9556-A7177CB05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24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189E6F-467F-F937-CEE3-2B181B24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EB0C-5301-4EAD-9E03-62320DBF8239}" type="datetimeFigureOut">
              <a:rPr lang="zh-CN" altLang="en-US" smtClean="0"/>
              <a:t>Friday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FBE477-5936-02A4-56B5-0D284A76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1B4CE9-62D8-8795-A846-FE511E78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78C9-D68B-4344-9556-A7177CB05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02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D00E3-DA19-7421-55A9-9C82F584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49144-1B5C-169C-ACB8-EFB4BAF17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4633B4-24B3-872F-4E0B-33C5AF3D8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25F04-C31A-D8EB-878D-9C164467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EB0C-5301-4EAD-9E03-62320DBF8239}" type="datetimeFigureOut">
              <a:rPr lang="zh-CN" altLang="en-US" smtClean="0"/>
              <a:t>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243053-4F29-4DBE-58D9-264B1ECC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BDFC52-2854-8313-BB40-502120BA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78C9-D68B-4344-9556-A7177CB05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93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19081-D1B7-B047-176A-541687A9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CC85C5-B004-3B6E-9A7F-F46B6AF88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FE7A7B-9581-0279-9788-465986AC5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168643-86E5-D1C2-ECCD-A04B8910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EB0C-5301-4EAD-9E03-62320DBF8239}" type="datetimeFigureOut">
              <a:rPr lang="zh-CN" altLang="en-US" smtClean="0"/>
              <a:t>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E46681-5297-AB78-1EEA-5E3D3E66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3EBDFF-3130-C116-D532-67123E4D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78C9-D68B-4344-9556-A7177CB05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67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490A46-A136-A150-10F6-498FD2E97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2DE9C8-47D7-A44A-A985-7777DB8F5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CB900-25A7-0644-D362-BF1F86C6B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0EB0C-5301-4EAD-9E03-62320DBF8239}" type="datetimeFigureOut">
              <a:rPr lang="zh-CN" altLang="en-US" smtClean="0"/>
              <a:t>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B0DF85-7163-2018-4D8E-AC196A1EB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96C6ED-4AB6-1CB4-A789-597EF13A2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A78C9-D68B-4344-9556-A7177CB05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79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7788F6A-89C2-4CD1-333B-47533E89D052}"/>
              </a:ext>
            </a:extLst>
          </p:cNvPr>
          <p:cNvSpPr/>
          <p:nvPr/>
        </p:nvSpPr>
        <p:spPr>
          <a:xfrm>
            <a:off x="367645" y="2535810"/>
            <a:ext cx="893190" cy="893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2addsadf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B88AF58-C60F-495B-E321-6D9E36138EBF}"/>
              </a:ext>
            </a:extLst>
          </p:cNvPr>
          <p:cNvSpPr/>
          <p:nvPr/>
        </p:nvSpPr>
        <p:spPr>
          <a:xfrm>
            <a:off x="1613554" y="2535810"/>
            <a:ext cx="893190" cy="893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1abc2345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83C54C2-2F58-1FF9-5AFE-30DE9D1FC843}"/>
              </a:ext>
            </a:extLst>
          </p:cNvPr>
          <p:cNvSpPr/>
          <p:nvPr/>
        </p:nvSpPr>
        <p:spPr>
          <a:xfrm>
            <a:off x="2859463" y="2535810"/>
            <a:ext cx="893190" cy="893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ghd1d0s1</a:t>
            </a:r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ED48276-BE25-93F6-2CC2-7FE223AF7E13}"/>
              </a:ext>
            </a:extLst>
          </p:cNvPr>
          <p:cNvGrpSpPr/>
          <p:nvPr/>
        </p:nvGrpSpPr>
        <p:grpSpPr>
          <a:xfrm>
            <a:off x="2690941" y="1715678"/>
            <a:ext cx="1216058" cy="820132"/>
            <a:chOff x="2698029" y="1715678"/>
            <a:chExt cx="1216058" cy="82013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43D45A8-7F44-0E12-D143-4E0006F6C42C}"/>
                </a:ext>
              </a:extLst>
            </p:cNvPr>
            <p:cNvSpPr/>
            <p:nvPr/>
          </p:nvSpPr>
          <p:spPr>
            <a:xfrm>
              <a:off x="2698029" y="1715678"/>
              <a:ext cx="1216058" cy="4713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master</a:t>
              </a:r>
              <a:endParaRPr lang="zh-CN" altLang="en-US" sz="2000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E0AAE42-0943-A9F8-BF50-2027D682E99C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>
              <a:off x="3306058" y="2187018"/>
              <a:ext cx="0" cy="348792"/>
            </a:xfrm>
            <a:prstGeom prst="straightConnector1">
              <a:avLst/>
            </a:prstGeom>
            <a:ln w="762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EF702A9-1DAC-DA4E-6DE0-9AF80B66ED46}"/>
              </a:ext>
            </a:extLst>
          </p:cNvPr>
          <p:cNvGrpSpPr/>
          <p:nvPr/>
        </p:nvGrpSpPr>
        <p:grpSpPr>
          <a:xfrm>
            <a:off x="2664189" y="772998"/>
            <a:ext cx="1317790" cy="942680"/>
            <a:chOff x="908286" y="772998"/>
            <a:chExt cx="1317790" cy="94268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4D92D2F-C076-813F-9F0B-18209AE2D653}"/>
                </a:ext>
              </a:extLst>
            </p:cNvPr>
            <p:cNvSpPr/>
            <p:nvPr/>
          </p:nvSpPr>
          <p:spPr>
            <a:xfrm>
              <a:off x="908286" y="772998"/>
              <a:ext cx="1317790" cy="47134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HEAD</a:t>
              </a:r>
              <a:endParaRPr lang="zh-CN" altLang="en-US" dirty="0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5A147055-EB36-C959-9CEB-9167C8EE6754}"/>
                </a:ext>
              </a:extLst>
            </p:cNvPr>
            <p:cNvCxnSpPr>
              <a:cxnSpLocks/>
              <a:stCxn id="10" idx="2"/>
              <a:endCxn id="7" idx="0"/>
            </p:cNvCxnSpPr>
            <p:nvPr/>
          </p:nvCxnSpPr>
          <p:spPr>
            <a:xfrm flipH="1">
              <a:off x="1543067" y="1244338"/>
              <a:ext cx="24114" cy="47134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84D79077-D7B0-ABCC-A17D-52E4BDF09F82}"/>
              </a:ext>
            </a:extLst>
          </p:cNvPr>
          <p:cNvSpPr txBox="1"/>
          <p:nvPr/>
        </p:nvSpPr>
        <p:spPr>
          <a:xfrm>
            <a:off x="9654126" y="5047111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master </a:t>
            </a:r>
            <a:r>
              <a:rPr lang="zh-CN" altLang="en-US" dirty="0"/>
              <a:t>默认主分支名字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B005DC3-C243-4CCA-2745-31A41C892BFF}"/>
              </a:ext>
            </a:extLst>
          </p:cNvPr>
          <p:cNvSpPr txBox="1"/>
          <p:nvPr/>
        </p:nvSpPr>
        <p:spPr>
          <a:xfrm>
            <a:off x="9003307" y="5551190"/>
            <a:ext cx="3188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r>
              <a:rPr lang="zh-CN" altLang="en-US" dirty="0"/>
              <a:t>头指针</a:t>
            </a:r>
            <a:r>
              <a:rPr lang="en-US" altLang="zh-CN" dirty="0"/>
              <a:t>, </a:t>
            </a:r>
            <a:r>
              <a:rPr lang="zh-CN" altLang="en-US" dirty="0"/>
              <a:t>它指向提交记录</a:t>
            </a:r>
            <a:endParaRPr lang="en-US" altLang="zh-CN" dirty="0"/>
          </a:p>
          <a:p>
            <a:r>
              <a:rPr lang="zh-CN" altLang="en-US" dirty="0"/>
              <a:t>就会覆盖到工作区和暂存区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0F32176-3EA5-D42F-066D-AB083234E24E}"/>
              </a:ext>
            </a:extLst>
          </p:cNvPr>
          <p:cNvSpPr txBox="1"/>
          <p:nvPr/>
        </p:nvSpPr>
        <p:spPr>
          <a:xfrm>
            <a:off x="7486866" y="4543032"/>
            <a:ext cx="470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蓝色圈圈是提交记录</a:t>
            </a:r>
            <a:r>
              <a:rPr lang="en-US" altLang="zh-CN" dirty="0"/>
              <a:t>(</a:t>
            </a:r>
            <a:r>
              <a:rPr lang="zh-CN" altLang="en-US" dirty="0"/>
              <a:t>里面有对应的代码快照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5D91496-5369-C5C4-5B1F-772A0FA681F7}"/>
              </a:ext>
            </a:extLst>
          </p:cNvPr>
          <p:cNvSpPr txBox="1"/>
          <p:nvPr/>
        </p:nvSpPr>
        <p:spPr>
          <a:xfrm>
            <a:off x="7330573" y="6332268"/>
            <a:ext cx="501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每次提交会产生新的记录</a:t>
            </a:r>
            <a:r>
              <a:rPr lang="en-US" altLang="zh-CN" dirty="0"/>
              <a:t>, master</a:t>
            </a:r>
            <a:r>
              <a:rPr lang="zh-CN" altLang="en-US" dirty="0"/>
              <a:t>和</a:t>
            </a:r>
            <a:r>
              <a:rPr lang="en-US" altLang="zh-CN" dirty="0"/>
              <a:t>HEAD</a:t>
            </a:r>
            <a:r>
              <a:rPr lang="zh-CN" altLang="en-US" dirty="0"/>
              <a:t>会后移</a:t>
            </a:r>
          </a:p>
        </p:txBody>
      </p:sp>
    </p:spTree>
    <p:extLst>
      <p:ext uri="{BB962C8B-B14F-4D97-AF65-F5344CB8AC3E}">
        <p14:creationId xmlns:p14="http://schemas.microsoft.com/office/powerpoint/2010/main" val="1273908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7788F6A-89C2-4CD1-333B-47533E89D052}"/>
              </a:ext>
            </a:extLst>
          </p:cNvPr>
          <p:cNvSpPr/>
          <p:nvPr/>
        </p:nvSpPr>
        <p:spPr>
          <a:xfrm>
            <a:off x="367645" y="2535810"/>
            <a:ext cx="893190" cy="893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2addsadf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B88AF58-C60F-495B-E321-6D9E36138EBF}"/>
              </a:ext>
            </a:extLst>
          </p:cNvPr>
          <p:cNvSpPr/>
          <p:nvPr/>
        </p:nvSpPr>
        <p:spPr>
          <a:xfrm>
            <a:off x="1613554" y="2535810"/>
            <a:ext cx="893190" cy="893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1abc2345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83C54C2-2F58-1FF9-5AFE-30DE9D1FC843}"/>
              </a:ext>
            </a:extLst>
          </p:cNvPr>
          <p:cNvSpPr/>
          <p:nvPr/>
        </p:nvSpPr>
        <p:spPr>
          <a:xfrm>
            <a:off x="2859463" y="2535810"/>
            <a:ext cx="893190" cy="893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ghd1d0s1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4D79077-D7B0-ABCC-A17D-52E4BDF09F82}"/>
              </a:ext>
            </a:extLst>
          </p:cNvPr>
          <p:cNvSpPr txBox="1"/>
          <p:nvPr/>
        </p:nvSpPr>
        <p:spPr>
          <a:xfrm>
            <a:off x="7899861" y="20911"/>
            <a:ext cx="4443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小明</a:t>
            </a:r>
            <a:r>
              <a:rPr lang="en-US" altLang="zh-CN" dirty="0"/>
              <a:t>-</a:t>
            </a:r>
            <a:r>
              <a:rPr lang="zh-CN" altLang="en-US" dirty="0"/>
              <a:t>修改了</a:t>
            </a:r>
            <a:r>
              <a:rPr lang="en-US" altLang="zh-CN" dirty="0"/>
              <a:t>index.html</a:t>
            </a:r>
            <a:r>
              <a:rPr lang="zh-CN" altLang="en-US" dirty="0"/>
              <a:t>文件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同一个文件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master </a:t>
            </a:r>
            <a:r>
              <a:rPr lang="zh-CN" altLang="en-US" dirty="0"/>
              <a:t>分支下</a:t>
            </a:r>
            <a:r>
              <a:rPr lang="en-US" altLang="zh-CN" dirty="0"/>
              <a:t>, </a:t>
            </a:r>
            <a:r>
              <a:rPr lang="zh-CN" altLang="en-US" dirty="0"/>
              <a:t>并暂存提交</a:t>
            </a:r>
            <a:r>
              <a:rPr lang="en-US" altLang="zh-CN" dirty="0"/>
              <a:t>, </a:t>
            </a:r>
            <a:r>
              <a:rPr lang="zh-CN" altLang="en-US" dirty="0"/>
              <a:t>产生了记录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2264008-7324-4EAC-8191-C68CB7CDCC1E}"/>
              </a:ext>
            </a:extLst>
          </p:cNvPr>
          <p:cNvSpPr/>
          <p:nvPr/>
        </p:nvSpPr>
        <p:spPr>
          <a:xfrm>
            <a:off x="6680765" y="5270955"/>
            <a:ext cx="1216058" cy="4713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reg</a:t>
            </a:r>
            <a:endParaRPr lang="zh-CN" altLang="en-US" sz="20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8F127CC-2842-DCAA-B671-69ED90ABB801}"/>
              </a:ext>
            </a:extLst>
          </p:cNvPr>
          <p:cNvCxnSpPr>
            <a:cxnSpLocks/>
          </p:cNvCxnSpPr>
          <p:nvPr/>
        </p:nvCxnSpPr>
        <p:spPr>
          <a:xfrm flipV="1">
            <a:off x="7288794" y="4886813"/>
            <a:ext cx="0" cy="38414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DD6B2FC7-2241-A22C-8223-FCABDF12A6C0}"/>
              </a:ext>
            </a:extLst>
          </p:cNvPr>
          <p:cNvSpPr/>
          <p:nvPr/>
        </p:nvSpPr>
        <p:spPr>
          <a:xfrm>
            <a:off x="6859878" y="3990087"/>
            <a:ext cx="893190" cy="893190"/>
          </a:xfrm>
          <a:prstGeom prst="ellipse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99002231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A54090D-1BF7-1766-1132-89233D76CBA5}"/>
              </a:ext>
            </a:extLst>
          </p:cNvPr>
          <p:cNvSpPr/>
          <p:nvPr/>
        </p:nvSpPr>
        <p:spPr>
          <a:xfrm>
            <a:off x="4209659" y="2535810"/>
            <a:ext cx="893190" cy="89319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dds12390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2BFCBD73-7EB5-CB69-63B4-07F1FE76AA67}"/>
              </a:ext>
            </a:extLst>
          </p:cNvPr>
          <p:cNvSpPr/>
          <p:nvPr/>
        </p:nvSpPr>
        <p:spPr>
          <a:xfrm>
            <a:off x="5517043" y="2544059"/>
            <a:ext cx="893190" cy="89319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d3212390</a:t>
            </a:r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B172F9B-CFA8-303B-505C-593B0DE1D898}"/>
              </a:ext>
            </a:extLst>
          </p:cNvPr>
          <p:cNvGrpSpPr/>
          <p:nvPr/>
        </p:nvGrpSpPr>
        <p:grpSpPr>
          <a:xfrm>
            <a:off x="6640012" y="1707429"/>
            <a:ext cx="1216058" cy="820132"/>
            <a:chOff x="2698029" y="1715678"/>
            <a:chExt cx="1216058" cy="82013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99FB7BB-F683-FEA1-7B9D-5B435D76027D}"/>
                </a:ext>
              </a:extLst>
            </p:cNvPr>
            <p:cNvSpPr/>
            <p:nvPr/>
          </p:nvSpPr>
          <p:spPr>
            <a:xfrm>
              <a:off x="2698029" y="1715678"/>
              <a:ext cx="1216058" cy="4713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master</a:t>
              </a:r>
              <a:endParaRPr lang="zh-CN" altLang="en-US" sz="2000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5AB75C04-BA3E-1BC0-7420-7D783311E8C0}"/>
                </a:ext>
              </a:extLst>
            </p:cNvPr>
            <p:cNvCxnSpPr>
              <a:stCxn id="24" idx="2"/>
            </p:cNvCxnSpPr>
            <p:nvPr/>
          </p:nvCxnSpPr>
          <p:spPr>
            <a:xfrm>
              <a:off x="3306058" y="2187018"/>
              <a:ext cx="0" cy="348792"/>
            </a:xfrm>
            <a:prstGeom prst="straightConnector1">
              <a:avLst/>
            </a:prstGeom>
            <a:ln w="762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9F832D5E-9536-4A9C-2627-39C1E006116D}"/>
              </a:ext>
            </a:extLst>
          </p:cNvPr>
          <p:cNvSpPr/>
          <p:nvPr/>
        </p:nvSpPr>
        <p:spPr>
          <a:xfrm>
            <a:off x="6579033" y="764749"/>
            <a:ext cx="1317790" cy="4713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0ADC0B7-DDAE-6F73-1B56-0F360EFD8B12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227815" y="1302077"/>
            <a:ext cx="20226" cy="40535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74C6244D-C845-EFCB-35CA-C9523592A734}"/>
              </a:ext>
            </a:extLst>
          </p:cNvPr>
          <p:cNvSpPr/>
          <p:nvPr/>
        </p:nvSpPr>
        <p:spPr>
          <a:xfrm>
            <a:off x="6781220" y="2535810"/>
            <a:ext cx="893190" cy="89319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3ds1d390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09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7788F6A-89C2-4CD1-333B-47533E89D052}"/>
              </a:ext>
            </a:extLst>
          </p:cNvPr>
          <p:cNvSpPr/>
          <p:nvPr/>
        </p:nvSpPr>
        <p:spPr>
          <a:xfrm>
            <a:off x="367645" y="2535810"/>
            <a:ext cx="893190" cy="893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2addsadf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B88AF58-C60F-495B-E321-6D9E36138EBF}"/>
              </a:ext>
            </a:extLst>
          </p:cNvPr>
          <p:cNvSpPr/>
          <p:nvPr/>
        </p:nvSpPr>
        <p:spPr>
          <a:xfrm>
            <a:off x="1613554" y="2535810"/>
            <a:ext cx="893190" cy="893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1abc2345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83C54C2-2F58-1FF9-5AFE-30DE9D1FC843}"/>
              </a:ext>
            </a:extLst>
          </p:cNvPr>
          <p:cNvSpPr/>
          <p:nvPr/>
        </p:nvSpPr>
        <p:spPr>
          <a:xfrm>
            <a:off x="2859463" y="2535810"/>
            <a:ext cx="893190" cy="893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ghd1d0s1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4D79077-D7B0-ABCC-A17D-52E4BDF09F82}"/>
              </a:ext>
            </a:extLst>
          </p:cNvPr>
          <p:cNvSpPr txBox="1"/>
          <p:nvPr/>
        </p:nvSpPr>
        <p:spPr>
          <a:xfrm>
            <a:off x="8510066" y="135210"/>
            <a:ext cx="3523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把 </a:t>
            </a:r>
            <a:r>
              <a:rPr lang="en-US" altLang="zh-CN" dirty="0"/>
              <a:t>reg </a:t>
            </a:r>
            <a:r>
              <a:rPr lang="zh-CN" altLang="en-US" dirty="0"/>
              <a:t>合并过来</a:t>
            </a:r>
            <a:r>
              <a:rPr lang="en-US" altLang="zh-CN" dirty="0"/>
              <a:t>, </a:t>
            </a:r>
            <a:r>
              <a:rPr lang="zh-CN" altLang="en-US" dirty="0"/>
              <a:t>改了同一个文件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报错</a:t>
            </a:r>
            <a:r>
              <a:rPr lang="en-US" altLang="zh-CN" dirty="0"/>
              <a:t>, </a:t>
            </a:r>
            <a:r>
              <a:rPr lang="zh-CN" altLang="en-US" dirty="0"/>
              <a:t>需要解决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2264008-7324-4EAC-8191-C68CB7CDCC1E}"/>
              </a:ext>
            </a:extLst>
          </p:cNvPr>
          <p:cNvSpPr/>
          <p:nvPr/>
        </p:nvSpPr>
        <p:spPr>
          <a:xfrm>
            <a:off x="6827558" y="3824927"/>
            <a:ext cx="1216058" cy="4713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reg</a:t>
            </a:r>
            <a:endParaRPr lang="zh-CN" altLang="en-US" sz="20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8F127CC-2842-DCAA-B671-69ED90ABB801}"/>
              </a:ext>
            </a:extLst>
          </p:cNvPr>
          <p:cNvCxnSpPr>
            <a:cxnSpLocks/>
          </p:cNvCxnSpPr>
          <p:nvPr/>
        </p:nvCxnSpPr>
        <p:spPr>
          <a:xfrm flipV="1">
            <a:off x="7435587" y="3440785"/>
            <a:ext cx="0" cy="38414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DD6B2FC7-2241-A22C-8223-FCABDF12A6C0}"/>
              </a:ext>
            </a:extLst>
          </p:cNvPr>
          <p:cNvSpPr/>
          <p:nvPr/>
        </p:nvSpPr>
        <p:spPr>
          <a:xfrm>
            <a:off x="7006671" y="2544059"/>
            <a:ext cx="893190" cy="893190"/>
          </a:xfrm>
          <a:prstGeom prst="ellipse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99002231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A54090D-1BF7-1766-1132-89233D76CBA5}"/>
              </a:ext>
            </a:extLst>
          </p:cNvPr>
          <p:cNvSpPr/>
          <p:nvPr/>
        </p:nvSpPr>
        <p:spPr>
          <a:xfrm>
            <a:off x="4209659" y="2535810"/>
            <a:ext cx="893190" cy="89319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dds12390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2BFCBD73-7EB5-CB69-63B4-07F1FE76AA67}"/>
              </a:ext>
            </a:extLst>
          </p:cNvPr>
          <p:cNvSpPr/>
          <p:nvPr/>
        </p:nvSpPr>
        <p:spPr>
          <a:xfrm>
            <a:off x="5517043" y="2544059"/>
            <a:ext cx="893190" cy="89319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dds12390</a:t>
            </a:r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B172F9B-CFA8-303B-505C-593B0DE1D898}"/>
              </a:ext>
            </a:extLst>
          </p:cNvPr>
          <p:cNvGrpSpPr/>
          <p:nvPr/>
        </p:nvGrpSpPr>
        <p:grpSpPr>
          <a:xfrm>
            <a:off x="8050993" y="1758097"/>
            <a:ext cx="1216058" cy="820132"/>
            <a:chOff x="2698029" y="1715678"/>
            <a:chExt cx="1216058" cy="82013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99FB7BB-F683-FEA1-7B9D-5B435D76027D}"/>
                </a:ext>
              </a:extLst>
            </p:cNvPr>
            <p:cNvSpPr/>
            <p:nvPr/>
          </p:nvSpPr>
          <p:spPr>
            <a:xfrm>
              <a:off x="2698029" y="1715678"/>
              <a:ext cx="1216058" cy="4713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master</a:t>
              </a:r>
              <a:endParaRPr lang="zh-CN" altLang="en-US" sz="2000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5AB75C04-BA3E-1BC0-7420-7D783311E8C0}"/>
                </a:ext>
              </a:extLst>
            </p:cNvPr>
            <p:cNvCxnSpPr>
              <a:stCxn id="24" idx="2"/>
            </p:cNvCxnSpPr>
            <p:nvPr/>
          </p:nvCxnSpPr>
          <p:spPr>
            <a:xfrm>
              <a:off x="3306058" y="2187018"/>
              <a:ext cx="0" cy="348792"/>
            </a:xfrm>
            <a:prstGeom prst="straightConnector1">
              <a:avLst/>
            </a:prstGeom>
            <a:ln w="762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9F832D5E-9536-4A9C-2627-39C1E006116D}"/>
              </a:ext>
            </a:extLst>
          </p:cNvPr>
          <p:cNvSpPr/>
          <p:nvPr/>
        </p:nvSpPr>
        <p:spPr>
          <a:xfrm>
            <a:off x="7990014" y="815417"/>
            <a:ext cx="1317790" cy="4713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0ADC0B7-DDAE-6F73-1B56-0F360EFD8B12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8638796" y="1352745"/>
            <a:ext cx="20226" cy="40535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74C6244D-C845-EFCB-35CA-C9523592A734}"/>
              </a:ext>
            </a:extLst>
          </p:cNvPr>
          <p:cNvSpPr/>
          <p:nvPr/>
        </p:nvSpPr>
        <p:spPr>
          <a:xfrm>
            <a:off x="8192201" y="2586478"/>
            <a:ext cx="893190" cy="8931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dds12390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659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7788F6A-89C2-4CD1-333B-47533E89D052}"/>
              </a:ext>
            </a:extLst>
          </p:cNvPr>
          <p:cNvSpPr/>
          <p:nvPr/>
        </p:nvSpPr>
        <p:spPr>
          <a:xfrm>
            <a:off x="367645" y="2535810"/>
            <a:ext cx="893190" cy="893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2addsadf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B88AF58-C60F-495B-E321-6D9E36138EBF}"/>
              </a:ext>
            </a:extLst>
          </p:cNvPr>
          <p:cNvSpPr/>
          <p:nvPr/>
        </p:nvSpPr>
        <p:spPr>
          <a:xfrm>
            <a:off x="1613554" y="2535810"/>
            <a:ext cx="893190" cy="893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1abc2345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83C54C2-2F58-1FF9-5AFE-30DE9D1FC843}"/>
              </a:ext>
            </a:extLst>
          </p:cNvPr>
          <p:cNvSpPr/>
          <p:nvPr/>
        </p:nvSpPr>
        <p:spPr>
          <a:xfrm>
            <a:off x="2859463" y="2535810"/>
            <a:ext cx="893190" cy="893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ghd1d0s1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4D79077-D7B0-ABCC-A17D-52E4BDF09F82}"/>
              </a:ext>
            </a:extLst>
          </p:cNvPr>
          <p:cNvSpPr txBox="1"/>
          <p:nvPr/>
        </p:nvSpPr>
        <p:spPr>
          <a:xfrm>
            <a:off x="8123986" y="290838"/>
            <a:ext cx="399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解决冲突后</a:t>
            </a:r>
            <a:r>
              <a:rPr lang="en-US" altLang="zh-CN" dirty="0"/>
              <a:t>, </a:t>
            </a:r>
            <a:r>
              <a:rPr lang="zh-CN" altLang="en-US" dirty="0"/>
              <a:t>会产生一个新的提交记录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D6B2FC7-2241-A22C-8223-FCABDF12A6C0}"/>
              </a:ext>
            </a:extLst>
          </p:cNvPr>
          <p:cNvSpPr/>
          <p:nvPr/>
        </p:nvSpPr>
        <p:spPr>
          <a:xfrm>
            <a:off x="7006671" y="2544059"/>
            <a:ext cx="893190" cy="893190"/>
          </a:xfrm>
          <a:prstGeom prst="ellipse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99002231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A54090D-1BF7-1766-1132-89233D76CBA5}"/>
              </a:ext>
            </a:extLst>
          </p:cNvPr>
          <p:cNvSpPr/>
          <p:nvPr/>
        </p:nvSpPr>
        <p:spPr>
          <a:xfrm>
            <a:off x="4209659" y="2535810"/>
            <a:ext cx="893190" cy="89319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dds12390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2BFCBD73-7EB5-CB69-63B4-07F1FE76AA67}"/>
              </a:ext>
            </a:extLst>
          </p:cNvPr>
          <p:cNvSpPr/>
          <p:nvPr/>
        </p:nvSpPr>
        <p:spPr>
          <a:xfrm>
            <a:off x="5517043" y="2544059"/>
            <a:ext cx="893190" cy="89319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dds12390</a:t>
            </a:r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B172F9B-CFA8-303B-505C-593B0DE1D898}"/>
              </a:ext>
            </a:extLst>
          </p:cNvPr>
          <p:cNvGrpSpPr/>
          <p:nvPr/>
        </p:nvGrpSpPr>
        <p:grpSpPr>
          <a:xfrm>
            <a:off x="9314184" y="1758097"/>
            <a:ext cx="1216058" cy="820132"/>
            <a:chOff x="2698029" y="1715678"/>
            <a:chExt cx="1216058" cy="82013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99FB7BB-F683-FEA1-7B9D-5B435D76027D}"/>
                </a:ext>
              </a:extLst>
            </p:cNvPr>
            <p:cNvSpPr/>
            <p:nvPr/>
          </p:nvSpPr>
          <p:spPr>
            <a:xfrm>
              <a:off x="2698029" y="1715678"/>
              <a:ext cx="1216058" cy="4713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master</a:t>
              </a:r>
              <a:endParaRPr lang="zh-CN" altLang="en-US" sz="2000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5AB75C04-BA3E-1BC0-7420-7D783311E8C0}"/>
                </a:ext>
              </a:extLst>
            </p:cNvPr>
            <p:cNvCxnSpPr>
              <a:stCxn id="24" idx="2"/>
            </p:cNvCxnSpPr>
            <p:nvPr/>
          </p:nvCxnSpPr>
          <p:spPr>
            <a:xfrm>
              <a:off x="3306058" y="2187018"/>
              <a:ext cx="0" cy="348792"/>
            </a:xfrm>
            <a:prstGeom prst="straightConnector1">
              <a:avLst/>
            </a:prstGeom>
            <a:ln w="762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9F832D5E-9536-4A9C-2627-39C1E006116D}"/>
              </a:ext>
            </a:extLst>
          </p:cNvPr>
          <p:cNvSpPr/>
          <p:nvPr/>
        </p:nvSpPr>
        <p:spPr>
          <a:xfrm>
            <a:off x="9269989" y="842687"/>
            <a:ext cx="1317790" cy="4713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0ADC0B7-DDAE-6F73-1B56-0F360EFD8B12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9922213" y="1314027"/>
            <a:ext cx="0" cy="44407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74C6244D-C845-EFCB-35CA-C9523592A734}"/>
              </a:ext>
            </a:extLst>
          </p:cNvPr>
          <p:cNvSpPr/>
          <p:nvPr/>
        </p:nvSpPr>
        <p:spPr>
          <a:xfrm>
            <a:off x="8192201" y="2586478"/>
            <a:ext cx="893190" cy="89319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dds12390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927DFD1-E8C7-E5C3-CC0C-2B3603BF7C42}"/>
              </a:ext>
            </a:extLst>
          </p:cNvPr>
          <p:cNvSpPr/>
          <p:nvPr/>
        </p:nvSpPr>
        <p:spPr>
          <a:xfrm>
            <a:off x="9482289" y="2598263"/>
            <a:ext cx="893190" cy="89319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dds12390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8AEE40-2C73-ACF3-E581-951558F65523}"/>
              </a:ext>
            </a:extLst>
          </p:cNvPr>
          <p:cNvSpPr/>
          <p:nvPr/>
        </p:nvSpPr>
        <p:spPr>
          <a:xfrm>
            <a:off x="6827558" y="3824927"/>
            <a:ext cx="1216058" cy="4713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reg</a:t>
            </a:r>
            <a:endParaRPr lang="zh-CN" altLang="en-US" sz="20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9E2C598-1093-A8B2-B248-F0007DCA4CAE}"/>
              </a:ext>
            </a:extLst>
          </p:cNvPr>
          <p:cNvCxnSpPr>
            <a:cxnSpLocks/>
          </p:cNvCxnSpPr>
          <p:nvPr/>
        </p:nvCxnSpPr>
        <p:spPr>
          <a:xfrm flipV="1">
            <a:off x="7435587" y="3440785"/>
            <a:ext cx="0" cy="38414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990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7788F6A-89C2-4CD1-333B-47533E89D052}"/>
              </a:ext>
            </a:extLst>
          </p:cNvPr>
          <p:cNvSpPr/>
          <p:nvPr/>
        </p:nvSpPr>
        <p:spPr>
          <a:xfrm>
            <a:off x="367645" y="2535810"/>
            <a:ext cx="893190" cy="893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2addsadf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B88AF58-C60F-495B-E321-6D9E36138EBF}"/>
              </a:ext>
            </a:extLst>
          </p:cNvPr>
          <p:cNvSpPr/>
          <p:nvPr/>
        </p:nvSpPr>
        <p:spPr>
          <a:xfrm>
            <a:off x="1613554" y="2535810"/>
            <a:ext cx="893190" cy="893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1abc2345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83C54C2-2F58-1FF9-5AFE-30DE9D1FC843}"/>
              </a:ext>
            </a:extLst>
          </p:cNvPr>
          <p:cNvSpPr/>
          <p:nvPr/>
        </p:nvSpPr>
        <p:spPr>
          <a:xfrm>
            <a:off x="2859463" y="2535810"/>
            <a:ext cx="893190" cy="893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ghd1d0s1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4D79077-D7B0-ABCC-A17D-52E4BDF09F82}"/>
              </a:ext>
            </a:extLst>
          </p:cNvPr>
          <p:cNvSpPr txBox="1"/>
          <p:nvPr/>
        </p:nvSpPr>
        <p:spPr>
          <a:xfrm>
            <a:off x="8123986" y="29083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删除 </a:t>
            </a:r>
            <a:r>
              <a:rPr lang="en-US" altLang="zh-CN" dirty="0"/>
              <a:t>reg </a:t>
            </a:r>
            <a:r>
              <a:rPr lang="zh-CN" altLang="en-US" dirty="0"/>
              <a:t>分支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D6B2FC7-2241-A22C-8223-FCABDF12A6C0}"/>
              </a:ext>
            </a:extLst>
          </p:cNvPr>
          <p:cNvSpPr/>
          <p:nvPr/>
        </p:nvSpPr>
        <p:spPr>
          <a:xfrm>
            <a:off x="7006671" y="2544059"/>
            <a:ext cx="893190" cy="89319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99002231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A54090D-1BF7-1766-1132-89233D76CBA5}"/>
              </a:ext>
            </a:extLst>
          </p:cNvPr>
          <p:cNvSpPr/>
          <p:nvPr/>
        </p:nvSpPr>
        <p:spPr>
          <a:xfrm>
            <a:off x="4209659" y="2535810"/>
            <a:ext cx="893190" cy="89319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dds12390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2BFCBD73-7EB5-CB69-63B4-07F1FE76AA67}"/>
              </a:ext>
            </a:extLst>
          </p:cNvPr>
          <p:cNvSpPr/>
          <p:nvPr/>
        </p:nvSpPr>
        <p:spPr>
          <a:xfrm>
            <a:off x="5517043" y="2544059"/>
            <a:ext cx="893190" cy="89319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dds12390</a:t>
            </a:r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B172F9B-CFA8-303B-505C-593B0DE1D898}"/>
              </a:ext>
            </a:extLst>
          </p:cNvPr>
          <p:cNvGrpSpPr/>
          <p:nvPr/>
        </p:nvGrpSpPr>
        <p:grpSpPr>
          <a:xfrm>
            <a:off x="9314184" y="1758097"/>
            <a:ext cx="1216058" cy="820132"/>
            <a:chOff x="2698029" y="1715678"/>
            <a:chExt cx="1216058" cy="82013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99FB7BB-F683-FEA1-7B9D-5B435D76027D}"/>
                </a:ext>
              </a:extLst>
            </p:cNvPr>
            <p:cNvSpPr/>
            <p:nvPr/>
          </p:nvSpPr>
          <p:spPr>
            <a:xfrm>
              <a:off x="2698029" y="1715678"/>
              <a:ext cx="1216058" cy="4713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master</a:t>
              </a:r>
              <a:endParaRPr lang="zh-CN" altLang="en-US" sz="2000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5AB75C04-BA3E-1BC0-7420-7D783311E8C0}"/>
                </a:ext>
              </a:extLst>
            </p:cNvPr>
            <p:cNvCxnSpPr>
              <a:stCxn id="24" idx="2"/>
            </p:cNvCxnSpPr>
            <p:nvPr/>
          </p:nvCxnSpPr>
          <p:spPr>
            <a:xfrm>
              <a:off x="3306058" y="2187018"/>
              <a:ext cx="0" cy="348792"/>
            </a:xfrm>
            <a:prstGeom prst="straightConnector1">
              <a:avLst/>
            </a:prstGeom>
            <a:ln w="762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9F832D5E-9536-4A9C-2627-39C1E006116D}"/>
              </a:ext>
            </a:extLst>
          </p:cNvPr>
          <p:cNvSpPr/>
          <p:nvPr/>
        </p:nvSpPr>
        <p:spPr>
          <a:xfrm>
            <a:off x="9269989" y="842687"/>
            <a:ext cx="1317790" cy="4713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0ADC0B7-DDAE-6F73-1B56-0F360EFD8B12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9922213" y="1314027"/>
            <a:ext cx="0" cy="44407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74C6244D-C845-EFCB-35CA-C9523592A734}"/>
              </a:ext>
            </a:extLst>
          </p:cNvPr>
          <p:cNvSpPr/>
          <p:nvPr/>
        </p:nvSpPr>
        <p:spPr>
          <a:xfrm>
            <a:off x="8192201" y="2586478"/>
            <a:ext cx="893190" cy="89319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dds12390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927DFD1-E8C7-E5C3-CC0C-2B3603BF7C42}"/>
              </a:ext>
            </a:extLst>
          </p:cNvPr>
          <p:cNvSpPr/>
          <p:nvPr/>
        </p:nvSpPr>
        <p:spPr>
          <a:xfrm>
            <a:off x="9482289" y="2598263"/>
            <a:ext cx="893190" cy="89319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dds12390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724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7788F6A-89C2-4CD1-333B-47533E89D052}"/>
              </a:ext>
            </a:extLst>
          </p:cNvPr>
          <p:cNvSpPr/>
          <p:nvPr/>
        </p:nvSpPr>
        <p:spPr>
          <a:xfrm>
            <a:off x="367645" y="2535810"/>
            <a:ext cx="893190" cy="893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2addsadf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B88AF58-C60F-495B-E321-6D9E36138EBF}"/>
              </a:ext>
            </a:extLst>
          </p:cNvPr>
          <p:cNvSpPr/>
          <p:nvPr/>
        </p:nvSpPr>
        <p:spPr>
          <a:xfrm>
            <a:off x="1613554" y="2535810"/>
            <a:ext cx="893190" cy="893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1abc2345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83C54C2-2F58-1FF9-5AFE-30DE9D1FC843}"/>
              </a:ext>
            </a:extLst>
          </p:cNvPr>
          <p:cNvSpPr/>
          <p:nvPr/>
        </p:nvSpPr>
        <p:spPr>
          <a:xfrm>
            <a:off x="2859463" y="2535810"/>
            <a:ext cx="893190" cy="893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ghd1d0s1</a:t>
            </a:r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ED48276-BE25-93F6-2CC2-7FE223AF7E13}"/>
              </a:ext>
            </a:extLst>
          </p:cNvPr>
          <p:cNvGrpSpPr/>
          <p:nvPr/>
        </p:nvGrpSpPr>
        <p:grpSpPr>
          <a:xfrm>
            <a:off x="2698029" y="1715678"/>
            <a:ext cx="1216058" cy="820132"/>
            <a:chOff x="2698029" y="1715678"/>
            <a:chExt cx="1216058" cy="82013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43D45A8-7F44-0E12-D143-4E0006F6C42C}"/>
                </a:ext>
              </a:extLst>
            </p:cNvPr>
            <p:cNvSpPr/>
            <p:nvPr/>
          </p:nvSpPr>
          <p:spPr>
            <a:xfrm>
              <a:off x="2698029" y="1715678"/>
              <a:ext cx="1216058" cy="4713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master</a:t>
              </a:r>
              <a:endParaRPr lang="zh-CN" altLang="en-US" sz="2000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E0AAE42-0943-A9F8-BF50-2027D682E99C}"/>
                </a:ext>
              </a:extLst>
            </p:cNvPr>
            <p:cNvCxnSpPr>
              <a:stCxn id="7" idx="2"/>
              <a:endCxn id="6" idx="0"/>
            </p:cNvCxnSpPr>
            <p:nvPr/>
          </p:nvCxnSpPr>
          <p:spPr>
            <a:xfrm>
              <a:off x="3306058" y="2187018"/>
              <a:ext cx="0" cy="348792"/>
            </a:xfrm>
            <a:prstGeom prst="straightConnector1">
              <a:avLst/>
            </a:prstGeom>
            <a:ln w="762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EF702A9-1DAC-DA4E-6DE0-9AF80B66ED46}"/>
              </a:ext>
            </a:extLst>
          </p:cNvPr>
          <p:cNvGrpSpPr/>
          <p:nvPr/>
        </p:nvGrpSpPr>
        <p:grpSpPr>
          <a:xfrm>
            <a:off x="2647163" y="772998"/>
            <a:ext cx="1317790" cy="942680"/>
            <a:chOff x="2647163" y="772998"/>
            <a:chExt cx="1317790" cy="94268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4D92D2F-C076-813F-9F0B-18209AE2D653}"/>
                </a:ext>
              </a:extLst>
            </p:cNvPr>
            <p:cNvSpPr/>
            <p:nvPr/>
          </p:nvSpPr>
          <p:spPr>
            <a:xfrm>
              <a:off x="2647163" y="772998"/>
              <a:ext cx="1317790" cy="47134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HEAD</a:t>
              </a:r>
              <a:endParaRPr lang="zh-CN" altLang="en-US" dirty="0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5A147055-EB36-C959-9CEB-9167C8EE6754}"/>
                </a:ext>
              </a:extLst>
            </p:cNvPr>
            <p:cNvCxnSpPr>
              <a:cxnSpLocks/>
              <a:stCxn id="10" idx="2"/>
              <a:endCxn id="7" idx="0"/>
            </p:cNvCxnSpPr>
            <p:nvPr/>
          </p:nvCxnSpPr>
          <p:spPr>
            <a:xfrm>
              <a:off x="3306058" y="1244338"/>
              <a:ext cx="0" cy="47134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84D79077-D7B0-ABCC-A17D-52E4BDF09F82}"/>
              </a:ext>
            </a:extLst>
          </p:cNvPr>
          <p:cNvSpPr txBox="1"/>
          <p:nvPr/>
        </p:nvSpPr>
        <p:spPr>
          <a:xfrm>
            <a:off x="7647093" y="412045"/>
            <a:ext cx="4593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看好当前分支和记录</a:t>
            </a:r>
            <a:r>
              <a:rPr lang="en-US" altLang="zh-CN" dirty="0"/>
              <a:t>, </a:t>
            </a:r>
            <a:r>
              <a:rPr lang="zh-CN" altLang="en-US" dirty="0"/>
              <a:t>以此节点为</a:t>
            </a:r>
            <a:r>
              <a:rPr lang="zh-CN" altLang="en-US" dirty="0">
                <a:solidFill>
                  <a:srgbClr val="FF0000"/>
                </a:solidFill>
              </a:rPr>
              <a:t>基准</a:t>
            </a:r>
            <a:r>
              <a:rPr lang="zh-CN" altLang="en-US" dirty="0"/>
              <a:t>创建新的分支</a:t>
            </a:r>
            <a:r>
              <a:rPr lang="en-US" altLang="zh-CN" dirty="0"/>
              <a:t>(</a:t>
            </a:r>
            <a:r>
              <a:rPr lang="zh-CN" altLang="en-US" dirty="0"/>
              <a:t>包含之前的所有提交记录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git branch reg </a:t>
            </a:r>
            <a:r>
              <a:rPr lang="zh-CN" altLang="en-US" dirty="0"/>
              <a:t>就会创建一个指针标记</a:t>
            </a:r>
            <a:endParaRPr lang="en-US" altLang="zh-CN" dirty="0"/>
          </a:p>
          <a:p>
            <a:r>
              <a:rPr lang="zh-CN" altLang="en-US" dirty="0"/>
              <a:t>标识</a:t>
            </a:r>
            <a:r>
              <a:rPr lang="en-US" altLang="zh-CN" dirty="0"/>
              <a:t>reg</a:t>
            </a:r>
            <a:r>
              <a:rPr lang="zh-CN" altLang="en-US" dirty="0"/>
              <a:t>名字指向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2264008-7324-4EAC-8191-C68CB7CDCC1E}"/>
              </a:ext>
            </a:extLst>
          </p:cNvPr>
          <p:cNvSpPr/>
          <p:nvPr/>
        </p:nvSpPr>
        <p:spPr>
          <a:xfrm>
            <a:off x="2739469" y="3796645"/>
            <a:ext cx="1216058" cy="4713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reg</a:t>
            </a:r>
            <a:endParaRPr lang="zh-CN" altLang="en-US" sz="20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8F127CC-2842-DCAA-B671-69ED90ABB801}"/>
              </a:ext>
            </a:extLst>
          </p:cNvPr>
          <p:cNvCxnSpPr>
            <a:cxnSpLocks/>
          </p:cNvCxnSpPr>
          <p:nvPr/>
        </p:nvCxnSpPr>
        <p:spPr>
          <a:xfrm flipV="1">
            <a:off x="3347498" y="3429000"/>
            <a:ext cx="0" cy="38414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07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7788F6A-89C2-4CD1-333B-47533E89D052}"/>
              </a:ext>
            </a:extLst>
          </p:cNvPr>
          <p:cNvSpPr/>
          <p:nvPr/>
        </p:nvSpPr>
        <p:spPr>
          <a:xfrm>
            <a:off x="367645" y="2535810"/>
            <a:ext cx="893190" cy="893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2addsadf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B88AF58-C60F-495B-E321-6D9E36138EBF}"/>
              </a:ext>
            </a:extLst>
          </p:cNvPr>
          <p:cNvSpPr/>
          <p:nvPr/>
        </p:nvSpPr>
        <p:spPr>
          <a:xfrm>
            <a:off x="1613554" y="2535810"/>
            <a:ext cx="893190" cy="893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1abc2345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83C54C2-2F58-1FF9-5AFE-30DE9D1FC843}"/>
              </a:ext>
            </a:extLst>
          </p:cNvPr>
          <p:cNvSpPr/>
          <p:nvPr/>
        </p:nvSpPr>
        <p:spPr>
          <a:xfrm>
            <a:off x="2859463" y="2535810"/>
            <a:ext cx="893190" cy="893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ghd1d0s1</a:t>
            </a:r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ED48276-BE25-93F6-2CC2-7FE223AF7E13}"/>
              </a:ext>
            </a:extLst>
          </p:cNvPr>
          <p:cNvGrpSpPr/>
          <p:nvPr/>
        </p:nvGrpSpPr>
        <p:grpSpPr>
          <a:xfrm>
            <a:off x="2698029" y="1715678"/>
            <a:ext cx="1216058" cy="820132"/>
            <a:chOff x="2698029" y="1715678"/>
            <a:chExt cx="1216058" cy="82013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43D45A8-7F44-0E12-D143-4E0006F6C42C}"/>
                </a:ext>
              </a:extLst>
            </p:cNvPr>
            <p:cNvSpPr/>
            <p:nvPr/>
          </p:nvSpPr>
          <p:spPr>
            <a:xfrm>
              <a:off x="2698029" y="1715678"/>
              <a:ext cx="1216058" cy="4713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master</a:t>
              </a:r>
              <a:endParaRPr lang="zh-CN" altLang="en-US" sz="2000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E0AAE42-0943-A9F8-BF50-2027D682E99C}"/>
                </a:ext>
              </a:extLst>
            </p:cNvPr>
            <p:cNvCxnSpPr>
              <a:stCxn id="7" idx="2"/>
              <a:endCxn id="6" idx="0"/>
            </p:cNvCxnSpPr>
            <p:nvPr/>
          </p:nvCxnSpPr>
          <p:spPr>
            <a:xfrm>
              <a:off x="3306058" y="2187018"/>
              <a:ext cx="0" cy="348792"/>
            </a:xfrm>
            <a:prstGeom prst="straightConnector1">
              <a:avLst/>
            </a:prstGeom>
            <a:ln w="762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64D92D2F-C076-813F-9F0B-18209AE2D653}"/>
              </a:ext>
            </a:extLst>
          </p:cNvPr>
          <p:cNvSpPr/>
          <p:nvPr/>
        </p:nvSpPr>
        <p:spPr>
          <a:xfrm>
            <a:off x="2647163" y="4716349"/>
            <a:ext cx="1317790" cy="4713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A147055-EB36-C959-9CEB-9167C8EE6754}"/>
              </a:ext>
            </a:extLst>
          </p:cNvPr>
          <p:cNvCxnSpPr>
            <a:cxnSpLocks/>
          </p:cNvCxnSpPr>
          <p:nvPr/>
        </p:nvCxnSpPr>
        <p:spPr>
          <a:xfrm flipV="1">
            <a:off x="3308906" y="4245009"/>
            <a:ext cx="0" cy="44247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4D79077-D7B0-ABCC-A17D-52E4BDF09F82}"/>
              </a:ext>
            </a:extLst>
          </p:cNvPr>
          <p:cNvSpPr txBox="1"/>
          <p:nvPr/>
        </p:nvSpPr>
        <p:spPr>
          <a:xfrm>
            <a:off x="9403421" y="412045"/>
            <a:ext cx="26132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 checkout reg</a:t>
            </a:r>
          </a:p>
          <a:p>
            <a:r>
              <a:rPr lang="zh-CN" altLang="en-US" dirty="0"/>
              <a:t>切换的是</a:t>
            </a:r>
            <a:r>
              <a:rPr lang="en-US" altLang="zh-CN" dirty="0"/>
              <a:t>HEAD</a:t>
            </a:r>
            <a:r>
              <a:rPr lang="zh-CN" altLang="en-US" dirty="0"/>
              <a:t>指针指向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切换分支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2264008-7324-4EAC-8191-C68CB7CDCC1E}"/>
              </a:ext>
            </a:extLst>
          </p:cNvPr>
          <p:cNvSpPr/>
          <p:nvPr/>
        </p:nvSpPr>
        <p:spPr>
          <a:xfrm>
            <a:off x="2698029" y="3777792"/>
            <a:ext cx="1216058" cy="4713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reg</a:t>
            </a:r>
            <a:endParaRPr lang="zh-CN" altLang="en-US" sz="20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8F127CC-2842-DCAA-B671-69ED90ABB801}"/>
              </a:ext>
            </a:extLst>
          </p:cNvPr>
          <p:cNvCxnSpPr>
            <a:cxnSpLocks/>
          </p:cNvCxnSpPr>
          <p:nvPr/>
        </p:nvCxnSpPr>
        <p:spPr>
          <a:xfrm flipV="1">
            <a:off x="3306058" y="3410147"/>
            <a:ext cx="0" cy="38414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63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7788F6A-89C2-4CD1-333B-47533E89D052}"/>
              </a:ext>
            </a:extLst>
          </p:cNvPr>
          <p:cNvSpPr/>
          <p:nvPr/>
        </p:nvSpPr>
        <p:spPr>
          <a:xfrm>
            <a:off x="367645" y="2535810"/>
            <a:ext cx="893190" cy="893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2addsadf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B88AF58-C60F-495B-E321-6D9E36138EBF}"/>
              </a:ext>
            </a:extLst>
          </p:cNvPr>
          <p:cNvSpPr/>
          <p:nvPr/>
        </p:nvSpPr>
        <p:spPr>
          <a:xfrm>
            <a:off x="1613554" y="2535810"/>
            <a:ext cx="893190" cy="893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1abc2345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83C54C2-2F58-1FF9-5AFE-30DE9D1FC843}"/>
              </a:ext>
            </a:extLst>
          </p:cNvPr>
          <p:cNvSpPr/>
          <p:nvPr/>
        </p:nvSpPr>
        <p:spPr>
          <a:xfrm>
            <a:off x="2859463" y="2535810"/>
            <a:ext cx="893190" cy="893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ghd1d0s1</a:t>
            </a:r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ED48276-BE25-93F6-2CC2-7FE223AF7E13}"/>
              </a:ext>
            </a:extLst>
          </p:cNvPr>
          <p:cNvGrpSpPr/>
          <p:nvPr/>
        </p:nvGrpSpPr>
        <p:grpSpPr>
          <a:xfrm>
            <a:off x="2698029" y="1679149"/>
            <a:ext cx="1216058" cy="820132"/>
            <a:chOff x="2698029" y="1715678"/>
            <a:chExt cx="1216058" cy="82013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43D45A8-7F44-0E12-D143-4E0006F6C42C}"/>
                </a:ext>
              </a:extLst>
            </p:cNvPr>
            <p:cNvSpPr/>
            <p:nvPr/>
          </p:nvSpPr>
          <p:spPr>
            <a:xfrm>
              <a:off x="2698029" y="1715678"/>
              <a:ext cx="1216058" cy="4713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master</a:t>
              </a:r>
              <a:endParaRPr lang="zh-CN" altLang="en-US" sz="2000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E0AAE42-0943-A9F8-BF50-2027D682E99C}"/>
                </a:ext>
              </a:extLst>
            </p:cNvPr>
            <p:cNvCxnSpPr>
              <a:stCxn id="7" idx="2"/>
              <a:endCxn id="6" idx="0"/>
            </p:cNvCxnSpPr>
            <p:nvPr/>
          </p:nvCxnSpPr>
          <p:spPr>
            <a:xfrm>
              <a:off x="3306058" y="2187018"/>
              <a:ext cx="0" cy="348792"/>
            </a:xfrm>
            <a:prstGeom prst="straightConnector1">
              <a:avLst/>
            </a:prstGeom>
            <a:ln w="762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64D92D2F-C076-813F-9F0B-18209AE2D653}"/>
              </a:ext>
            </a:extLst>
          </p:cNvPr>
          <p:cNvSpPr/>
          <p:nvPr/>
        </p:nvSpPr>
        <p:spPr>
          <a:xfrm>
            <a:off x="3986364" y="4895419"/>
            <a:ext cx="1317790" cy="4826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A147055-EB36-C959-9CEB-9167C8EE6754}"/>
              </a:ext>
            </a:extLst>
          </p:cNvPr>
          <p:cNvCxnSpPr>
            <a:cxnSpLocks/>
            <a:stCxn id="10" idx="0"/>
            <a:endCxn id="16" idx="2"/>
          </p:cNvCxnSpPr>
          <p:nvPr/>
        </p:nvCxnSpPr>
        <p:spPr>
          <a:xfrm flipV="1">
            <a:off x="4645259" y="4371677"/>
            <a:ext cx="0" cy="52374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4D79077-D7B0-ABCC-A17D-52E4BDF09F82}"/>
              </a:ext>
            </a:extLst>
          </p:cNvPr>
          <p:cNvSpPr txBox="1"/>
          <p:nvPr/>
        </p:nvSpPr>
        <p:spPr>
          <a:xfrm>
            <a:off x="8555665" y="412045"/>
            <a:ext cx="4153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注册页面新建后</a:t>
            </a:r>
            <a:endParaRPr lang="en-US" altLang="zh-CN" dirty="0"/>
          </a:p>
          <a:p>
            <a:r>
              <a:rPr lang="en-US" altLang="zh-CN" dirty="0"/>
              <a:t>git add . </a:t>
            </a:r>
            <a:r>
              <a:rPr lang="zh-CN" altLang="en-US" dirty="0"/>
              <a:t>添加到暂存区</a:t>
            </a:r>
            <a:endParaRPr lang="en-US" altLang="zh-CN" dirty="0"/>
          </a:p>
          <a:p>
            <a:r>
              <a:rPr lang="en-US" altLang="zh-CN" dirty="0"/>
              <a:t>git commit -m </a:t>
            </a:r>
            <a:r>
              <a:rPr lang="zh-CN" altLang="en-US" dirty="0"/>
              <a:t>产生了一次提交记录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2264008-7324-4EAC-8191-C68CB7CDCC1E}"/>
              </a:ext>
            </a:extLst>
          </p:cNvPr>
          <p:cNvSpPr/>
          <p:nvPr/>
        </p:nvSpPr>
        <p:spPr>
          <a:xfrm>
            <a:off x="4037230" y="3900337"/>
            <a:ext cx="1216058" cy="4713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reg</a:t>
            </a:r>
            <a:endParaRPr lang="zh-CN" altLang="en-US" sz="20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8F127CC-2842-DCAA-B671-69ED90ABB801}"/>
              </a:ext>
            </a:extLst>
          </p:cNvPr>
          <p:cNvCxnSpPr>
            <a:cxnSpLocks/>
          </p:cNvCxnSpPr>
          <p:nvPr/>
        </p:nvCxnSpPr>
        <p:spPr>
          <a:xfrm flipV="1">
            <a:off x="4645259" y="3516195"/>
            <a:ext cx="0" cy="38414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50236A36-FD2C-4DEC-634F-3903BBDF8CA9}"/>
              </a:ext>
            </a:extLst>
          </p:cNvPr>
          <p:cNvSpPr/>
          <p:nvPr/>
        </p:nvSpPr>
        <p:spPr>
          <a:xfrm>
            <a:off x="4205535" y="2535810"/>
            <a:ext cx="893190" cy="893190"/>
          </a:xfrm>
          <a:prstGeom prst="ellipse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dds12390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482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7788F6A-89C2-4CD1-333B-47533E89D052}"/>
              </a:ext>
            </a:extLst>
          </p:cNvPr>
          <p:cNvSpPr/>
          <p:nvPr/>
        </p:nvSpPr>
        <p:spPr>
          <a:xfrm>
            <a:off x="367645" y="2535810"/>
            <a:ext cx="893190" cy="893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2addsadf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B88AF58-C60F-495B-E321-6D9E36138EBF}"/>
              </a:ext>
            </a:extLst>
          </p:cNvPr>
          <p:cNvSpPr/>
          <p:nvPr/>
        </p:nvSpPr>
        <p:spPr>
          <a:xfrm>
            <a:off x="1613554" y="2535810"/>
            <a:ext cx="893190" cy="893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1abc2345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83C54C2-2F58-1FF9-5AFE-30DE9D1FC843}"/>
              </a:ext>
            </a:extLst>
          </p:cNvPr>
          <p:cNvSpPr/>
          <p:nvPr/>
        </p:nvSpPr>
        <p:spPr>
          <a:xfrm>
            <a:off x="2859463" y="2535810"/>
            <a:ext cx="893190" cy="893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ghd1d0s1</a:t>
            </a:r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ED48276-BE25-93F6-2CC2-7FE223AF7E13}"/>
              </a:ext>
            </a:extLst>
          </p:cNvPr>
          <p:cNvGrpSpPr/>
          <p:nvPr/>
        </p:nvGrpSpPr>
        <p:grpSpPr>
          <a:xfrm>
            <a:off x="2698029" y="1679149"/>
            <a:ext cx="1216058" cy="820132"/>
            <a:chOff x="2698029" y="1715678"/>
            <a:chExt cx="1216058" cy="82013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43D45A8-7F44-0E12-D143-4E0006F6C42C}"/>
                </a:ext>
              </a:extLst>
            </p:cNvPr>
            <p:cNvSpPr/>
            <p:nvPr/>
          </p:nvSpPr>
          <p:spPr>
            <a:xfrm>
              <a:off x="2698029" y="1715678"/>
              <a:ext cx="1216058" cy="4713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master</a:t>
              </a:r>
              <a:endParaRPr lang="zh-CN" altLang="en-US" sz="2000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E0AAE42-0943-A9F8-BF50-2027D682E99C}"/>
                </a:ext>
              </a:extLst>
            </p:cNvPr>
            <p:cNvCxnSpPr>
              <a:stCxn id="7" idx="2"/>
              <a:endCxn id="6" idx="0"/>
            </p:cNvCxnSpPr>
            <p:nvPr/>
          </p:nvCxnSpPr>
          <p:spPr>
            <a:xfrm>
              <a:off x="3306058" y="2187018"/>
              <a:ext cx="0" cy="348792"/>
            </a:xfrm>
            <a:prstGeom prst="straightConnector1">
              <a:avLst/>
            </a:prstGeom>
            <a:ln w="762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64D92D2F-C076-813F-9F0B-18209AE2D653}"/>
              </a:ext>
            </a:extLst>
          </p:cNvPr>
          <p:cNvSpPr/>
          <p:nvPr/>
        </p:nvSpPr>
        <p:spPr>
          <a:xfrm>
            <a:off x="5331840" y="4767012"/>
            <a:ext cx="1317790" cy="4713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A147055-EB36-C959-9CEB-9167C8EE675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990735" y="4220847"/>
            <a:ext cx="0" cy="54616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4D79077-D7B0-ABCC-A17D-52E4BDF09F82}"/>
              </a:ext>
            </a:extLst>
          </p:cNvPr>
          <p:cNvSpPr txBox="1"/>
          <p:nvPr/>
        </p:nvSpPr>
        <p:spPr>
          <a:xfrm>
            <a:off x="9403421" y="412045"/>
            <a:ext cx="2837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注册页面的样式新建后</a:t>
            </a:r>
            <a:endParaRPr lang="en-US" altLang="zh-CN" dirty="0"/>
          </a:p>
          <a:p>
            <a:r>
              <a:rPr lang="zh-CN" altLang="en-US" dirty="0"/>
              <a:t>暂存提交</a:t>
            </a:r>
            <a:r>
              <a:rPr lang="en-US" altLang="zh-CN" dirty="0"/>
              <a:t>, </a:t>
            </a:r>
            <a:r>
              <a:rPr lang="zh-CN" altLang="en-US" dirty="0"/>
              <a:t>产生了一次提交</a:t>
            </a:r>
            <a:endParaRPr lang="en-US" altLang="zh-CN" dirty="0"/>
          </a:p>
          <a:p>
            <a:r>
              <a:rPr lang="zh-CN" altLang="en-US" dirty="0"/>
              <a:t>记录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2264008-7324-4EAC-8191-C68CB7CDCC1E}"/>
              </a:ext>
            </a:extLst>
          </p:cNvPr>
          <p:cNvSpPr/>
          <p:nvPr/>
        </p:nvSpPr>
        <p:spPr>
          <a:xfrm>
            <a:off x="5375835" y="3758935"/>
            <a:ext cx="1216058" cy="4713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reg</a:t>
            </a:r>
            <a:endParaRPr lang="zh-CN" altLang="en-US" sz="20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8F127CC-2842-DCAA-B671-69ED90ABB801}"/>
              </a:ext>
            </a:extLst>
          </p:cNvPr>
          <p:cNvCxnSpPr>
            <a:cxnSpLocks/>
          </p:cNvCxnSpPr>
          <p:nvPr/>
        </p:nvCxnSpPr>
        <p:spPr>
          <a:xfrm flipV="1">
            <a:off x="5983864" y="3374793"/>
            <a:ext cx="0" cy="38414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50236A36-FD2C-4DEC-634F-3903BBDF8CA9}"/>
              </a:ext>
            </a:extLst>
          </p:cNvPr>
          <p:cNvSpPr/>
          <p:nvPr/>
        </p:nvSpPr>
        <p:spPr>
          <a:xfrm>
            <a:off x="4188253" y="2524024"/>
            <a:ext cx="893190" cy="893190"/>
          </a:xfrm>
          <a:prstGeom prst="ellipse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dds12390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65A75E1-1BB5-3D0A-FC69-6CDFCC401FB5}"/>
              </a:ext>
            </a:extLst>
          </p:cNvPr>
          <p:cNvSpPr/>
          <p:nvPr/>
        </p:nvSpPr>
        <p:spPr>
          <a:xfrm>
            <a:off x="5538449" y="2524024"/>
            <a:ext cx="893190" cy="893190"/>
          </a:xfrm>
          <a:prstGeom prst="ellipse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dds12390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159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7788F6A-89C2-4CD1-333B-47533E89D052}"/>
              </a:ext>
            </a:extLst>
          </p:cNvPr>
          <p:cNvSpPr/>
          <p:nvPr/>
        </p:nvSpPr>
        <p:spPr>
          <a:xfrm>
            <a:off x="367645" y="2535810"/>
            <a:ext cx="893190" cy="893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2addsadf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B88AF58-C60F-495B-E321-6D9E36138EBF}"/>
              </a:ext>
            </a:extLst>
          </p:cNvPr>
          <p:cNvSpPr/>
          <p:nvPr/>
        </p:nvSpPr>
        <p:spPr>
          <a:xfrm>
            <a:off x="1613554" y="2535810"/>
            <a:ext cx="893190" cy="893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1abc2345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83C54C2-2F58-1FF9-5AFE-30DE9D1FC843}"/>
              </a:ext>
            </a:extLst>
          </p:cNvPr>
          <p:cNvSpPr/>
          <p:nvPr/>
        </p:nvSpPr>
        <p:spPr>
          <a:xfrm>
            <a:off x="2859463" y="2535810"/>
            <a:ext cx="893190" cy="893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ghd1d0s1</a:t>
            </a:r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ED48276-BE25-93F6-2CC2-7FE223AF7E13}"/>
              </a:ext>
            </a:extLst>
          </p:cNvPr>
          <p:cNvGrpSpPr/>
          <p:nvPr/>
        </p:nvGrpSpPr>
        <p:grpSpPr>
          <a:xfrm>
            <a:off x="2698029" y="1679149"/>
            <a:ext cx="1216058" cy="820132"/>
            <a:chOff x="2698029" y="1715678"/>
            <a:chExt cx="1216058" cy="82013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43D45A8-7F44-0E12-D143-4E0006F6C42C}"/>
                </a:ext>
              </a:extLst>
            </p:cNvPr>
            <p:cNvSpPr/>
            <p:nvPr/>
          </p:nvSpPr>
          <p:spPr>
            <a:xfrm>
              <a:off x="2698029" y="1715678"/>
              <a:ext cx="1216058" cy="4713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master</a:t>
              </a:r>
              <a:endParaRPr lang="zh-CN" altLang="en-US" sz="2000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E0AAE42-0943-A9F8-BF50-2027D682E99C}"/>
                </a:ext>
              </a:extLst>
            </p:cNvPr>
            <p:cNvCxnSpPr>
              <a:stCxn id="7" idx="2"/>
              <a:endCxn id="6" idx="0"/>
            </p:cNvCxnSpPr>
            <p:nvPr/>
          </p:nvCxnSpPr>
          <p:spPr>
            <a:xfrm>
              <a:off x="3306058" y="2187018"/>
              <a:ext cx="0" cy="348792"/>
            </a:xfrm>
            <a:prstGeom prst="straightConnector1">
              <a:avLst/>
            </a:prstGeom>
            <a:ln w="762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64D92D2F-C076-813F-9F0B-18209AE2D653}"/>
              </a:ext>
            </a:extLst>
          </p:cNvPr>
          <p:cNvSpPr/>
          <p:nvPr/>
        </p:nvSpPr>
        <p:spPr>
          <a:xfrm>
            <a:off x="5248959" y="4778798"/>
            <a:ext cx="1317790" cy="4713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A147055-EB36-C959-9CEB-9167C8EE675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907854" y="4232633"/>
            <a:ext cx="0" cy="54616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4D79077-D7B0-ABCC-A17D-52E4BDF09F82}"/>
              </a:ext>
            </a:extLst>
          </p:cNvPr>
          <p:cNvSpPr txBox="1"/>
          <p:nvPr/>
        </p:nvSpPr>
        <p:spPr>
          <a:xfrm>
            <a:off x="8486986" y="227486"/>
            <a:ext cx="37050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</a:t>
            </a:r>
            <a:r>
              <a:rPr lang="en-US" altLang="zh-CN" dirty="0"/>
              <a:t>: </a:t>
            </a:r>
            <a:r>
              <a:rPr lang="zh-CN" altLang="en-US" dirty="0"/>
              <a:t>合并分支</a:t>
            </a:r>
            <a:r>
              <a:rPr lang="en-US" altLang="zh-CN" dirty="0"/>
              <a:t>(</a:t>
            </a:r>
            <a:r>
              <a:rPr lang="zh-CN" altLang="en-US" dirty="0"/>
              <a:t>提交记录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(1): </a:t>
            </a:r>
            <a:r>
              <a:rPr lang="zh-CN" altLang="en-US" dirty="0"/>
              <a:t>目标</a:t>
            </a:r>
            <a:r>
              <a:rPr lang="en-US" altLang="zh-CN" dirty="0"/>
              <a:t>: </a:t>
            </a:r>
            <a:r>
              <a:rPr lang="zh-CN" altLang="en-US" dirty="0"/>
              <a:t>你要把</a:t>
            </a:r>
            <a:r>
              <a:rPr lang="en-US" altLang="zh-CN" dirty="0"/>
              <a:t>A</a:t>
            </a:r>
            <a:r>
              <a:rPr lang="zh-CN" altLang="en-US" dirty="0"/>
              <a:t>合并到</a:t>
            </a:r>
            <a:r>
              <a:rPr lang="en-US" altLang="zh-CN" dirty="0"/>
              <a:t>B</a:t>
            </a:r>
            <a:r>
              <a:rPr lang="zh-CN" altLang="en-US" dirty="0"/>
              <a:t>上</a:t>
            </a:r>
            <a:endParaRPr lang="en-US" altLang="zh-CN" dirty="0"/>
          </a:p>
          <a:p>
            <a:r>
              <a:rPr lang="zh-CN" altLang="en-US" dirty="0"/>
              <a:t>例如</a:t>
            </a:r>
            <a:r>
              <a:rPr lang="en-US" altLang="zh-CN" dirty="0"/>
              <a:t>: </a:t>
            </a:r>
            <a:r>
              <a:rPr lang="zh-CN" altLang="en-US" dirty="0"/>
              <a:t>把</a:t>
            </a:r>
            <a:r>
              <a:rPr lang="en-US" altLang="zh-CN" dirty="0"/>
              <a:t>reg</a:t>
            </a:r>
            <a:r>
              <a:rPr lang="zh-CN" altLang="en-US" dirty="0"/>
              <a:t>合并到</a:t>
            </a:r>
            <a:r>
              <a:rPr lang="en-US" altLang="zh-CN" dirty="0"/>
              <a:t>master</a:t>
            </a:r>
            <a:r>
              <a:rPr lang="zh-CN" altLang="en-US" dirty="0"/>
              <a:t>上</a:t>
            </a:r>
            <a:endParaRPr lang="en-US" altLang="zh-CN" dirty="0"/>
          </a:p>
          <a:p>
            <a:r>
              <a:rPr lang="en-US" altLang="zh-CN" dirty="0"/>
              <a:t>(2): git checkout B</a:t>
            </a:r>
          </a:p>
          <a:p>
            <a:r>
              <a:rPr lang="zh-CN" altLang="en-US" dirty="0"/>
              <a:t>切换到目标分支后</a:t>
            </a:r>
            <a:endParaRPr lang="en-US" altLang="zh-CN" dirty="0"/>
          </a:p>
          <a:p>
            <a:r>
              <a:rPr lang="en-US" altLang="zh-CN" dirty="0"/>
              <a:t>(3): git merge A</a:t>
            </a:r>
          </a:p>
          <a:p>
            <a:r>
              <a:rPr lang="zh-CN" altLang="en-US" dirty="0"/>
              <a:t>把</a:t>
            </a:r>
            <a:r>
              <a:rPr lang="en-US" altLang="zh-CN" dirty="0"/>
              <a:t>A</a:t>
            </a:r>
            <a:r>
              <a:rPr lang="zh-CN" altLang="en-US" dirty="0"/>
              <a:t>分支记录合并到所在</a:t>
            </a:r>
            <a:r>
              <a:rPr lang="en-US" altLang="zh-CN" dirty="0"/>
              <a:t>B</a:t>
            </a:r>
            <a:r>
              <a:rPr lang="zh-CN" altLang="en-US" dirty="0"/>
              <a:t>分支下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2264008-7324-4EAC-8191-C68CB7CDCC1E}"/>
              </a:ext>
            </a:extLst>
          </p:cNvPr>
          <p:cNvSpPr/>
          <p:nvPr/>
        </p:nvSpPr>
        <p:spPr>
          <a:xfrm>
            <a:off x="5292954" y="3770721"/>
            <a:ext cx="1216058" cy="4713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reg</a:t>
            </a:r>
            <a:endParaRPr lang="zh-CN" altLang="en-US" sz="20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8F127CC-2842-DCAA-B671-69ED90ABB801}"/>
              </a:ext>
            </a:extLst>
          </p:cNvPr>
          <p:cNvCxnSpPr>
            <a:cxnSpLocks/>
          </p:cNvCxnSpPr>
          <p:nvPr/>
        </p:nvCxnSpPr>
        <p:spPr>
          <a:xfrm flipV="1">
            <a:off x="5900983" y="3386579"/>
            <a:ext cx="0" cy="38414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50236A36-FD2C-4DEC-634F-3903BBDF8CA9}"/>
              </a:ext>
            </a:extLst>
          </p:cNvPr>
          <p:cNvSpPr/>
          <p:nvPr/>
        </p:nvSpPr>
        <p:spPr>
          <a:xfrm>
            <a:off x="4105372" y="2535810"/>
            <a:ext cx="893190" cy="893190"/>
          </a:xfrm>
          <a:prstGeom prst="ellipse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dds12390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65A75E1-1BB5-3D0A-FC69-6CDFCC401FB5}"/>
              </a:ext>
            </a:extLst>
          </p:cNvPr>
          <p:cNvSpPr/>
          <p:nvPr/>
        </p:nvSpPr>
        <p:spPr>
          <a:xfrm>
            <a:off x="5455568" y="2535810"/>
            <a:ext cx="893190" cy="893190"/>
          </a:xfrm>
          <a:prstGeom prst="ellipse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dds12390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72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7788F6A-89C2-4CD1-333B-47533E89D052}"/>
              </a:ext>
            </a:extLst>
          </p:cNvPr>
          <p:cNvSpPr/>
          <p:nvPr/>
        </p:nvSpPr>
        <p:spPr>
          <a:xfrm>
            <a:off x="367645" y="2535810"/>
            <a:ext cx="893190" cy="893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2addsadf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B88AF58-C60F-495B-E321-6D9E36138EBF}"/>
              </a:ext>
            </a:extLst>
          </p:cNvPr>
          <p:cNvSpPr/>
          <p:nvPr/>
        </p:nvSpPr>
        <p:spPr>
          <a:xfrm>
            <a:off x="1613554" y="2535810"/>
            <a:ext cx="893190" cy="893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1abc2345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83C54C2-2F58-1FF9-5AFE-30DE9D1FC843}"/>
              </a:ext>
            </a:extLst>
          </p:cNvPr>
          <p:cNvSpPr/>
          <p:nvPr/>
        </p:nvSpPr>
        <p:spPr>
          <a:xfrm>
            <a:off x="2859463" y="2535810"/>
            <a:ext cx="893190" cy="893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ghd1d0s1</a:t>
            </a:r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ED48276-BE25-93F6-2CC2-7FE223AF7E13}"/>
              </a:ext>
            </a:extLst>
          </p:cNvPr>
          <p:cNvGrpSpPr/>
          <p:nvPr/>
        </p:nvGrpSpPr>
        <p:grpSpPr>
          <a:xfrm>
            <a:off x="2698029" y="1679149"/>
            <a:ext cx="1216058" cy="820132"/>
            <a:chOff x="2698029" y="1715678"/>
            <a:chExt cx="1216058" cy="82013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43D45A8-7F44-0E12-D143-4E0006F6C42C}"/>
                </a:ext>
              </a:extLst>
            </p:cNvPr>
            <p:cNvSpPr/>
            <p:nvPr/>
          </p:nvSpPr>
          <p:spPr>
            <a:xfrm>
              <a:off x="2698029" y="1715678"/>
              <a:ext cx="1216058" cy="4713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master</a:t>
              </a:r>
              <a:endParaRPr lang="zh-CN" altLang="en-US" sz="2000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E0AAE42-0943-A9F8-BF50-2027D682E99C}"/>
                </a:ext>
              </a:extLst>
            </p:cNvPr>
            <p:cNvCxnSpPr>
              <a:stCxn id="7" idx="2"/>
              <a:endCxn id="6" idx="0"/>
            </p:cNvCxnSpPr>
            <p:nvPr/>
          </p:nvCxnSpPr>
          <p:spPr>
            <a:xfrm>
              <a:off x="3306058" y="2187018"/>
              <a:ext cx="0" cy="348792"/>
            </a:xfrm>
            <a:prstGeom prst="straightConnector1">
              <a:avLst/>
            </a:prstGeom>
            <a:ln w="762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64D92D2F-C076-813F-9F0B-18209AE2D653}"/>
              </a:ext>
            </a:extLst>
          </p:cNvPr>
          <p:cNvSpPr/>
          <p:nvPr/>
        </p:nvSpPr>
        <p:spPr>
          <a:xfrm>
            <a:off x="2647163" y="772404"/>
            <a:ext cx="1317790" cy="4713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A147055-EB36-C959-9CEB-9167C8EE6754}"/>
              </a:ext>
            </a:extLst>
          </p:cNvPr>
          <p:cNvCxnSpPr>
            <a:cxnSpLocks/>
          </p:cNvCxnSpPr>
          <p:nvPr/>
        </p:nvCxnSpPr>
        <p:spPr>
          <a:xfrm>
            <a:off x="3306058" y="1280273"/>
            <a:ext cx="0" cy="398876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4D79077-D7B0-ABCC-A17D-52E4BDF09F82}"/>
              </a:ext>
            </a:extLst>
          </p:cNvPr>
          <p:cNvSpPr txBox="1"/>
          <p:nvPr/>
        </p:nvSpPr>
        <p:spPr>
          <a:xfrm>
            <a:off x="8730796" y="227486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切换到主分支</a:t>
            </a:r>
            <a:endParaRPr lang="en-US" altLang="zh-CN" dirty="0"/>
          </a:p>
          <a:p>
            <a:r>
              <a:rPr lang="en-US" altLang="zh-CN" dirty="0"/>
              <a:t>git checkout master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2264008-7324-4EAC-8191-C68CB7CDCC1E}"/>
              </a:ext>
            </a:extLst>
          </p:cNvPr>
          <p:cNvSpPr/>
          <p:nvPr/>
        </p:nvSpPr>
        <p:spPr>
          <a:xfrm>
            <a:off x="5375835" y="3872058"/>
            <a:ext cx="1216058" cy="4713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reg</a:t>
            </a:r>
            <a:endParaRPr lang="zh-CN" altLang="en-US" sz="20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8F127CC-2842-DCAA-B671-69ED90ABB801}"/>
              </a:ext>
            </a:extLst>
          </p:cNvPr>
          <p:cNvCxnSpPr>
            <a:cxnSpLocks/>
          </p:cNvCxnSpPr>
          <p:nvPr/>
        </p:nvCxnSpPr>
        <p:spPr>
          <a:xfrm flipV="1">
            <a:off x="5983864" y="3487916"/>
            <a:ext cx="0" cy="38414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50236A36-FD2C-4DEC-634F-3903BBDF8CA9}"/>
              </a:ext>
            </a:extLst>
          </p:cNvPr>
          <p:cNvSpPr/>
          <p:nvPr/>
        </p:nvSpPr>
        <p:spPr>
          <a:xfrm>
            <a:off x="4188253" y="2637147"/>
            <a:ext cx="893190" cy="893190"/>
          </a:xfrm>
          <a:prstGeom prst="ellipse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dds12390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65A75E1-1BB5-3D0A-FC69-6CDFCC401FB5}"/>
              </a:ext>
            </a:extLst>
          </p:cNvPr>
          <p:cNvSpPr/>
          <p:nvPr/>
        </p:nvSpPr>
        <p:spPr>
          <a:xfrm>
            <a:off x="5538449" y="2637147"/>
            <a:ext cx="893190" cy="893190"/>
          </a:xfrm>
          <a:prstGeom prst="ellipse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dds12390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298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7788F6A-89C2-4CD1-333B-47533E89D052}"/>
              </a:ext>
            </a:extLst>
          </p:cNvPr>
          <p:cNvSpPr/>
          <p:nvPr/>
        </p:nvSpPr>
        <p:spPr>
          <a:xfrm>
            <a:off x="367645" y="2535810"/>
            <a:ext cx="893190" cy="893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2addsadf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B88AF58-C60F-495B-E321-6D9E36138EBF}"/>
              </a:ext>
            </a:extLst>
          </p:cNvPr>
          <p:cNvSpPr/>
          <p:nvPr/>
        </p:nvSpPr>
        <p:spPr>
          <a:xfrm>
            <a:off x="1613554" y="2535810"/>
            <a:ext cx="893190" cy="893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1abc2345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83C54C2-2F58-1FF9-5AFE-30DE9D1FC843}"/>
              </a:ext>
            </a:extLst>
          </p:cNvPr>
          <p:cNvSpPr/>
          <p:nvPr/>
        </p:nvSpPr>
        <p:spPr>
          <a:xfrm>
            <a:off x="2859463" y="2535810"/>
            <a:ext cx="893190" cy="893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ghd1d0s1</a:t>
            </a:r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ED48276-BE25-93F6-2CC2-7FE223AF7E13}"/>
              </a:ext>
            </a:extLst>
          </p:cNvPr>
          <p:cNvGrpSpPr/>
          <p:nvPr/>
        </p:nvGrpSpPr>
        <p:grpSpPr>
          <a:xfrm>
            <a:off x="5375835" y="1723927"/>
            <a:ext cx="1216058" cy="820132"/>
            <a:chOff x="2698029" y="1715678"/>
            <a:chExt cx="1216058" cy="82013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43D45A8-7F44-0E12-D143-4E0006F6C42C}"/>
                </a:ext>
              </a:extLst>
            </p:cNvPr>
            <p:cNvSpPr/>
            <p:nvPr/>
          </p:nvSpPr>
          <p:spPr>
            <a:xfrm>
              <a:off x="2698029" y="1715678"/>
              <a:ext cx="1216058" cy="4713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master</a:t>
              </a:r>
              <a:endParaRPr lang="zh-CN" altLang="en-US" sz="2000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E0AAE42-0943-A9F8-BF50-2027D682E99C}"/>
                </a:ext>
              </a:extLst>
            </p:cNvPr>
            <p:cNvCxnSpPr>
              <a:stCxn id="7" idx="2"/>
              <a:endCxn id="6" idx="0"/>
            </p:cNvCxnSpPr>
            <p:nvPr/>
          </p:nvCxnSpPr>
          <p:spPr>
            <a:xfrm>
              <a:off x="3306058" y="2187018"/>
              <a:ext cx="0" cy="348792"/>
            </a:xfrm>
            <a:prstGeom prst="straightConnector1">
              <a:avLst/>
            </a:prstGeom>
            <a:ln w="762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64D92D2F-C076-813F-9F0B-18209AE2D653}"/>
              </a:ext>
            </a:extLst>
          </p:cNvPr>
          <p:cNvSpPr/>
          <p:nvPr/>
        </p:nvSpPr>
        <p:spPr>
          <a:xfrm>
            <a:off x="5375835" y="574153"/>
            <a:ext cx="1317790" cy="4713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A147055-EB36-C959-9CEB-9167C8EE6754}"/>
              </a:ext>
            </a:extLst>
          </p:cNvPr>
          <p:cNvCxnSpPr>
            <a:cxnSpLocks/>
          </p:cNvCxnSpPr>
          <p:nvPr/>
        </p:nvCxnSpPr>
        <p:spPr>
          <a:xfrm>
            <a:off x="5998005" y="1078191"/>
            <a:ext cx="0" cy="645736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4D79077-D7B0-ABCC-A17D-52E4BDF09F82}"/>
              </a:ext>
            </a:extLst>
          </p:cNvPr>
          <p:cNvSpPr txBox="1"/>
          <p:nvPr/>
        </p:nvSpPr>
        <p:spPr>
          <a:xfrm>
            <a:off x="8052067" y="201409"/>
            <a:ext cx="42098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合并 </a:t>
            </a:r>
            <a:r>
              <a:rPr lang="en-US" altLang="zh-CN" dirty="0"/>
              <a:t>reg </a:t>
            </a:r>
            <a:r>
              <a:rPr lang="zh-CN" altLang="en-US" dirty="0"/>
              <a:t>分支</a:t>
            </a:r>
            <a:endParaRPr lang="en-US" altLang="zh-CN" dirty="0"/>
          </a:p>
          <a:p>
            <a:r>
              <a:rPr lang="en-US" altLang="zh-CN" dirty="0"/>
              <a:t>git merge reg</a:t>
            </a:r>
          </a:p>
          <a:p>
            <a:endParaRPr lang="en-US" altLang="zh-CN" dirty="0"/>
          </a:p>
          <a:p>
            <a:r>
              <a:rPr lang="zh-CN" altLang="en-US" dirty="0"/>
              <a:t>合并后分支指向 </a:t>
            </a:r>
            <a:r>
              <a:rPr lang="en-US" altLang="zh-CN" dirty="0"/>
              <a:t>master </a:t>
            </a:r>
            <a:r>
              <a:rPr lang="zh-CN" altLang="en-US" dirty="0"/>
              <a:t>分支</a:t>
            </a:r>
            <a:endParaRPr lang="en-US" altLang="zh-CN" dirty="0"/>
          </a:p>
          <a:p>
            <a:r>
              <a:rPr lang="zh-CN" altLang="en-US" dirty="0"/>
              <a:t>工作区里就有了 </a:t>
            </a:r>
            <a:r>
              <a:rPr lang="en-US" altLang="zh-CN" dirty="0"/>
              <a:t>master </a:t>
            </a:r>
            <a:r>
              <a:rPr lang="zh-CN" altLang="en-US" dirty="0"/>
              <a:t>和 </a:t>
            </a:r>
            <a:r>
              <a:rPr lang="en-US" altLang="zh-CN" dirty="0"/>
              <a:t>reg </a:t>
            </a:r>
            <a:r>
              <a:rPr lang="zh-CN" altLang="en-US" dirty="0"/>
              <a:t>所有代码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2264008-7324-4EAC-8191-C68CB7CDCC1E}"/>
              </a:ext>
            </a:extLst>
          </p:cNvPr>
          <p:cNvSpPr/>
          <p:nvPr/>
        </p:nvSpPr>
        <p:spPr>
          <a:xfrm>
            <a:off x="5375835" y="3900341"/>
            <a:ext cx="1216058" cy="4713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reg</a:t>
            </a:r>
            <a:endParaRPr lang="zh-CN" altLang="en-US" sz="20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8F127CC-2842-DCAA-B671-69ED90ABB801}"/>
              </a:ext>
            </a:extLst>
          </p:cNvPr>
          <p:cNvCxnSpPr>
            <a:cxnSpLocks/>
          </p:cNvCxnSpPr>
          <p:nvPr/>
        </p:nvCxnSpPr>
        <p:spPr>
          <a:xfrm flipV="1">
            <a:off x="5983864" y="3516199"/>
            <a:ext cx="0" cy="38414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B2DC8E90-4666-31CD-18B9-A2D9B88906E6}"/>
              </a:ext>
            </a:extLst>
          </p:cNvPr>
          <p:cNvSpPr/>
          <p:nvPr/>
        </p:nvSpPr>
        <p:spPr>
          <a:xfrm>
            <a:off x="4209659" y="2535810"/>
            <a:ext cx="893190" cy="89319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dds12390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ACA0594-2676-2704-0105-E2FFD640649A}"/>
              </a:ext>
            </a:extLst>
          </p:cNvPr>
          <p:cNvSpPr/>
          <p:nvPr/>
        </p:nvSpPr>
        <p:spPr>
          <a:xfrm>
            <a:off x="5517043" y="2544059"/>
            <a:ext cx="893190" cy="89319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dds12390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944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7788F6A-89C2-4CD1-333B-47533E89D052}"/>
              </a:ext>
            </a:extLst>
          </p:cNvPr>
          <p:cNvSpPr/>
          <p:nvPr/>
        </p:nvSpPr>
        <p:spPr>
          <a:xfrm>
            <a:off x="367645" y="2535810"/>
            <a:ext cx="893190" cy="893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2addsadf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B88AF58-C60F-495B-E321-6D9E36138EBF}"/>
              </a:ext>
            </a:extLst>
          </p:cNvPr>
          <p:cNvSpPr/>
          <p:nvPr/>
        </p:nvSpPr>
        <p:spPr>
          <a:xfrm>
            <a:off x="1613554" y="2535810"/>
            <a:ext cx="893190" cy="893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1abc2345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83C54C2-2F58-1FF9-5AFE-30DE9D1FC843}"/>
              </a:ext>
            </a:extLst>
          </p:cNvPr>
          <p:cNvSpPr/>
          <p:nvPr/>
        </p:nvSpPr>
        <p:spPr>
          <a:xfrm>
            <a:off x="2859463" y="2535810"/>
            <a:ext cx="893190" cy="893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ghd1d0s1</a:t>
            </a:r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ED48276-BE25-93F6-2CC2-7FE223AF7E13}"/>
              </a:ext>
            </a:extLst>
          </p:cNvPr>
          <p:cNvGrpSpPr/>
          <p:nvPr/>
        </p:nvGrpSpPr>
        <p:grpSpPr>
          <a:xfrm>
            <a:off x="5375835" y="1715678"/>
            <a:ext cx="1216058" cy="820132"/>
            <a:chOff x="2698029" y="1715678"/>
            <a:chExt cx="1216058" cy="82013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43D45A8-7F44-0E12-D143-4E0006F6C42C}"/>
                </a:ext>
              </a:extLst>
            </p:cNvPr>
            <p:cNvSpPr/>
            <p:nvPr/>
          </p:nvSpPr>
          <p:spPr>
            <a:xfrm>
              <a:off x="2698029" y="1715678"/>
              <a:ext cx="1216058" cy="4713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master</a:t>
              </a:r>
              <a:endParaRPr lang="zh-CN" altLang="en-US" sz="2000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E0AAE42-0943-A9F8-BF50-2027D682E99C}"/>
                </a:ext>
              </a:extLst>
            </p:cNvPr>
            <p:cNvCxnSpPr>
              <a:stCxn id="7" idx="2"/>
              <a:endCxn id="6" idx="0"/>
            </p:cNvCxnSpPr>
            <p:nvPr/>
          </p:nvCxnSpPr>
          <p:spPr>
            <a:xfrm>
              <a:off x="3306058" y="2187018"/>
              <a:ext cx="0" cy="348792"/>
            </a:xfrm>
            <a:prstGeom prst="straightConnector1">
              <a:avLst/>
            </a:prstGeom>
            <a:ln w="762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64D92D2F-C076-813F-9F0B-18209AE2D653}"/>
              </a:ext>
            </a:extLst>
          </p:cNvPr>
          <p:cNvSpPr/>
          <p:nvPr/>
        </p:nvSpPr>
        <p:spPr>
          <a:xfrm>
            <a:off x="6776692" y="4680409"/>
            <a:ext cx="1317790" cy="4713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A147055-EB36-C959-9CEB-9167C8EE6754}"/>
              </a:ext>
            </a:extLst>
          </p:cNvPr>
          <p:cNvCxnSpPr>
            <a:cxnSpLocks/>
            <a:stCxn id="10" idx="0"/>
            <a:endCxn id="16" idx="2"/>
          </p:cNvCxnSpPr>
          <p:nvPr/>
        </p:nvCxnSpPr>
        <p:spPr>
          <a:xfrm flipV="1">
            <a:off x="7435587" y="4296267"/>
            <a:ext cx="0" cy="38414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4D79077-D7B0-ABCC-A17D-52E4BDF09F82}"/>
              </a:ext>
            </a:extLst>
          </p:cNvPr>
          <p:cNvSpPr txBox="1"/>
          <p:nvPr/>
        </p:nvSpPr>
        <p:spPr>
          <a:xfrm>
            <a:off x="8217835" y="390913"/>
            <a:ext cx="3974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小明</a:t>
            </a:r>
            <a:r>
              <a:rPr lang="en-US" altLang="zh-CN" dirty="0"/>
              <a:t>-</a:t>
            </a:r>
            <a:r>
              <a:rPr lang="zh-CN" altLang="en-US" dirty="0"/>
              <a:t>修改了</a:t>
            </a:r>
            <a:r>
              <a:rPr lang="en-US" altLang="zh-CN" dirty="0"/>
              <a:t>index.html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reg</a:t>
            </a:r>
            <a:r>
              <a:rPr lang="zh-CN" altLang="en-US" dirty="0"/>
              <a:t>分支下</a:t>
            </a:r>
            <a:r>
              <a:rPr lang="en-US" altLang="zh-CN" dirty="0"/>
              <a:t>, </a:t>
            </a:r>
            <a:r>
              <a:rPr lang="zh-CN" altLang="en-US" dirty="0"/>
              <a:t>并暂存提交</a:t>
            </a:r>
            <a:r>
              <a:rPr lang="en-US" altLang="zh-CN" dirty="0"/>
              <a:t>, </a:t>
            </a:r>
            <a:r>
              <a:rPr lang="zh-CN" altLang="en-US" dirty="0"/>
              <a:t>产生了记录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2264008-7324-4EAC-8191-C68CB7CDCC1E}"/>
              </a:ext>
            </a:extLst>
          </p:cNvPr>
          <p:cNvSpPr/>
          <p:nvPr/>
        </p:nvSpPr>
        <p:spPr>
          <a:xfrm>
            <a:off x="6827558" y="3824927"/>
            <a:ext cx="1216058" cy="4713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reg</a:t>
            </a:r>
            <a:endParaRPr lang="zh-CN" altLang="en-US" sz="20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8F127CC-2842-DCAA-B671-69ED90ABB801}"/>
              </a:ext>
            </a:extLst>
          </p:cNvPr>
          <p:cNvCxnSpPr>
            <a:cxnSpLocks/>
          </p:cNvCxnSpPr>
          <p:nvPr/>
        </p:nvCxnSpPr>
        <p:spPr>
          <a:xfrm flipV="1">
            <a:off x="7435587" y="3440785"/>
            <a:ext cx="0" cy="38414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DD6B2FC7-2241-A22C-8223-FCABDF12A6C0}"/>
              </a:ext>
            </a:extLst>
          </p:cNvPr>
          <p:cNvSpPr/>
          <p:nvPr/>
        </p:nvSpPr>
        <p:spPr>
          <a:xfrm>
            <a:off x="7006671" y="2544059"/>
            <a:ext cx="893190" cy="893190"/>
          </a:xfrm>
          <a:prstGeom prst="ellipse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99002231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A54090D-1BF7-1766-1132-89233D76CBA5}"/>
              </a:ext>
            </a:extLst>
          </p:cNvPr>
          <p:cNvSpPr/>
          <p:nvPr/>
        </p:nvSpPr>
        <p:spPr>
          <a:xfrm>
            <a:off x="4209659" y="2535810"/>
            <a:ext cx="893190" cy="89319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dds12390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2BFCBD73-7EB5-CB69-63B4-07F1FE76AA67}"/>
              </a:ext>
            </a:extLst>
          </p:cNvPr>
          <p:cNvSpPr/>
          <p:nvPr/>
        </p:nvSpPr>
        <p:spPr>
          <a:xfrm>
            <a:off x="5517043" y="2544059"/>
            <a:ext cx="893190" cy="89319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dds12390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561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2816</TotalTime>
  <Words>405</Words>
  <Application>Microsoft Office PowerPoint</Application>
  <PresentationFormat>宽屏</PresentationFormat>
  <Paragraphs>146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 dx</dc:creator>
  <cp:lastModifiedBy>李 天成</cp:lastModifiedBy>
  <cp:revision>51</cp:revision>
  <dcterms:created xsi:type="dcterms:W3CDTF">2022-07-18T04:09:08Z</dcterms:created>
  <dcterms:modified xsi:type="dcterms:W3CDTF">2023-04-16T00:09:31Z</dcterms:modified>
</cp:coreProperties>
</file>