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33"/>
  </p:notesMasterIdLst>
  <p:handoutMasterIdLst>
    <p:handoutMasterId r:id="rId34"/>
  </p:handoutMasterIdLst>
  <p:sldIdLst>
    <p:sldId id="585" r:id="rId4"/>
    <p:sldId id="1010" r:id="rId5"/>
    <p:sldId id="1011" r:id="rId6"/>
    <p:sldId id="1013" r:id="rId7"/>
    <p:sldId id="1015" r:id="rId8"/>
    <p:sldId id="1016" r:id="rId9"/>
    <p:sldId id="1017" r:id="rId10"/>
    <p:sldId id="1018" r:id="rId11"/>
    <p:sldId id="1019" r:id="rId12"/>
    <p:sldId id="1020" r:id="rId13"/>
    <p:sldId id="1021" r:id="rId14"/>
    <p:sldId id="1022" r:id="rId15"/>
    <p:sldId id="1023" r:id="rId16"/>
    <p:sldId id="1024" r:id="rId17"/>
    <p:sldId id="1025" r:id="rId18"/>
    <p:sldId id="1026" r:id="rId19"/>
    <p:sldId id="1027" r:id="rId20"/>
    <p:sldId id="1028" r:id="rId21"/>
    <p:sldId id="1029" r:id="rId22"/>
    <p:sldId id="1030" r:id="rId23"/>
    <p:sldId id="1031" r:id="rId24"/>
    <p:sldId id="1032" r:id="rId25"/>
    <p:sldId id="1033" r:id="rId26"/>
    <p:sldId id="1034" r:id="rId27"/>
    <p:sldId id="1035" r:id="rId28"/>
    <p:sldId id="1036" r:id="rId29"/>
    <p:sldId id="1037" r:id="rId30"/>
    <p:sldId id="1038" r:id="rId31"/>
    <p:sldId id="264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59B2CA"/>
    <a:srgbClr val="FFFFFF"/>
    <a:srgbClr val="E9EDF4"/>
    <a:srgbClr val="9BBB59"/>
    <a:srgbClr val="1E1E1E"/>
    <a:srgbClr val="C0504D"/>
    <a:srgbClr val="F79646"/>
    <a:srgbClr val="FCFCFC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F8AE4-3348-403E-9D39-5AB5D02406A9}" v="541" dt="2022-11-10T06:51:3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92036" autoAdjust="0"/>
  </p:normalViewPr>
  <p:slideViewPr>
    <p:cSldViewPr snapToGrid="0">
      <p:cViewPr varScale="1">
        <p:scale>
          <a:sx n="92" d="100"/>
          <a:sy n="92" d="100"/>
        </p:scale>
        <p:origin x="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鹏 蒋" userId="5d4553c9846da00e" providerId="LiveId" clId="{4A8F8AE4-3348-403E-9D39-5AB5D02406A9}"/>
    <pc:docChg chg="undo redo custSel addSld delSld modSld modSection">
      <pc:chgData name="鹏 蒋" userId="5d4553c9846da00e" providerId="LiveId" clId="{4A8F8AE4-3348-403E-9D39-5AB5D02406A9}" dt="2022-11-10T06:51:35.172" v="816" actId="20577"/>
      <pc:docMkLst>
        <pc:docMk/>
      </pc:docMkLst>
      <pc:sldChg chg="modSp mod">
        <pc:chgData name="鹏 蒋" userId="5d4553c9846da00e" providerId="LiveId" clId="{4A8F8AE4-3348-403E-9D39-5AB5D02406A9}" dt="2022-11-10T01:53:28.099" v="4" actId="20577"/>
        <pc:sldMkLst>
          <pc:docMk/>
          <pc:sldMk cId="0" sldId="585"/>
        </pc:sldMkLst>
        <pc:spChg chg="mod">
          <ac:chgData name="鹏 蒋" userId="5d4553c9846da00e" providerId="LiveId" clId="{4A8F8AE4-3348-403E-9D39-5AB5D02406A9}" dt="2022-11-10T01:53:28.099" v="4" actId="20577"/>
          <ac:spMkLst>
            <pc:docMk/>
            <pc:sldMk cId="0" sldId="585"/>
            <ac:spMk id="2" creationId="{00000000-0000-0000-0000-000000000000}"/>
          </ac:spMkLst>
        </pc:spChg>
      </pc:sldChg>
      <pc:sldChg chg="addSp delSp modSp mod addAnim delAnim modAnim">
        <pc:chgData name="鹏 蒋" userId="5d4553c9846da00e" providerId="LiveId" clId="{4A8F8AE4-3348-403E-9D39-5AB5D02406A9}" dt="2022-11-10T06:50:42.436" v="811" actId="1076"/>
        <pc:sldMkLst>
          <pc:docMk/>
          <pc:sldMk cId="2681317697" sldId="1109"/>
        </pc:sldMkLst>
        <pc:spChg chg="mod">
          <ac:chgData name="鹏 蒋" userId="5d4553c9846da00e" providerId="LiveId" clId="{4A8F8AE4-3348-403E-9D39-5AB5D02406A9}" dt="2022-11-10T06:49:05.272" v="793" actId="20577"/>
          <ac:spMkLst>
            <pc:docMk/>
            <pc:sldMk cId="2681317697" sldId="1109"/>
            <ac:spMk id="6" creationId="{00000000-0000-0000-0000-000000000000}"/>
          </ac:spMkLst>
        </pc:spChg>
        <pc:spChg chg="add mod">
          <ac:chgData name="鹏 蒋" userId="5d4553c9846da00e" providerId="LiveId" clId="{4A8F8AE4-3348-403E-9D39-5AB5D02406A9}" dt="2022-11-10T06:37:12.781" v="577" actId="1076"/>
          <ac:spMkLst>
            <pc:docMk/>
            <pc:sldMk cId="2681317697" sldId="1109"/>
            <ac:spMk id="11" creationId="{D934844C-F8B6-710D-DA4F-4EFE30791F48}"/>
          </ac:spMkLst>
        </pc:spChg>
        <pc:picChg chg="add mod">
          <ac:chgData name="鹏 蒋" userId="5d4553c9846da00e" providerId="LiveId" clId="{4A8F8AE4-3348-403E-9D39-5AB5D02406A9}" dt="2022-11-10T06:50:40.431" v="810" actId="1076"/>
          <ac:picMkLst>
            <pc:docMk/>
            <pc:sldMk cId="2681317697" sldId="1109"/>
            <ac:picMk id="3" creationId="{E6DEE0D3-3368-D90C-08E0-57B8D6CD8C80}"/>
          </ac:picMkLst>
        </pc:picChg>
        <pc:picChg chg="del">
          <ac:chgData name="鹏 蒋" userId="5d4553c9846da00e" providerId="LiveId" clId="{4A8F8AE4-3348-403E-9D39-5AB5D02406A9}" dt="2022-11-10T01:58:57.388" v="68" actId="478"/>
          <ac:picMkLst>
            <pc:docMk/>
            <pc:sldMk cId="2681317697" sldId="1109"/>
            <ac:picMk id="4" creationId="{00000000-0000-0000-0000-000000000000}"/>
          </ac:picMkLst>
        </pc:picChg>
        <pc:picChg chg="del">
          <ac:chgData name="鹏 蒋" userId="5d4553c9846da00e" providerId="LiveId" clId="{4A8F8AE4-3348-403E-9D39-5AB5D02406A9}" dt="2022-11-10T01:58:57.009" v="67" actId="478"/>
          <ac:picMkLst>
            <pc:docMk/>
            <pc:sldMk cId="2681317697" sldId="1109"/>
            <ac:picMk id="7" creationId="{00000000-0000-0000-0000-000000000000}"/>
          </ac:picMkLst>
        </pc:picChg>
        <pc:picChg chg="add mod">
          <ac:chgData name="鹏 蒋" userId="5d4553c9846da00e" providerId="LiveId" clId="{4A8F8AE4-3348-403E-9D39-5AB5D02406A9}" dt="2022-11-10T06:50:42.436" v="811" actId="1076"/>
          <ac:picMkLst>
            <pc:docMk/>
            <pc:sldMk cId="2681317697" sldId="1109"/>
            <ac:picMk id="10" creationId="{A159DD4E-9C39-73D6-22B6-0F48B70ECEAA}"/>
          </ac:picMkLst>
        </pc:picChg>
        <pc:picChg chg="del">
          <ac:chgData name="鹏 蒋" userId="5d4553c9846da00e" providerId="LiveId" clId="{4A8F8AE4-3348-403E-9D39-5AB5D02406A9}" dt="2022-11-10T01:58:58.377" v="70" actId="478"/>
          <ac:picMkLst>
            <pc:docMk/>
            <pc:sldMk cId="2681317697" sldId="1109"/>
            <ac:picMk id="12" creationId="{00000000-0000-0000-0000-000000000000}"/>
          </ac:picMkLst>
        </pc:picChg>
        <pc:cxnChg chg="del">
          <ac:chgData name="鹏 蒋" userId="5d4553c9846da00e" providerId="LiveId" clId="{4A8F8AE4-3348-403E-9D39-5AB5D02406A9}" dt="2022-11-10T01:58:58.053" v="69" actId="478"/>
          <ac:cxnSpMkLst>
            <pc:docMk/>
            <pc:sldMk cId="2681317697" sldId="1109"/>
            <ac:cxnSpMk id="9" creationId="{00000000-0000-0000-0000-000000000000}"/>
          </ac:cxnSpMkLst>
        </pc:cxnChg>
      </pc:sldChg>
      <pc:sldChg chg="addSp delSp modSp add mod addAnim delAnim modAnim">
        <pc:chgData name="鹏 蒋" userId="5d4553c9846da00e" providerId="LiveId" clId="{4A8F8AE4-3348-403E-9D39-5AB5D02406A9}" dt="2022-11-10T06:51:35.172" v="816" actId="20577"/>
        <pc:sldMkLst>
          <pc:docMk/>
          <pc:sldMk cId="3671959199" sldId="1110"/>
        </pc:sldMkLst>
        <pc:spChg chg="mod">
          <ac:chgData name="鹏 蒋" userId="5d4553c9846da00e" providerId="LiveId" clId="{4A8F8AE4-3348-403E-9D39-5AB5D02406A9}" dt="2022-11-10T06:51:35.172" v="816" actId="20577"/>
          <ac:spMkLst>
            <pc:docMk/>
            <pc:sldMk cId="3671959199" sldId="1110"/>
            <ac:spMk id="6" creationId="{00000000-0000-0000-0000-000000000000}"/>
          </ac:spMkLst>
        </pc:spChg>
        <pc:spChg chg="del mod">
          <ac:chgData name="鹏 蒋" userId="5d4553c9846da00e" providerId="LiveId" clId="{4A8F8AE4-3348-403E-9D39-5AB5D02406A9}" dt="2022-11-10T03:26:22.072" v="291" actId="478"/>
          <ac:spMkLst>
            <pc:docMk/>
            <pc:sldMk cId="3671959199" sldId="1110"/>
            <ac:spMk id="11" creationId="{D934844C-F8B6-710D-DA4F-4EFE30791F48}"/>
          </ac:spMkLst>
        </pc:spChg>
        <pc:spChg chg="add mod">
          <ac:chgData name="鹏 蒋" userId="5d4553c9846da00e" providerId="LiveId" clId="{4A8F8AE4-3348-403E-9D39-5AB5D02406A9}" dt="2022-11-10T06:49:35.848" v="804"/>
          <ac:spMkLst>
            <pc:docMk/>
            <pc:sldMk cId="3671959199" sldId="1110"/>
            <ac:spMk id="42" creationId="{80A8FEB3-1BA8-E89E-259A-3FF6B424E24D}"/>
          </ac:spMkLst>
        </pc:sp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3" creationId="{E6DEE0D3-3368-D90C-08E0-57B8D6CD8C80}"/>
          </ac:picMkLst>
        </pc:picChg>
        <pc:picChg chg="add mod">
          <ac:chgData name="鹏 蒋" userId="5d4553c9846da00e" providerId="LiveId" clId="{4A8F8AE4-3348-403E-9D39-5AB5D02406A9}" dt="2022-11-10T06:51:05.634" v="812" actId="1076"/>
          <ac:picMkLst>
            <pc:docMk/>
            <pc:sldMk cId="3671959199" sldId="1110"/>
            <ac:picMk id="4" creationId="{93BCED1E-46A2-E11C-2169-6893395B66AC}"/>
          </ac:picMkLst>
        </pc:picChg>
        <pc:picChg chg="add del mod">
          <ac:chgData name="鹏 蒋" userId="5d4553c9846da00e" providerId="LiveId" clId="{4A8F8AE4-3348-403E-9D39-5AB5D02406A9}" dt="2022-11-10T03:33:39.375" v="324" actId="22"/>
          <ac:picMkLst>
            <pc:docMk/>
            <pc:sldMk cId="3671959199" sldId="1110"/>
            <ac:picMk id="8" creationId="{4EDB8DED-1A45-90DD-081F-10E4E48D2861}"/>
          </ac:picMkLst>
        </pc:picChg>
        <pc:picChg chg="del">
          <ac:chgData name="鹏 蒋" userId="5d4553c9846da00e" providerId="LiveId" clId="{4A8F8AE4-3348-403E-9D39-5AB5D02406A9}" dt="2022-11-10T03:26:22.072" v="291" actId="478"/>
          <ac:picMkLst>
            <pc:docMk/>
            <pc:sldMk cId="3671959199" sldId="1110"/>
            <ac:picMk id="10" creationId="{A159DD4E-9C39-73D6-22B6-0F48B70ECEAA}"/>
          </ac:picMkLst>
        </pc:picChg>
        <pc:picChg chg="add mod">
          <ac:chgData name="鹏 蒋" userId="5d4553c9846da00e" providerId="LiveId" clId="{4A8F8AE4-3348-403E-9D39-5AB5D02406A9}" dt="2022-11-10T06:51:09.616" v="813" actId="1076"/>
          <ac:picMkLst>
            <pc:docMk/>
            <pc:sldMk cId="3671959199" sldId="1110"/>
            <ac:picMk id="12" creationId="{8C0C1854-7D8C-3C28-6896-9B3141D2CE69}"/>
          </ac:picMkLst>
        </pc:picChg>
        <pc:picChg chg="add del mod">
          <ac:chgData name="鹏 蒋" userId="5d4553c9846da00e" providerId="LiveId" clId="{4A8F8AE4-3348-403E-9D39-5AB5D02406A9}" dt="2022-11-10T03:34:13.887" v="332" actId="478"/>
          <ac:picMkLst>
            <pc:docMk/>
            <pc:sldMk cId="3671959199" sldId="1110"/>
            <ac:picMk id="14" creationId="{FE9AFD3E-276B-9F46-0A8D-9E3FE890F3A3}"/>
          </ac:picMkLst>
        </pc:picChg>
        <pc:picChg chg="add del mod">
          <ac:chgData name="鹏 蒋" userId="5d4553c9846da00e" providerId="LiveId" clId="{4A8F8AE4-3348-403E-9D39-5AB5D02406A9}" dt="2022-11-10T04:11:19.145" v="558" actId="478"/>
          <ac:picMkLst>
            <pc:docMk/>
            <pc:sldMk cId="3671959199" sldId="1110"/>
            <ac:picMk id="16" creationId="{F77E5763-4633-1EED-587E-717EA33665A9}"/>
          </ac:picMkLst>
        </pc:picChg>
        <pc:picChg chg="add del mod">
          <ac:chgData name="鹏 蒋" userId="5d4553c9846da00e" providerId="LiveId" clId="{4A8F8AE4-3348-403E-9D39-5AB5D02406A9}" dt="2022-11-10T04:11:29.095" v="565" actId="478"/>
          <ac:picMkLst>
            <pc:docMk/>
            <pc:sldMk cId="3671959199" sldId="1110"/>
            <ac:picMk id="18" creationId="{F7D7D61D-8016-E11C-ADCB-166617762E5D}"/>
          </ac:picMkLst>
        </pc:picChg>
        <pc:picChg chg="add del mod">
          <ac:chgData name="鹏 蒋" userId="5d4553c9846da00e" providerId="LiveId" clId="{4A8F8AE4-3348-403E-9D39-5AB5D02406A9}" dt="2022-11-10T03:35:41.606" v="339" actId="478"/>
          <ac:picMkLst>
            <pc:docMk/>
            <pc:sldMk cId="3671959199" sldId="1110"/>
            <ac:picMk id="20" creationId="{94E37743-0E88-D5F8-F571-AF28C0F9BDF4}"/>
          </ac:picMkLst>
        </pc:picChg>
        <pc:picChg chg="add del mod">
          <ac:chgData name="鹏 蒋" userId="5d4553c9846da00e" providerId="LiveId" clId="{4A8F8AE4-3348-403E-9D39-5AB5D02406A9}" dt="2022-11-10T04:11:43.258" v="571" actId="478"/>
          <ac:picMkLst>
            <pc:docMk/>
            <pc:sldMk cId="3671959199" sldId="1110"/>
            <ac:picMk id="22" creationId="{0567988E-6486-EA94-A888-8F83B006A452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4" creationId="{9721AC4A-9079-0230-3B45-16545DEC3CFA}"/>
          </ac:picMkLst>
        </pc:picChg>
        <pc:picChg chg="add mo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26" creationId="{EC984182-616D-A44A-D0E2-F8A31DE0A7C9}"/>
          </ac:picMkLst>
        </pc:picChg>
        <pc:picChg chg="add mod ord">
          <ac:chgData name="鹏 蒋" userId="5d4553c9846da00e" providerId="LiveId" clId="{4A8F8AE4-3348-403E-9D39-5AB5D02406A9}" dt="2022-11-10T06:46:43.006" v="729" actId="1076"/>
          <ac:picMkLst>
            <pc:docMk/>
            <pc:sldMk cId="3671959199" sldId="1110"/>
            <ac:picMk id="44" creationId="{270A2359-88B9-F361-5495-70B15F541771}"/>
          </ac:picMkLst>
        </pc:picChg>
        <pc:cxnChg chg="add mod">
          <ac:chgData name="鹏 蒋" userId="5d4553c9846da00e" providerId="LiveId" clId="{4A8F8AE4-3348-403E-9D39-5AB5D02406A9}" dt="2022-11-10T06:51:17.065" v="815" actId="14100"/>
          <ac:cxnSpMkLst>
            <pc:docMk/>
            <pc:sldMk cId="3671959199" sldId="1110"/>
            <ac:cxnSpMk id="28" creationId="{41754ACB-BEAF-DB00-D4FF-84CA33D96CF1}"/>
          </ac:cxnSpMkLst>
        </pc:cxnChg>
        <pc:cxnChg chg="add del mod">
          <ac:chgData name="鹏 蒋" userId="5d4553c9846da00e" providerId="LiveId" clId="{4A8F8AE4-3348-403E-9D39-5AB5D02406A9}" dt="2022-11-10T06:47:34.409" v="744" actId="1038"/>
          <ac:cxnSpMkLst>
            <pc:docMk/>
            <pc:sldMk cId="3671959199" sldId="1110"/>
            <ac:cxnSpMk id="38" creationId="{05197D86-85B4-95B1-86DE-7C9797BDE611}"/>
          </ac:cxnSpMkLst>
        </pc:cxnChg>
      </pc:sldChg>
      <pc:sldChg chg="add del">
        <pc:chgData name="鹏 蒋" userId="5d4553c9846da00e" providerId="LiveId" clId="{4A8F8AE4-3348-403E-9D39-5AB5D02406A9}" dt="2022-11-10T06:45:56.731" v="724" actId="47"/>
        <pc:sldMkLst>
          <pc:docMk/>
          <pc:sldMk cId="278069539" sldId="11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8650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2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3.vuex.vuejs.org/zh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cart" TargetMode="External"/><Relationship Id="rId2" Type="http://schemas.openxmlformats.org/officeDocument/2006/relationships/hyperlink" Target="https://www.npmjs.com/package/json-server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vuex.vuejs.org/zh/guide/strict.html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D4D2C4-904A-42F3-2BB9-D14879095E33}"/>
              </a:ext>
            </a:extLst>
          </p:cNvPr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</a:t>
            </a:r>
            <a:endParaRPr lang="zh-CN" altLang="en-US" sz="5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E843C2-4E50-1D45-74F0-7837E4E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mutations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C1097A-73FB-1B1F-E377-F1CD7DF28C6C}"/>
              </a:ext>
            </a:extLst>
          </p:cNvPr>
          <p:cNvSpPr txBox="1"/>
          <p:nvPr/>
        </p:nvSpPr>
        <p:spPr>
          <a:xfrm>
            <a:off x="710880" y="1553947"/>
            <a:ext cx="8944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传参语法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E44FAD-E8DC-975C-41CA-75649C486F3E}"/>
              </a:ext>
            </a:extLst>
          </p:cNvPr>
          <p:cNvSpPr txBox="1"/>
          <p:nvPr/>
        </p:nvSpPr>
        <p:spPr>
          <a:xfrm>
            <a:off x="710880" y="1927139"/>
            <a:ext cx="6643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提交 mutation 是可以传递参数的  `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this.$store.commit( 'xxx',  参数 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C7C71B-62BF-5C9A-4F5A-ECB5CFC5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29" y="1927139"/>
            <a:ext cx="4313294" cy="1386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E5F315-E65A-CA5C-6E58-13E6E83F9A33}"/>
              </a:ext>
            </a:extLst>
          </p:cNvPr>
          <p:cNvSpPr txBox="1"/>
          <p:nvPr/>
        </p:nvSpPr>
        <p:spPr>
          <a:xfrm>
            <a:off x="710880" y="2340829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提供 mutation 函数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提交载荷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payload 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ACDE85-46A0-B3A8-01C3-99BC80D20496}"/>
              </a:ext>
            </a:extLst>
          </p:cNvPr>
          <p:cNvSpPr/>
          <p:nvPr/>
        </p:nvSpPr>
        <p:spPr>
          <a:xfrm>
            <a:off x="809202" y="2754520"/>
            <a:ext cx="4827292" cy="1675758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8C8C8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addCount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4BEB52-9DCF-12A7-2939-9628FAC2D3A7}"/>
              </a:ext>
            </a:extLst>
          </p:cNvPr>
          <p:cNvSpPr txBox="1"/>
          <p:nvPr/>
        </p:nvSpPr>
        <p:spPr>
          <a:xfrm>
            <a:off x="710880" y="4599555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页面中提交调用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FE2001F-46E3-92DB-1655-68FEC39E8725}"/>
              </a:ext>
            </a:extLst>
          </p:cNvPr>
          <p:cNvSpPr/>
          <p:nvPr/>
        </p:nvSpPr>
        <p:spPr>
          <a:xfrm>
            <a:off x="6840531" y="5304053"/>
            <a:ext cx="4827292" cy="1182188"/>
          </a:xfrm>
          <a:prstGeom prst="roundRect">
            <a:avLst>
              <a:gd name="adj" fmla="val 5903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'addCount'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count: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10,</a:t>
            </a:r>
          </a:p>
          <a:p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  ...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35B85C-9F71-AA99-1921-F1D0FCFAA74E}"/>
              </a:ext>
            </a:extLst>
          </p:cNvPr>
          <p:cNvSpPr txBox="1"/>
          <p:nvPr/>
        </p:nvSpPr>
        <p:spPr>
          <a:xfrm>
            <a:off x="710880" y="5855881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Tips: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提交参数只能一个，如果有多个参数，包装成一个对象传递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EFE715-3974-DEEA-8B72-4E10A5479E4E}"/>
              </a:ext>
            </a:extLst>
          </p:cNvPr>
          <p:cNvSpPr/>
          <p:nvPr/>
        </p:nvSpPr>
        <p:spPr>
          <a:xfrm>
            <a:off x="809202" y="4959375"/>
            <a:ext cx="4827292" cy="437620"/>
          </a:xfrm>
          <a:prstGeom prst="roundRect">
            <a:avLst>
              <a:gd name="adj" fmla="val 5903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'addCount'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94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6" grpId="0"/>
      <p:bldP spid="17" grpId="0" animBg="1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A12812-051B-BB24-6195-811D4984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mutations - </a:t>
            </a:r>
            <a:r>
              <a:rPr lang="zh-CN" altLang="en-US"/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FA5F6-61B9-FA4E-D0EE-5987077791FE}"/>
              </a:ext>
            </a:extLst>
          </p:cNvPr>
          <p:cNvSpPr txBox="1"/>
          <p:nvPr/>
        </p:nvSpPr>
        <p:spPr>
          <a:xfrm>
            <a:off x="710880" y="1553947"/>
            <a:ext cx="8944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目标：减法功能，巩固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传参语法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F8C9C-41F4-CFDB-B16E-E24A4DEE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7" y="2054959"/>
            <a:ext cx="5798076" cy="2028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D437F7-F478-E3C1-006B-3F08D20E38F9}"/>
              </a:ext>
            </a:extLst>
          </p:cNvPr>
          <p:cNvSpPr/>
          <p:nvPr/>
        </p:nvSpPr>
        <p:spPr>
          <a:xfrm>
            <a:off x="789537" y="4518538"/>
            <a:ext cx="2081481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</a:t>
            </a:r>
            <a:r>
              <a:rPr lang="en-US" altLang="zh-CN"/>
              <a:t>mutation </a:t>
            </a:r>
            <a:r>
              <a:rPr lang="zh-CN" altLang="en-US"/>
              <a:t>函数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80E5688-1868-2554-BEF5-D0DC8E4985F4}"/>
              </a:ext>
            </a:extLst>
          </p:cNvPr>
          <p:cNvSpPr/>
          <p:nvPr/>
        </p:nvSpPr>
        <p:spPr>
          <a:xfrm>
            <a:off x="3252997" y="4676970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F7B591-9044-A826-745A-8A8A268BB86D}"/>
              </a:ext>
            </a:extLst>
          </p:cNvPr>
          <p:cNvSpPr/>
          <p:nvPr/>
        </p:nvSpPr>
        <p:spPr>
          <a:xfrm>
            <a:off x="4134466" y="4518538"/>
            <a:ext cx="2285999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页面中</a:t>
            </a:r>
            <a:r>
              <a:rPr lang="en-US" altLang="zh-CN"/>
              <a:t>commit</a:t>
            </a:r>
            <a:r>
              <a:rPr lang="zh-CN" altLang="en-US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17822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A12812-051B-BB24-6195-811D4984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mutations - </a:t>
            </a:r>
            <a:r>
              <a:rPr lang="zh-CN" altLang="en-US"/>
              <a:t>练习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FA5F6-61B9-FA4E-D0EE-5987077791FE}"/>
              </a:ext>
            </a:extLst>
          </p:cNvPr>
          <p:cNvSpPr txBox="1"/>
          <p:nvPr/>
        </p:nvSpPr>
        <p:spPr>
          <a:xfrm>
            <a:off x="710880" y="1553947"/>
            <a:ext cx="8944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目标：实时输入，实时更新，巩固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传参语法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D437F7-F478-E3C1-006B-3F08D20E38F9}"/>
              </a:ext>
            </a:extLst>
          </p:cNvPr>
          <p:cNvSpPr/>
          <p:nvPr/>
        </p:nvSpPr>
        <p:spPr>
          <a:xfrm>
            <a:off x="819693" y="4762090"/>
            <a:ext cx="1816011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输入框</a:t>
            </a:r>
            <a:endParaRPr lang="en-US" altLang="zh-CN"/>
          </a:p>
          <a:p>
            <a:pPr algn="ctr"/>
            <a:r>
              <a:rPr lang="zh-CN" altLang="en-US"/>
              <a:t>内容渲染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80E5688-1868-2554-BEF5-D0DC8E4985F4}"/>
              </a:ext>
            </a:extLst>
          </p:cNvPr>
          <p:cNvSpPr/>
          <p:nvPr/>
        </p:nvSpPr>
        <p:spPr>
          <a:xfrm>
            <a:off x="2801622" y="4921139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F7B591-9044-A826-745A-8A8A268BB86D}"/>
              </a:ext>
            </a:extLst>
          </p:cNvPr>
          <p:cNvSpPr/>
          <p:nvPr/>
        </p:nvSpPr>
        <p:spPr>
          <a:xfrm>
            <a:off x="3467029" y="4762090"/>
            <a:ext cx="1816011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监听输入</a:t>
            </a:r>
            <a:endParaRPr lang="en-US" altLang="zh-CN"/>
          </a:p>
          <a:p>
            <a:pPr algn="ctr"/>
            <a:r>
              <a:rPr lang="zh-CN" altLang="en-US"/>
              <a:t>获取内容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411AEAD-147A-20EA-C9EE-C5E37533001F}"/>
              </a:ext>
            </a:extLst>
          </p:cNvPr>
          <p:cNvSpPr/>
          <p:nvPr/>
        </p:nvSpPr>
        <p:spPr>
          <a:xfrm>
            <a:off x="5448958" y="4921139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3E01F3A-27CC-336F-E912-5611078CF846}"/>
              </a:ext>
            </a:extLst>
          </p:cNvPr>
          <p:cNvSpPr/>
          <p:nvPr/>
        </p:nvSpPr>
        <p:spPr>
          <a:xfrm>
            <a:off x="6114365" y="4762090"/>
            <a:ext cx="1816011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封装</a:t>
            </a:r>
            <a:r>
              <a:rPr lang="en-US" altLang="zh-CN"/>
              <a:t>mutation</a:t>
            </a:r>
          </a:p>
          <a:p>
            <a:pPr algn="ctr"/>
            <a:r>
              <a:rPr lang="zh-CN" altLang="en-US"/>
              <a:t>处理函数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157D5FA-F5A3-C8ED-8C38-C67DCE7BCC61}"/>
              </a:ext>
            </a:extLst>
          </p:cNvPr>
          <p:cNvSpPr/>
          <p:nvPr/>
        </p:nvSpPr>
        <p:spPr>
          <a:xfrm>
            <a:off x="8096294" y="4891235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7C2825-13D5-BA3E-67BD-D2B6D48F3F5A}"/>
              </a:ext>
            </a:extLst>
          </p:cNvPr>
          <p:cNvSpPr/>
          <p:nvPr/>
        </p:nvSpPr>
        <p:spPr>
          <a:xfrm>
            <a:off x="8761701" y="4762090"/>
            <a:ext cx="1816011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调用传参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003720-51FF-F59C-FEFA-9BE0151A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3" y="2013533"/>
            <a:ext cx="4503810" cy="2469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78ADDC-A000-6D6F-D310-D13C59F36DA2}"/>
              </a:ext>
            </a:extLst>
          </p:cNvPr>
          <p:cNvSpPr txBox="1"/>
          <p:nvPr/>
        </p:nvSpPr>
        <p:spPr>
          <a:xfrm>
            <a:off x="1229117" y="5517327"/>
            <a:ext cx="997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:value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EC382-6E3D-18C6-FB7A-7AE5F30DD89B}"/>
              </a:ext>
            </a:extLst>
          </p:cNvPr>
          <p:cNvSpPr txBox="1"/>
          <p:nvPr/>
        </p:nvSpPr>
        <p:spPr>
          <a:xfrm>
            <a:off x="3876453" y="5514588"/>
            <a:ext cx="997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@input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5622A0-8A96-BA65-BC3E-3E7A8D1E6300}"/>
              </a:ext>
            </a:extLst>
          </p:cNvPr>
          <p:cNvSpPr txBox="1"/>
          <p:nvPr/>
        </p:nvSpPr>
        <p:spPr>
          <a:xfrm>
            <a:off x="6322888" y="5514588"/>
            <a:ext cx="223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2D59E-E1A4-B4AB-04EB-77836722ED8B}"/>
              </a:ext>
            </a:extLst>
          </p:cNvPr>
          <p:cNvSpPr txBox="1"/>
          <p:nvPr/>
        </p:nvSpPr>
        <p:spPr>
          <a:xfrm>
            <a:off x="8999273" y="5514588"/>
            <a:ext cx="223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commit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3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A7B910-7174-1EDB-814B-9499BA34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辅助函数 </a:t>
            </a:r>
            <a:r>
              <a:rPr lang="en-US" altLang="zh-CN"/>
              <a:t>- mapMutations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57DD60-9E14-020C-C37A-7F9DB6138A5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80" y="1519309"/>
            <a:ext cx="9528571" cy="7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目标：掌握辅助函数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mapMutations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，映射方法</a:t>
            </a:r>
            <a:endParaRPr kumimoji="0" lang="en-US" altLang="zh-CN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mapMutations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mapState很像，它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把位于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mutations中的方法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提取了出来，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映射到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BCE46E-B107-0F0B-363D-EFEDEE2B7530}"/>
              </a:ext>
            </a:extLst>
          </p:cNvPr>
          <p:cNvSpPr/>
          <p:nvPr/>
        </p:nvSpPr>
        <p:spPr>
          <a:xfrm>
            <a:off x="779706" y="4170365"/>
            <a:ext cx="4825964" cy="14733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mapMutations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'vuex'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mapMutations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'subCount'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6836F-AF40-95EE-CA4C-AEE2FFDE4AC4}"/>
              </a:ext>
            </a:extLst>
          </p:cNvPr>
          <p:cNvSpPr txBox="1"/>
          <p:nvPr/>
        </p:nvSpPr>
        <p:spPr>
          <a:xfrm>
            <a:off x="4970206" y="751344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1E85A88-A300-2C0C-262E-89DFE3893E1B}"/>
              </a:ext>
            </a:extLst>
          </p:cNvPr>
          <p:cNvSpPr/>
          <p:nvPr/>
        </p:nvSpPr>
        <p:spPr>
          <a:xfrm>
            <a:off x="789537" y="2436805"/>
            <a:ext cx="4816133" cy="14733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subCount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93641A4-18F6-F1A8-F672-798B50F04EF9}"/>
              </a:ext>
            </a:extLst>
          </p:cNvPr>
          <p:cNvSpPr/>
          <p:nvPr/>
        </p:nvSpPr>
        <p:spPr>
          <a:xfrm>
            <a:off x="5846255" y="4631336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A272F4B-89A5-68EC-DD54-7FC3A2202495}"/>
              </a:ext>
            </a:extLst>
          </p:cNvPr>
          <p:cNvSpPr/>
          <p:nvPr/>
        </p:nvSpPr>
        <p:spPr>
          <a:xfrm>
            <a:off x="6605716" y="4170365"/>
            <a:ext cx="4825964" cy="14733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subCount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$store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'subCount'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4229599-EFD3-A372-658A-47C0826A2B7F}"/>
              </a:ext>
            </a:extLst>
          </p:cNvPr>
          <p:cNvSpPr/>
          <p:nvPr/>
        </p:nvSpPr>
        <p:spPr>
          <a:xfrm>
            <a:off x="779706" y="5911386"/>
            <a:ext cx="4825964" cy="390540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this.subCount(10) 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调用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AFB6B8-E113-6B4C-3CF6-410C5EB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119"/>
            <a:ext cx="3413859" cy="517190"/>
          </a:xfrm>
        </p:spPr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actions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D2FC9-92E9-6BBA-AAC2-E6FFFCA6B7BF}"/>
              </a:ext>
            </a:extLst>
          </p:cNvPr>
          <p:cNvSpPr txBox="1"/>
          <p:nvPr/>
        </p:nvSpPr>
        <p:spPr>
          <a:xfrm>
            <a:off x="710880" y="1598823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明确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的基本语法，处理异步操作。</a:t>
            </a:r>
            <a:endParaRPr kumimoji="0" lang="en-US" altLang="zh-CN" sz="1600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D273D1-A8BE-0242-6419-2177F6845224}"/>
              </a:ext>
            </a:extLst>
          </p:cNvPr>
          <p:cNvSpPr txBox="1"/>
          <p:nvPr/>
        </p:nvSpPr>
        <p:spPr>
          <a:xfrm>
            <a:off x="710880" y="2434959"/>
            <a:ext cx="10102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必须是同步的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便于监测数据变化，记录调试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233338-F86A-BCD4-4F47-DA2FDD7F7A07}"/>
              </a:ext>
            </a:extLst>
          </p:cNvPr>
          <p:cNvSpPr txBox="1"/>
          <p:nvPr/>
        </p:nvSpPr>
        <p:spPr>
          <a:xfrm>
            <a:off x="710880" y="2016891"/>
            <a:ext cx="4914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需求: 一秒钟之后, 修改 state 的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88C85A-1C5C-20B1-5AAC-4F0F274D3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4" y="2959438"/>
            <a:ext cx="5056952" cy="164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52C3B17-232C-3763-530F-16A6811ED992}"/>
              </a:ext>
            </a:extLst>
          </p:cNvPr>
          <p:cNvSpPr/>
          <p:nvPr/>
        </p:nvSpPr>
        <p:spPr>
          <a:xfrm>
            <a:off x="2941982" y="4140011"/>
            <a:ext cx="1182757" cy="32266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4F58EDD-6518-0CB8-974B-F5AEFFFC0A90}"/>
              </a:ext>
            </a:extLst>
          </p:cNvPr>
          <p:cNvSpPr/>
          <p:nvPr/>
        </p:nvSpPr>
        <p:spPr>
          <a:xfrm>
            <a:off x="6180248" y="3271095"/>
            <a:ext cx="5134185" cy="2244525"/>
          </a:xfrm>
          <a:prstGeom prst="roundRect">
            <a:avLst>
              <a:gd name="adj" fmla="val 2770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actions: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changeCount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5C677E-5BE3-B94E-4FA1-03F08D156529}"/>
              </a:ext>
            </a:extLst>
          </p:cNvPr>
          <p:cNvSpPr/>
          <p:nvPr/>
        </p:nvSpPr>
        <p:spPr>
          <a:xfrm>
            <a:off x="6180247" y="6057447"/>
            <a:ext cx="5134185" cy="369332"/>
          </a:xfrm>
          <a:prstGeom prst="roundRect">
            <a:avLst>
              <a:gd name="adj" fmla="val 12324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1630B7-240B-9ECA-73A6-3A3701652FB2}"/>
              </a:ext>
            </a:extLst>
          </p:cNvPr>
          <p:cNvSpPr txBox="1"/>
          <p:nvPr/>
        </p:nvSpPr>
        <p:spPr>
          <a:xfrm>
            <a:off x="6096000" y="2888485"/>
            <a:ext cx="3028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 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D1C0AA-8B4D-0052-9569-A790BCC26A9A}"/>
              </a:ext>
            </a:extLst>
          </p:cNvPr>
          <p:cNvSpPr txBox="1"/>
          <p:nvPr/>
        </p:nvSpPr>
        <p:spPr>
          <a:xfrm>
            <a:off x="6096000" y="5617256"/>
            <a:ext cx="3028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页面中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dispatch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EBAC70-3B17-DE03-57F0-9676D80196D2}"/>
              </a:ext>
            </a:extLst>
          </p:cNvPr>
          <p:cNvSpPr/>
          <p:nvPr/>
        </p:nvSpPr>
        <p:spPr>
          <a:xfrm>
            <a:off x="813654" y="5080480"/>
            <a:ext cx="5056952" cy="1346299"/>
          </a:xfrm>
          <a:prstGeom prst="roundRect">
            <a:avLst>
              <a:gd name="adj" fmla="val 3214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mutations: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changeCount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newCount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newCount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8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21" grpId="0" animBg="1"/>
      <p:bldP spid="22" grpId="0"/>
      <p:bldP spid="23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DE3C1E-E08B-F408-D613-DC4AE88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辅助函数 </a:t>
            </a:r>
            <a:r>
              <a:rPr lang="en-US" altLang="zh-CN"/>
              <a:t>- mapActions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328B2-CD4B-8989-5472-FEE416F1179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80" y="1519309"/>
            <a:ext cx="7047122" cy="79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目标：掌握辅助函数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mapActions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，映射方法</a:t>
            </a:r>
            <a:endParaRPr kumimoji="0" lang="en-US" altLang="zh-CN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mapActions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把位于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中的方法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提取了出来，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映射到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2CC2A9-90A5-4525-7407-61BD05C9460E}"/>
              </a:ext>
            </a:extLst>
          </p:cNvPr>
          <p:cNvSpPr/>
          <p:nvPr/>
        </p:nvSpPr>
        <p:spPr>
          <a:xfrm>
            <a:off x="789537" y="4304199"/>
            <a:ext cx="4825964" cy="14733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mapActions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vuex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mapActions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C2FEDE-36BA-3994-65E0-F85D4BAE23EB}"/>
              </a:ext>
            </a:extLst>
          </p:cNvPr>
          <p:cNvSpPr/>
          <p:nvPr/>
        </p:nvSpPr>
        <p:spPr>
          <a:xfrm>
            <a:off x="789537" y="2436805"/>
            <a:ext cx="4816133" cy="1733560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actions: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changeCount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},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F864AE4-6321-0AD6-C10A-2924D1F94581}"/>
              </a:ext>
            </a:extLst>
          </p:cNvPr>
          <p:cNvSpPr/>
          <p:nvPr/>
        </p:nvSpPr>
        <p:spPr>
          <a:xfrm>
            <a:off x="5768345" y="4822793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61AFD-8BEE-8B93-3A4E-C85CD7537059}"/>
              </a:ext>
            </a:extLst>
          </p:cNvPr>
          <p:cNvSpPr/>
          <p:nvPr/>
        </p:nvSpPr>
        <p:spPr>
          <a:xfrm>
            <a:off x="6420679" y="4277574"/>
            <a:ext cx="5565912" cy="14733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changeCountAsync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9AD1CB-7DB0-6DC1-BDC3-DF866162F9A7}"/>
              </a:ext>
            </a:extLst>
          </p:cNvPr>
          <p:cNvSpPr/>
          <p:nvPr/>
        </p:nvSpPr>
        <p:spPr>
          <a:xfrm>
            <a:off x="779706" y="5911386"/>
            <a:ext cx="4825964" cy="390540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this.changeCountAsync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(666) 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调用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96C90F-FF6E-BA03-FB64-37B2144C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getters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9A61-75E1-27B7-E9D9-5810A2379044}"/>
              </a:ext>
            </a:extLst>
          </p:cNvPr>
          <p:cNvSpPr txBox="1"/>
          <p:nvPr/>
        </p:nvSpPr>
        <p:spPr>
          <a:xfrm>
            <a:off x="710878" y="1922148"/>
            <a:ext cx="1060979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说明：除了state之外，有时我们还需要从state中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派生出一些状态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，这些状态是依赖state的，此时会用到getters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5E3454-E841-AF9C-34B0-B6198015A71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8989711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目标：掌握核心概念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的基本语法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类似于计算属性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zh-CN" b="0" i="0" u="none" strike="noStrike" cap="none" normalizeH="0" baseline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13994-85F9-721E-B533-372C167E95BC}"/>
              </a:ext>
            </a:extLst>
          </p:cNvPr>
          <p:cNvSpPr txBox="1"/>
          <p:nvPr/>
        </p:nvSpPr>
        <p:spPr>
          <a:xfrm>
            <a:off x="710877" y="2439825"/>
            <a:ext cx="867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例如：state中定义了list，为 1-10 的数组，组件中，需要显示所有大于5的数据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0C64EB-C796-4498-C321-0BA2CA5CAA4E}"/>
              </a:ext>
            </a:extLst>
          </p:cNvPr>
          <p:cNvSpPr/>
          <p:nvPr/>
        </p:nvSpPr>
        <p:spPr>
          <a:xfrm>
            <a:off x="790390" y="2960132"/>
            <a:ext cx="6763349" cy="937736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state: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9C90B4-745E-802F-A508-10687FDE8275}"/>
              </a:ext>
            </a:extLst>
          </p:cNvPr>
          <p:cNvSpPr/>
          <p:nvPr/>
        </p:nvSpPr>
        <p:spPr>
          <a:xfrm>
            <a:off x="790389" y="4400955"/>
            <a:ext cx="6763350" cy="2099236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注意：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(1) getters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函数的第一个参数是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(2) getters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函数必须要有返回值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filterList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C99E15-CE4E-80FB-B007-A91D619AB265}"/>
              </a:ext>
            </a:extLst>
          </p:cNvPr>
          <p:cNvSpPr txBox="1"/>
          <p:nvPr/>
        </p:nvSpPr>
        <p:spPr>
          <a:xfrm>
            <a:off x="710876" y="4006128"/>
            <a:ext cx="6842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C22FE3-4B70-D460-5F7B-4FD7EBE835E2}"/>
              </a:ext>
            </a:extLst>
          </p:cNvPr>
          <p:cNvSpPr txBox="1"/>
          <p:nvPr/>
        </p:nvSpPr>
        <p:spPr>
          <a:xfrm>
            <a:off x="7841259" y="2866930"/>
            <a:ext cx="3718662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通过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C7AB525-1757-B0A3-A14B-501EF4EEE82F}"/>
              </a:ext>
            </a:extLst>
          </p:cNvPr>
          <p:cNvSpPr/>
          <p:nvPr/>
        </p:nvSpPr>
        <p:spPr>
          <a:xfrm>
            <a:off x="7940650" y="3694794"/>
            <a:ext cx="3718663" cy="301487"/>
          </a:xfrm>
          <a:prstGeom prst="roundRect">
            <a:avLst>
              <a:gd name="adj" fmla="val 10249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filterList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C4A524-D1C4-0924-2EDF-654562231A8A}"/>
              </a:ext>
            </a:extLst>
          </p:cNvPr>
          <p:cNvSpPr txBox="1"/>
          <p:nvPr/>
        </p:nvSpPr>
        <p:spPr>
          <a:xfrm>
            <a:off x="7841259" y="4027709"/>
            <a:ext cx="371866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通过辅助函数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mapGetters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D217204-DF7C-30A2-B2E1-F442E0B28CA8}"/>
              </a:ext>
            </a:extLst>
          </p:cNvPr>
          <p:cNvSpPr/>
          <p:nvPr/>
        </p:nvSpPr>
        <p:spPr>
          <a:xfrm>
            <a:off x="7940650" y="4491111"/>
            <a:ext cx="3718663" cy="945593"/>
          </a:xfrm>
          <a:prstGeom prst="roundRect">
            <a:avLst>
              <a:gd name="adj" fmla="val 3942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mapGetters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'filterList'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E8FCE62-5E10-7DFB-2F41-6C1490BE5AD5}"/>
              </a:ext>
            </a:extLst>
          </p:cNvPr>
          <p:cNvSpPr/>
          <p:nvPr/>
        </p:nvSpPr>
        <p:spPr>
          <a:xfrm>
            <a:off x="7940649" y="5620858"/>
            <a:ext cx="3718663" cy="301487"/>
          </a:xfrm>
          <a:prstGeom prst="roundRect">
            <a:avLst>
              <a:gd name="adj" fmla="val 10249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filterList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9078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 animBg="1"/>
      <p:bldP spid="20" grpId="0" animBg="1"/>
      <p:bldP spid="21" grpId="0"/>
      <p:bldP spid="26" grpId="0"/>
      <p:bldP spid="27" grpId="0" animBg="1"/>
      <p:bldP spid="28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9AE3FA-A7AE-EC23-72B4-6EF48B2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C7FAAE-811A-B138-D5FB-93270BC6D5B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8989711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目标：掌握核心概念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模块的创建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D41454-89D2-E7E3-0E87-61E9123805F0}"/>
              </a:ext>
            </a:extLst>
          </p:cNvPr>
          <p:cNvSpPr txBox="1"/>
          <p:nvPr/>
        </p:nvSpPr>
        <p:spPr>
          <a:xfrm>
            <a:off x="710879" y="1946414"/>
            <a:ext cx="8989711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单一状态树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，应用的所有状态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会集中到一个比较大的对象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。当应用变得非常复杂时，store 对象就有可能变得相当臃肿。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当项目变得越来越大的时候，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会变得越来越难以维护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CBA710-A35C-FA42-5A3B-69ACFDA68EEC}"/>
              </a:ext>
            </a:extLst>
          </p:cNvPr>
          <p:cNvSpPr/>
          <p:nvPr/>
        </p:nvSpPr>
        <p:spPr>
          <a:xfrm>
            <a:off x="790390" y="2782957"/>
            <a:ext cx="3135567" cy="2236552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userInfo: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'zs'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theme: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'dark'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desc: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600">
                <a:solidFill>
                  <a:srgbClr val="CE9178"/>
                </a:solidFill>
                <a:latin typeface="Consolas" panose="020B0609020204030204" pitchFamily="49" charset="0"/>
              </a:rPr>
              <a:t>测试项目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CE08CC-51FA-A181-E9F4-6C7C6EDD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15" y="2782957"/>
            <a:ext cx="7331452" cy="3392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C25AE4D-81E9-92F5-E565-38EFB488DAB5}"/>
              </a:ext>
            </a:extLst>
          </p:cNvPr>
          <p:cNvSpPr txBox="1"/>
          <p:nvPr/>
        </p:nvSpPr>
        <p:spPr>
          <a:xfrm>
            <a:off x="1605550" y="5019509"/>
            <a:ext cx="1293514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单一状态树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43A550-F2D3-23D2-1EE0-ED76284FC0BD}"/>
              </a:ext>
            </a:extLst>
          </p:cNvPr>
          <p:cNvSpPr/>
          <p:nvPr/>
        </p:nvSpPr>
        <p:spPr>
          <a:xfrm>
            <a:off x="1059873" y="3169227"/>
            <a:ext cx="1839191" cy="101373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A6F6FB-C1D5-87F3-99CD-E6420F7E43BB}"/>
              </a:ext>
            </a:extLst>
          </p:cNvPr>
          <p:cNvSpPr txBox="1"/>
          <p:nvPr/>
        </p:nvSpPr>
        <p:spPr>
          <a:xfrm>
            <a:off x="2765754" y="3103403"/>
            <a:ext cx="1293514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用户模块</a:t>
            </a:r>
            <a:endParaRPr lang="en-US" altLang="zh-CN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endParaRPr lang="zh-CN" altLang="en-US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518ABA-71EB-5D94-95FC-D4EA740DA47E}"/>
              </a:ext>
            </a:extLst>
          </p:cNvPr>
          <p:cNvSpPr/>
          <p:nvPr/>
        </p:nvSpPr>
        <p:spPr>
          <a:xfrm>
            <a:off x="1059873" y="4182966"/>
            <a:ext cx="1839191" cy="5133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C55A6C-B47C-2496-D717-88B1E6DA305A}"/>
              </a:ext>
            </a:extLst>
          </p:cNvPr>
          <p:cNvSpPr txBox="1"/>
          <p:nvPr/>
        </p:nvSpPr>
        <p:spPr>
          <a:xfrm>
            <a:off x="2838722" y="4018991"/>
            <a:ext cx="1087235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设置模块</a:t>
            </a:r>
            <a:endParaRPr lang="en-US" altLang="zh-CN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setting</a:t>
            </a:r>
            <a:endParaRPr lang="zh-CN" altLang="en-US" sz="16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4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 animBg="1"/>
      <p:bldP spid="16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9AE3FA-A7AE-EC23-72B4-6EF48B22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C7FAAE-811A-B138-D5FB-93270BC6D5B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8989711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目标：掌握核心概念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模块的创建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D41454-89D2-E7E3-0E87-61E9123805F0}"/>
              </a:ext>
            </a:extLst>
          </p:cNvPr>
          <p:cNvSpPr txBox="1"/>
          <p:nvPr/>
        </p:nvSpPr>
        <p:spPr>
          <a:xfrm>
            <a:off x="710877" y="1876840"/>
            <a:ext cx="8989711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模块拆分：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84FDCA-1754-EEB2-7A41-79A1693EDD5D}"/>
              </a:ext>
            </a:extLst>
          </p:cNvPr>
          <p:cNvSpPr/>
          <p:nvPr/>
        </p:nvSpPr>
        <p:spPr>
          <a:xfrm>
            <a:off x="784705" y="2677156"/>
            <a:ext cx="3294592" cy="3877207"/>
          </a:xfrm>
          <a:prstGeom prst="roundRect">
            <a:avLst>
              <a:gd name="adj" fmla="val 3341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userInfo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E9178"/>
                </a:solidFill>
                <a:latin typeface="Consolas" panose="020B0609020204030204" pitchFamily="49" charset="0"/>
              </a:rPr>
              <a:t>'zs'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FC1FF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FC1FF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4FC1FF"/>
                </a:solidFill>
                <a:latin typeface="Consolas" panose="020B0609020204030204" pitchFamily="49" charset="0"/>
              </a:rPr>
              <a:t>getters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{}</a:t>
            </a:r>
            <a:b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 dirty="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B04A87-4614-84D0-D2D0-14FF7FB15845}"/>
              </a:ext>
            </a:extLst>
          </p:cNvPr>
          <p:cNvSpPr txBox="1"/>
          <p:nvPr/>
        </p:nvSpPr>
        <p:spPr>
          <a:xfrm>
            <a:off x="710875" y="2250051"/>
            <a:ext cx="5395065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store/modules/user.js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7AC16FE-5095-0C5E-FC19-503FF6A8AEA3}"/>
              </a:ext>
            </a:extLst>
          </p:cNvPr>
          <p:cNvSpPr/>
          <p:nvPr/>
        </p:nvSpPr>
        <p:spPr>
          <a:xfrm>
            <a:off x="4424833" y="2684334"/>
            <a:ext cx="4812910" cy="1931425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'./modules/user'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Vuex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modules: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63E2E86-F232-FF9E-9822-E1E03534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8" y="871901"/>
            <a:ext cx="3139712" cy="2149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F403AB3-CD97-AE11-59FF-C4B69AF9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33" y="4986209"/>
            <a:ext cx="3459780" cy="586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24502A-0098-E0D7-547D-60CC870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3A4AC2-AAF5-F834-8C47-3565B269EC5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3632521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目标：掌握模块中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的访问语法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EED99-4B26-848D-771F-39948B4DC80E}"/>
              </a:ext>
            </a:extLst>
          </p:cNvPr>
          <p:cNvSpPr txBox="1"/>
          <p:nvPr/>
        </p:nvSpPr>
        <p:spPr>
          <a:xfrm>
            <a:off x="710878" y="1946414"/>
            <a:ext cx="9228252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尽管已经分模块了，但其实子模块的状态，还是会挂到根级别的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中，属性名就是模块名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使用模块中的数据：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直接通过模块名访问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$store.state.模块名.xxx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 mapState 映射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默认根级别的映射 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mapState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([ 'xxx' 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子模块的映射 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mapState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['xxx'])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E803F3-CB5C-673F-294D-1F1E5FF3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555" y="2521920"/>
            <a:ext cx="4358779" cy="277563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B6BDFA-7BFE-DE62-8037-D6D8FA4D9C6D}"/>
              </a:ext>
            </a:extLst>
          </p:cNvPr>
          <p:cNvSpPr/>
          <p:nvPr/>
        </p:nvSpPr>
        <p:spPr>
          <a:xfrm>
            <a:off x="1055467" y="4287609"/>
            <a:ext cx="4812910" cy="1931425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namespaced: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21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06496" y="948361"/>
            <a:ext cx="10720800" cy="517190"/>
          </a:xfrm>
        </p:spPr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37A70993-258A-00A0-CEF3-348623770E32}"/>
              </a:ext>
            </a:extLst>
          </p:cNvPr>
          <p:cNvSpPr txBox="1">
            <a:spLocks/>
          </p:cNvSpPr>
          <p:nvPr/>
        </p:nvSpPr>
        <p:spPr>
          <a:xfrm>
            <a:off x="806497" y="1465551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是什么，应用场景，优势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7D9978-CB9A-D5DF-ED72-016BA2DD4B5F}"/>
              </a:ext>
            </a:extLst>
          </p:cNvPr>
          <p:cNvSpPr txBox="1"/>
          <p:nvPr/>
        </p:nvSpPr>
        <p:spPr>
          <a:xfrm>
            <a:off x="806496" y="1782771"/>
            <a:ext cx="8868444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 vue 的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状态管理工具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，状态就是数据。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大白话：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是一个插件，可以帮我们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管理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通用的数据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多组件共享的数据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0A1A13-B329-8D2D-A770-DCBEAD36CB6E}"/>
              </a:ext>
            </a:extLst>
          </p:cNvPr>
          <p:cNvSpPr txBox="1"/>
          <p:nvPr/>
        </p:nvSpPr>
        <p:spPr>
          <a:xfrm>
            <a:off x="806496" y="2992764"/>
            <a:ext cx="458183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某个状态 在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很多个组件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来使用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个人信息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多个组件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共同维护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一份数据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购物车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04DB597-3FA5-E748-6767-2B89E86F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6" y="3239297"/>
            <a:ext cx="6212211" cy="2926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BDBEBF2-41B6-A30A-72E4-DB6D2FFE9BED}"/>
              </a:ext>
            </a:extLst>
          </p:cNvPr>
          <p:cNvSpPr txBox="1"/>
          <p:nvPr/>
        </p:nvSpPr>
        <p:spPr>
          <a:xfrm>
            <a:off x="806496" y="4260961"/>
            <a:ext cx="4581831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优势：</a:t>
            </a:r>
            <a:endParaRPr lang="en-US" altLang="zh-CN" sz="16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共同维护一份数据，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数据集中化管理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响应式变化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操作简洁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(vuex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提供了一些辅助函数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EBA1CF-20ED-7125-B0A1-5D792F49B61B}"/>
              </a:ext>
            </a:extLst>
          </p:cNvPr>
          <p:cNvSpPr txBox="1"/>
          <p:nvPr/>
        </p:nvSpPr>
        <p:spPr>
          <a:xfrm>
            <a:off x="8336200" y="2521434"/>
            <a:ext cx="3285529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例如：购物车数据   个人信息数据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6EC2F65-56AC-87BB-11E2-CA29CE52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078" y="802731"/>
            <a:ext cx="2199771" cy="17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24502A-0098-E0D7-547D-60CC870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3A4AC2-AAF5-F834-8C47-3565B269EC5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3632521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目标：掌握模块中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的访问语法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EED99-4B26-848D-771F-39948B4DC80E}"/>
              </a:ext>
            </a:extLst>
          </p:cNvPr>
          <p:cNvSpPr txBox="1"/>
          <p:nvPr/>
        </p:nvSpPr>
        <p:spPr>
          <a:xfrm>
            <a:off x="710878" y="1946414"/>
            <a:ext cx="9228252" cy="19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使用模块中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getters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中的数据：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直接通过模块名访问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$store.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getters['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 map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映射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默认根级别的映射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mapGetters([ 'xxx' ])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子模块的映射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mapGetters('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['xxx'])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B6BDFA-7BFE-DE62-8037-D6D8FA4D9C6D}"/>
              </a:ext>
            </a:extLst>
          </p:cNvPr>
          <p:cNvSpPr/>
          <p:nvPr/>
        </p:nvSpPr>
        <p:spPr>
          <a:xfrm>
            <a:off x="900666" y="4003969"/>
            <a:ext cx="4812910" cy="1931425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namespaced: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7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24502A-0098-E0D7-547D-60CC870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3A4AC2-AAF5-F834-8C47-3565B269EC5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4049964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目标：掌握模块中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的调用语法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EED99-4B26-848D-771F-39948B4DC80E}"/>
              </a:ext>
            </a:extLst>
          </p:cNvPr>
          <p:cNvSpPr txBox="1"/>
          <p:nvPr/>
        </p:nvSpPr>
        <p:spPr>
          <a:xfrm>
            <a:off x="710878" y="1946414"/>
            <a:ext cx="9228252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注意：默认模块中的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会被挂载到全局，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，才会挂载到子模块。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调用子模块中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mutation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直接通过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 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$store.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commit('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额外参数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 map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映射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默认根级别的映射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mapMutations([ 'xxx' ])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子模块的映射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mapMutations('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['xxx'])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B6BDFA-7BFE-DE62-8037-D6D8FA4D9C6D}"/>
              </a:ext>
            </a:extLst>
          </p:cNvPr>
          <p:cNvSpPr/>
          <p:nvPr/>
        </p:nvSpPr>
        <p:spPr>
          <a:xfrm>
            <a:off x="801275" y="4292204"/>
            <a:ext cx="4812910" cy="1931425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namespaced: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24B2E0-5495-DC22-660F-C4116635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96" y="2577118"/>
            <a:ext cx="4248205" cy="1226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2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24502A-0098-E0D7-547D-60CC870D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</a:t>
            </a:r>
            <a:r>
              <a:rPr lang="zh-CN" altLang="en-US"/>
              <a:t>模块 </a:t>
            </a:r>
            <a:r>
              <a:rPr lang="en-US" altLang="zh-CN"/>
              <a:t>module (</a:t>
            </a:r>
            <a:r>
              <a:rPr lang="zh-CN" altLang="en-US"/>
              <a:t>进阶语法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3A4AC2-AAF5-F834-8C47-3565B269EC5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9" y="1519309"/>
            <a:ext cx="9794782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目标：掌握模块中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的调用语法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同理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直接类比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即可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EED99-4B26-848D-771F-39948B4DC80E}"/>
              </a:ext>
            </a:extLst>
          </p:cNvPr>
          <p:cNvSpPr txBox="1"/>
          <p:nvPr/>
        </p:nvSpPr>
        <p:spPr>
          <a:xfrm>
            <a:off x="710878" y="1946414"/>
            <a:ext cx="9228252" cy="231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注意：默认模块中的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会被挂载到全局，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，才会挂载到子模块。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调用子模块中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action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直接通过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 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$store.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dispatch('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额外参数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 map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映射 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默认根级别的映射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mapActions([ 'xxx' ])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子模块的映射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mapActions('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['xxx'])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需要开启命名空间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B6BDFA-7BFE-DE62-8037-D6D8FA4D9C6D}"/>
              </a:ext>
            </a:extLst>
          </p:cNvPr>
          <p:cNvSpPr/>
          <p:nvPr/>
        </p:nvSpPr>
        <p:spPr>
          <a:xfrm>
            <a:off x="801275" y="4292204"/>
            <a:ext cx="4812910" cy="1931425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namespaced: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mutations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actions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getters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8D62D6-5CFD-BEA5-96B5-F2710009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531" y="3092238"/>
            <a:ext cx="4092321" cy="1187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8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3913FA-7FE8-4578-9CFC-194BE71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1FD86B-9D0F-D60C-3E54-32F042A8915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功能分析，创建项目，构建分析基本结构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B844AF-E21D-AEF9-0A37-387A0BD8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503" y="1519309"/>
            <a:ext cx="3585046" cy="45502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B7A7B2-E043-6BF0-F2FF-E2EE6114B4CA}"/>
              </a:ext>
            </a:extLst>
          </p:cNvPr>
          <p:cNvSpPr txBox="1"/>
          <p:nvPr/>
        </p:nvSpPr>
        <p:spPr>
          <a:xfrm>
            <a:off x="710878" y="3628738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脚手架新建项目 (注意：勾选vuex)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3DB7E6-82A5-645C-5CFA-FC098D305B59}"/>
              </a:ext>
            </a:extLst>
          </p:cNvPr>
          <p:cNvSpPr txBox="1"/>
          <p:nvPr/>
        </p:nvSpPr>
        <p:spPr>
          <a:xfrm>
            <a:off x="966579" y="4055843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vue create vue-cart-demo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7671C1-A1D2-CD36-5074-A8D508E7EED6}"/>
              </a:ext>
            </a:extLst>
          </p:cNvPr>
          <p:cNvSpPr txBox="1"/>
          <p:nvPr/>
        </p:nvSpPr>
        <p:spPr>
          <a:xfrm>
            <a:off x="710877" y="4500781"/>
            <a:ext cx="6383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将原本src内容清空，替换成素材的《vuex-cart-准备代码》并分析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C27D76-7C08-78CD-FC56-C9F904946D3F}"/>
              </a:ext>
            </a:extLst>
          </p:cNvPr>
          <p:cNvSpPr txBox="1"/>
          <p:nvPr/>
        </p:nvSpPr>
        <p:spPr>
          <a:xfrm>
            <a:off x="710878" y="2125050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功能模块分析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ACF6BC-41E0-FDC8-D9B7-55D37125D10D}"/>
              </a:ext>
            </a:extLst>
          </p:cNvPr>
          <p:cNvSpPr txBox="1"/>
          <p:nvPr/>
        </p:nvSpPr>
        <p:spPr>
          <a:xfrm>
            <a:off x="966579" y="2493136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请求动态渲染购物车，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数据存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C71E57-BC50-D099-B120-3F08A01F40A3}"/>
              </a:ext>
            </a:extLst>
          </p:cNvPr>
          <p:cNvSpPr txBox="1"/>
          <p:nvPr/>
        </p:nvSpPr>
        <p:spPr>
          <a:xfrm>
            <a:off x="966579" y="2832568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数字框控件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E9A058-510F-BAAA-6876-D1314C08FD2F}"/>
              </a:ext>
            </a:extLst>
          </p:cNvPr>
          <p:cNvSpPr txBox="1"/>
          <p:nvPr/>
        </p:nvSpPr>
        <p:spPr>
          <a:xfrm>
            <a:off x="966579" y="3177973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动态计算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总价和总数量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7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3913FA-7FE8-4578-9CFC-194BE71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1FD86B-9D0F-D60C-3E54-32F042A8915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购物车模块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C27D76-7C08-78CD-FC56-C9F904946D3F}"/>
              </a:ext>
            </a:extLst>
          </p:cNvPr>
          <p:cNvSpPr txBox="1"/>
          <p:nvPr/>
        </p:nvSpPr>
        <p:spPr>
          <a:xfrm>
            <a:off x="710877" y="2006661"/>
            <a:ext cx="10720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说明：既然明确数据要存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，建议分模块存，购物车数据存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cart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模块，将来还会有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模块，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article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ACF6BC-41E0-FDC8-D9B7-55D37125D10D}"/>
              </a:ext>
            </a:extLst>
          </p:cNvPr>
          <p:cNvSpPr txBox="1"/>
          <p:nvPr/>
        </p:nvSpPr>
        <p:spPr>
          <a:xfrm>
            <a:off x="710878" y="2422620"/>
            <a:ext cx="4437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`store/modules/cart.js`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C71E57-BC50-D099-B120-3F08A01F40A3}"/>
              </a:ext>
            </a:extLst>
          </p:cNvPr>
          <p:cNvSpPr txBox="1"/>
          <p:nvPr/>
        </p:nvSpPr>
        <p:spPr>
          <a:xfrm>
            <a:off x="6310161" y="2393619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挂载到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仓库上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`store/index.js`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319B8A-3DB3-4535-D5E2-9D2B5840007F}"/>
              </a:ext>
            </a:extLst>
          </p:cNvPr>
          <p:cNvSpPr/>
          <p:nvPr/>
        </p:nvSpPr>
        <p:spPr>
          <a:xfrm>
            <a:off x="781396" y="2832567"/>
            <a:ext cx="4812910" cy="2218159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namespaced: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list: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B12E5B-B5B2-D03B-DFD7-7BCB0B57ED5D}"/>
              </a:ext>
            </a:extLst>
          </p:cNvPr>
          <p:cNvSpPr/>
          <p:nvPr/>
        </p:nvSpPr>
        <p:spPr>
          <a:xfrm>
            <a:off x="6310161" y="2820724"/>
            <a:ext cx="4374403" cy="2377441"/>
          </a:xfrm>
          <a:prstGeom prst="roundRect">
            <a:avLst>
              <a:gd name="adj" fmla="val 1848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'./modules/cart'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Vuex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modules: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03A96C-2787-8C3F-6905-111FF5FE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61" y="5445556"/>
            <a:ext cx="4374403" cy="98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4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3913FA-7FE8-4578-9CFC-194BE71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1FD86B-9D0F-D60C-3E54-32F042A8915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json-server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工具，准备后端接口服务环境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481B3A-1EEC-07FD-E33F-7B63A28A37CF}"/>
              </a:ext>
            </a:extLst>
          </p:cNvPr>
          <p:cNvSpPr txBox="1"/>
          <p:nvPr/>
        </p:nvSpPr>
        <p:spPr>
          <a:xfrm>
            <a:off x="710878" y="1946414"/>
            <a:ext cx="9436974" cy="3751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安装全局工具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json-server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（全局工具仅需要安装一次）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【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官网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】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  i  json-server  -g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代码根目录新建一个 db 目录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将资料 index.json 移入 db 目录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进入 db 目录，执行命令，启动后端接口服务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json-server index.json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 sz="1600" dirty="0">
                <a:solidFill>
                  <a:srgbClr val="2525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访问接口测试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http://localhost:3000/cart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json-server 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--watch 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index.json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可以实时监听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文件的修改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765FC6-5559-AA26-C155-A8AE8E62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90" y="2893856"/>
            <a:ext cx="5415948" cy="1457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8B3AE3-E099-7DCA-481E-A8A6A0B99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29" y="3907191"/>
            <a:ext cx="3673158" cy="2103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3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3913FA-7FE8-4578-9CFC-194BE71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1FD86B-9D0F-D60C-3E54-32F042A8915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请求获取数据存入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映射渲染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5D48348-3B3A-EC53-030C-D610FF16E45F}"/>
              </a:ext>
            </a:extLst>
          </p:cNvPr>
          <p:cNvSpPr/>
          <p:nvPr/>
        </p:nvSpPr>
        <p:spPr>
          <a:xfrm>
            <a:off x="819693" y="2113715"/>
            <a:ext cx="1482439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 </a:t>
            </a:r>
            <a:r>
              <a:rPr lang="en-US" altLang="zh-CN"/>
              <a:t>axios</a:t>
            </a:r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370F6CA-16AF-68F9-1FB7-463AC00BB394}"/>
              </a:ext>
            </a:extLst>
          </p:cNvPr>
          <p:cNvSpPr/>
          <p:nvPr/>
        </p:nvSpPr>
        <p:spPr>
          <a:xfrm>
            <a:off x="2385092" y="2242860"/>
            <a:ext cx="333571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B8E4A4-66A0-0D4A-9DF0-B2D965EE2AF6}"/>
              </a:ext>
            </a:extLst>
          </p:cNvPr>
          <p:cNvSpPr/>
          <p:nvPr/>
        </p:nvSpPr>
        <p:spPr>
          <a:xfrm>
            <a:off x="2826635" y="2113715"/>
            <a:ext cx="1693456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准备</a:t>
            </a:r>
            <a:r>
              <a:rPr lang="en-US" altLang="zh-CN"/>
              <a:t> actions </a:t>
            </a:r>
          </a:p>
          <a:p>
            <a:pPr algn="ctr"/>
            <a:r>
              <a:rPr lang="zh-CN" altLang="en-US"/>
              <a:t>和 </a:t>
            </a:r>
            <a:r>
              <a:rPr lang="en-US" altLang="zh-CN"/>
              <a:t>mutations</a:t>
            </a:r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3CBFDD5-5862-D71F-A13B-54588C9DC75E}"/>
              </a:ext>
            </a:extLst>
          </p:cNvPr>
          <p:cNvSpPr/>
          <p:nvPr/>
        </p:nvSpPr>
        <p:spPr>
          <a:xfrm>
            <a:off x="4686009" y="2242860"/>
            <a:ext cx="358585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CE4BE6-18B2-9374-2DAF-CCED03BECCCB}"/>
              </a:ext>
            </a:extLst>
          </p:cNvPr>
          <p:cNvSpPr/>
          <p:nvPr/>
        </p:nvSpPr>
        <p:spPr>
          <a:xfrm>
            <a:off x="5144262" y="2113715"/>
            <a:ext cx="1495077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调用</a:t>
            </a:r>
            <a:r>
              <a:rPr lang="en-US" altLang="zh-CN"/>
              <a:t>action</a:t>
            </a:r>
            <a:br>
              <a:rPr lang="en-US" altLang="zh-CN"/>
            </a:br>
            <a:r>
              <a:rPr lang="zh-CN" altLang="en-US"/>
              <a:t>获取数据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0F0AD4D-7011-DF05-0F8C-0F33FBBBFF8E}"/>
              </a:ext>
            </a:extLst>
          </p:cNvPr>
          <p:cNvSpPr/>
          <p:nvPr/>
        </p:nvSpPr>
        <p:spPr>
          <a:xfrm>
            <a:off x="6764021" y="2242860"/>
            <a:ext cx="402935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D45CC49-D13B-66ED-89A5-B99527FC57AF}"/>
              </a:ext>
            </a:extLst>
          </p:cNvPr>
          <p:cNvSpPr/>
          <p:nvPr/>
        </p:nvSpPr>
        <p:spPr>
          <a:xfrm>
            <a:off x="7380162" y="2113715"/>
            <a:ext cx="1734022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动态渲染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D5C2D17-773A-ECDA-B00D-A11E5E530D3F}"/>
              </a:ext>
            </a:extLst>
          </p:cNvPr>
          <p:cNvSpPr/>
          <p:nvPr/>
        </p:nvSpPr>
        <p:spPr>
          <a:xfrm>
            <a:off x="819693" y="3211987"/>
            <a:ext cx="6912950" cy="2880699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state: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[] }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mutations: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updateList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'http://localhost:3000/cart'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'updateList'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B94CE5-6FCF-8D33-FA0B-85154068C734}"/>
              </a:ext>
            </a:extLst>
          </p:cNvPr>
          <p:cNvSpPr/>
          <p:nvPr/>
        </p:nvSpPr>
        <p:spPr>
          <a:xfrm>
            <a:off x="8054390" y="3243452"/>
            <a:ext cx="3536315" cy="395917"/>
          </a:xfrm>
          <a:prstGeom prst="roundRect">
            <a:avLst>
              <a:gd name="adj" fmla="val 16208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$store.dispatch('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模块名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/xxx')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A6FDF0-B3B5-D883-317C-34325978E689}"/>
              </a:ext>
            </a:extLst>
          </p:cNvPr>
          <p:cNvSpPr txBox="1"/>
          <p:nvPr/>
        </p:nvSpPr>
        <p:spPr>
          <a:xfrm>
            <a:off x="10233002" y="2944101"/>
            <a:ext cx="2033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页面调用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0DE24D-2922-8971-F4D3-0D10F1902199}"/>
              </a:ext>
            </a:extLst>
          </p:cNvPr>
          <p:cNvSpPr txBox="1"/>
          <p:nvPr/>
        </p:nvSpPr>
        <p:spPr>
          <a:xfrm>
            <a:off x="9114184" y="2265040"/>
            <a:ext cx="2033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mapState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B1F053-4E63-9EFF-51E0-6FD8FE05458C}"/>
              </a:ext>
            </a:extLst>
          </p:cNvPr>
          <p:cNvSpPr txBox="1"/>
          <p:nvPr/>
        </p:nvSpPr>
        <p:spPr>
          <a:xfrm>
            <a:off x="5144262" y="1670440"/>
            <a:ext cx="2033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数据已存入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BC3CFC8-47DD-BC6B-48FA-794F5D39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390" y="3812005"/>
            <a:ext cx="3536315" cy="2614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2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120A03-6DD3-20BF-67D8-28EC9A69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F9C74-9315-58A0-9EF8-DDCF3CC9791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修改数量功能完成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D7AE0-D20F-0906-2813-A95AC60A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6" y="3201728"/>
            <a:ext cx="3536315" cy="2614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51447F-4DA6-7292-947B-32F0F1FE4A9C}"/>
              </a:ext>
            </a:extLst>
          </p:cNvPr>
          <p:cNvSpPr/>
          <p:nvPr/>
        </p:nvSpPr>
        <p:spPr>
          <a:xfrm>
            <a:off x="3206962" y="4373217"/>
            <a:ext cx="967280" cy="457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CCCA10B-8E9B-97A2-BA5E-7118BC06AFAF}"/>
              </a:ext>
            </a:extLst>
          </p:cNvPr>
          <p:cNvSpPr/>
          <p:nvPr/>
        </p:nvSpPr>
        <p:spPr>
          <a:xfrm>
            <a:off x="710878" y="2141799"/>
            <a:ext cx="1482439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点击事件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C91532B-2EA5-1BB7-0F61-B938C9445E4F}"/>
              </a:ext>
            </a:extLst>
          </p:cNvPr>
          <p:cNvSpPr/>
          <p:nvPr/>
        </p:nvSpPr>
        <p:spPr>
          <a:xfrm>
            <a:off x="2276277" y="2270944"/>
            <a:ext cx="333571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409DA17-AE0A-046C-BF7E-BDC7B8C40210}"/>
              </a:ext>
            </a:extLst>
          </p:cNvPr>
          <p:cNvSpPr/>
          <p:nvPr/>
        </p:nvSpPr>
        <p:spPr>
          <a:xfrm>
            <a:off x="2717820" y="2141799"/>
            <a:ext cx="1693456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页面中</a:t>
            </a:r>
            <a:br>
              <a:rPr lang="en-US" altLang="zh-CN"/>
            </a:br>
            <a:r>
              <a:rPr lang="en-US" altLang="zh-CN"/>
              <a:t>dispatch</a:t>
            </a:r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F3E5C7B-3C86-F072-F793-3917D75CE083}"/>
              </a:ext>
            </a:extLst>
          </p:cNvPr>
          <p:cNvSpPr/>
          <p:nvPr/>
        </p:nvSpPr>
        <p:spPr>
          <a:xfrm>
            <a:off x="4577194" y="2270944"/>
            <a:ext cx="358585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FB1E82-820C-CB20-A52F-C0920C71DB25}"/>
              </a:ext>
            </a:extLst>
          </p:cNvPr>
          <p:cNvSpPr/>
          <p:nvPr/>
        </p:nvSpPr>
        <p:spPr>
          <a:xfrm>
            <a:off x="5035447" y="2141799"/>
            <a:ext cx="1495077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提供</a:t>
            </a:r>
            <a:r>
              <a:rPr lang="en-US" altLang="zh-CN"/>
              <a:t>action</a:t>
            </a:r>
            <a:br>
              <a:rPr lang="en-US" altLang="zh-CN"/>
            </a:br>
            <a:r>
              <a:rPr lang="zh-CN" altLang="en-US"/>
              <a:t>函数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26F8CDD-A8DE-0A76-7FE8-564E81F8CE4C}"/>
              </a:ext>
            </a:extLst>
          </p:cNvPr>
          <p:cNvSpPr/>
          <p:nvPr/>
        </p:nvSpPr>
        <p:spPr>
          <a:xfrm>
            <a:off x="6655206" y="2270944"/>
            <a:ext cx="402935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3E555C-A8B6-E128-33D5-3A554CA041E6}"/>
              </a:ext>
            </a:extLst>
          </p:cNvPr>
          <p:cNvSpPr/>
          <p:nvPr/>
        </p:nvSpPr>
        <p:spPr>
          <a:xfrm>
            <a:off x="7194272" y="2141799"/>
            <a:ext cx="1693326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提供</a:t>
            </a:r>
            <a:r>
              <a:rPr lang="en-US" altLang="zh-CN"/>
              <a:t>mutation</a:t>
            </a:r>
          </a:p>
          <a:p>
            <a:pPr algn="ctr"/>
            <a:r>
              <a:rPr lang="zh-CN" altLang="en-US"/>
              <a:t>函数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986F743-BC04-07D0-7046-59E91AA65C4D}"/>
              </a:ext>
            </a:extLst>
          </p:cNvPr>
          <p:cNvSpPr/>
          <p:nvPr/>
        </p:nvSpPr>
        <p:spPr>
          <a:xfrm>
            <a:off x="4577194" y="3196094"/>
            <a:ext cx="7121672" cy="3268646"/>
          </a:xfrm>
          <a:prstGeom prst="roundRect">
            <a:avLst>
              <a:gd name="adj" fmla="val 1832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mutations: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updateCount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actions: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updateCountAsync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patch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'http://localhost:3000/cart/'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'updateCount'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7A825CD-F58C-FFDF-188A-6267E43C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93" y="1519309"/>
            <a:ext cx="5342750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注意：前端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数据，后端数据库数据都要更新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8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120A03-6DD3-20BF-67D8-28EC9A69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购物车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F9C74-9315-58A0-9EF8-DDCF3CC9791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10878" y="1519309"/>
            <a:ext cx="5759495" cy="4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底部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11D61E-F80E-901D-84E8-5CD0F406BEC2}"/>
              </a:ext>
            </a:extLst>
          </p:cNvPr>
          <p:cNvSpPr txBox="1"/>
          <p:nvPr/>
        </p:nvSpPr>
        <p:spPr>
          <a:xfrm>
            <a:off x="710878" y="2052588"/>
            <a:ext cx="4437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03FF29-3BD5-FA74-F68F-7F0E68C6FF12}"/>
              </a:ext>
            </a:extLst>
          </p:cNvPr>
          <p:cNvSpPr txBox="1"/>
          <p:nvPr/>
        </p:nvSpPr>
        <p:spPr>
          <a:xfrm>
            <a:off x="710878" y="4573033"/>
            <a:ext cx="6127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zh-CN" altLang="en-US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4650E48-AA7F-C641-5969-281EF966B4E1}"/>
              </a:ext>
            </a:extLst>
          </p:cNvPr>
          <p:cNvSpPr/>
          <p:nvPr/>
        </p:nvSpPr>
        <p:spPr>
          <a:xfrm>
            <a:off x="978719" y="2494930"/>
            <a:ext cx="6724107" cy="1966300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getters: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total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44956C6-D17D-4856-E0BB-73076C8370B1}"/>
              </a:ext>
            </a:extLst>
          </p:cNvPr>
          <p:cNvSpPr/>
          <p:nvPr/>
        </p:nvSpPr>
        <p:spPr>
          <a:xfrm>
            <a:off x="978719" y="5009746"/>
            <a:ext cx="6724107" cy="963671"/>
          </a:xfrm>
          <a:prstGeom prst="roundRect">
            <a:avLst>
              <a:gd name="adj" fmla="val 365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...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mapGetters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'cart'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'total'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'totalPrice'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BEC533D-0F2A-4FA2-6068-7CFBBB8C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58" y="2122162"/>
            <a:ext cx="3863675" cy="1722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0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9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B0745-3C96-4647-6056-F88415D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构建 </a:t>
            </a:r>
            <a:r>
              <a:rPr lang="en-US" altLang="zh-CN"/>
              <a:t>vuex [</a:t>
            </a:r>
            <a:r>
              <a:rPr lang="zh-CN" altLang="en-US"/>
              <a:t>多组件数据共享</a:t>
            </a:r>
            <a:r>
              <a:rPr lang="en-US" altLang="zh-CN"/>
              <a:t>] </a:t>
            </a:r>
            <a:r>
              <a:rPr lang="zh-CN" altLang="en-US"/>
              <a:t>环境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ED21-878C-6A1E-C02C-4EFD7BB5A2DF}"/>
              </a:ext>
            </a:extLst>
          </p:cNvPr>
          <p:cNvSpPr txBox="1">
            <a:spLocks/>
          </p:cNvSpPr>
          <p:nvPr/>
        </p:nvSpPr>
        <p:spPr>
          <a:xfrm>
            <a:off x="710880" y="1573612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目标：基于脚手架创建项目，构建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多组件数据共享环境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39C14-58F2-EC20-2828-E2DEB96D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71" y="2010829"/>
            <a:ext cx="5808257" cy="4160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F16122-E5AC-6A24-BF54-D3CC2A420842}"/>
              </a:ext>
            </a:extLst>
          </p:cNvPr>
          <p:cNvSpPr txBox="1"/>
          <p:nvPr/>
        </p:nvSpPr>
        <p:spPr>
          <a:xfrm>
            <a:off x="7129411" y="2846116"/>
            <a:ext cx="3180520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效果是三个组件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共享一份数据: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任意一个组件都可以修改数据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三个组件的数据是同步的</a:t>
            </a:r>
          </a:p>
        </p:txBody>
      </p:sp>
    </p:spTree>
    <p:extLst>
      <p:ext uri="{BB962C8B-B14F-4D97-AF65-F5344CB8AC3E}">
        <p14:creationId xmlns:p14="http://schemas.microsoft.com/office/powerpoint/2010/main" val="428030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B0745-3C96-4647-6056-F88415D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创建一个空仓库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ED21-878C-6A1E-C02C-4EFD7BB5A2DF}"/>
              </a:ext>
            </a:extLst>
          </p:cNvPr>
          <p:cNvSpPr txBox="1">
            <a:spLocks/>
          </p:cNvSpPr>
          <p:nvPr/>
        </p:nvSpPr>
        <p:spPr>
          <a:xfrm>
            <a:off x="710880" y="1573612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目标：安装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插件，初始化一个空仓库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39C14-58F2-EC20-2828-E2DEB96D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703" y="915177"/>
            <a:ext cx="2044377" cy="1464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94C3D249-BCDE-DC5E-ED8B-7AE6C8D8329F}"/>
              </a:ext>
            </a:extLst>
          </p:cNvPr>
          <p:cNvSpPr/>
          <p:nvPr/>
        </p:nvSpPr>
        <p:spPr>
          <a:xfrm>
            <a:off x="10299970" y="921501"/>
            <a:ext cx="1043110" cy="67842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仓库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FAEF9A-4A06-3BBF-380A-AEAE77ECCD80}"/>
              </a:ext>
            </a:extLst>
          </p:cNvPr>
          <p:cNvSpPr txBox="1"/>
          <p:nvPr/>
        </p:nvSpPr>
        <p:spPr>
          <a:xfrm>
            <a:off x="775208" y="2140475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npm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vuex@3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7F3C2E-9ECE-00CF-E14E-4EFA04348409}"/>
              </a:ext>
            </a:extLst>
          </p:cNvPr>
          <p:cNvSpPr txBox="1"/>
          <p:nvPr/>
        </p:nvSpPr>
        <p:spPr>
          <a:xfrm>
            <a:off x="3008532" y="3436103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新建  store/index.js 专门存放 vuex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BF8865-716E-243B-6943-CA2E1EED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64" y="3919620"/>
            <a:ext cx="3591888" cy="2746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31CB00C-D5A7-15BD-8EBE-0B54538859F7}"/>
              </a:ext>
            </a:extLst>
          </p:cNvPr>
          <p:cNvSpPr txBox="1"/>
          <p:nvPr/>
        </p:nvSpPr>
        <p:spPr>
          <a:xfrm>
            <a:off x="5227416" y="1814009"/>
            <a:ext cx="6125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3</a:t>
            </a:r>
            <a:r>
              <a:rPr lang="en-US" altLang="zh-CN"/>
              <a:t>. Vue.use(Vuex)</a:t>
            </a:r>
          </a:p>
          <a:p>
            <a:r>
              <a:rPr lang="en-US" altLang="zh-CN"/>
              <a:t>    </a:t>
            </a:r>
            <a:r>
              <a:rPr lang="zh-CN" altLang="en-US"/>
              <a:t>创建仓库</a:t>
            </a:r>
            <a:r>
              <a:rPr lang="en-US" altLang="zh-CN"/>
              <a:t> new Vuex.Store()</a:t>
            </a:r>
            <a:r>
              <a:rPr lang="zh-CN" altLang="en-US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8ABEEF-AD82-55BC-77E5-219B7B7DB471}"/>
              </a:ext>
            </a:extLst>
          </p:cNvPr>
          <p:cNvSpPr txBox="1"/>
          <p:nvPr/>
        </p:nvSpPr>
        <p:spPr>
          <a:xfrm>
            <a:off x="7624333" y="3369394"/>
            <a:ext cx="401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4</a:t>
            </a:r>
            <a:r>
              <a:rPr lang="en-US" altLang="zh-CN"/>
              <a:t>. </a:t>
            </a:r>
            <a:r>
              <a:rPr lang="zh-CN" altLang="en-US"/>
              <a:t>在 main.js 中导入挂载到 Vue 实例上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0D61EBC-B259-0BCC-4928-B64D1F3DA763}"/>
              </a:ext>
            </a:extLst>
          </p:cNvPr>
          <p:cNvSpPr/>
          <p:nvPr/>
        </p:nvSpPr>
        <p:spPr>
          <a:xfrm>
            <a:off x="806748" y="2624821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安装 </a:t>
            </a:r>
            <a:r>
              <a:rPr lang="en-US" altLang="zh-CN"/>
              <a:t>vuex</a:t>
            </a:r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DEE59A1-B0B0-5D2C-700D-0E4137C522C2}"/>
              </a:ext>
            </a:extLst>
          </p:cNvPr>
          <p:cNvSpPr/>
          <p:nvPr/>
        </p:nvSpPr>
        <p:spPr>
          <a:xfrm>
            <a:off x="2337623" y="2783253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4619E17-E20F-AFB0-2E9C-2B72CCB9121A}"/>
              </a:ext>
            </a:extLst>
          </p:cNvPr>
          <p:cNvSpPr/>
          <p:nvPr/>
        </p:nvSpPr>
        <p:spPr>
          <a:xfrm>
            <a:off x="3050464" y="2622140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  <a:r>
              <a:rPr lang="en-US" altLang="zh-CN"/>
              <a:t>vuex</a:t>
            </a:r>
            <a:r>
              <a:rPr lang="zh-CN" altLang="en-US"/>
              <a:t>模块文件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A39A72D-4E1D-F446-FA0A-04AE20C78595}"/>
              </a:ext>
            </a:extLst>
          </p:cNvPr>
          <p:cNvSpPr/>
          <p:nvPr/>
        </p:nvSpPr>
        <p:spPr>
          <a:xfrm>
            <a:off x="4592125" y="2737998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6F35E92-2D4E-4E5B-B7DE-6D3905D1ECB3}"/>
              </a:ext>
            </a:extLst>
          </p:cNvPr>
          <p:cNvSpPr/>
          <p:nvPr/>
        </p:nvSpPr>
        <p:spPr>
          <a:xfrm>
            <a:off x="5315752" y="2579566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创建仓库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B4F2B46-7B42-1AE6-12D6-D8D8F714B115}"/>
              </a:ext>
            </a:extLst>
          </p:cNvPr>
          <p:cNvSpPr/>
          <p:nvPr/>
        </p:nvSpPr>
        <p:spPr>
          <a:xfrm>
            <a:off x="6900704" y="2734004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58BCFE3-4FF1-C81F-D218-E848CD5F3EEA}"/>
              </a:ext>
            </a:extLst>
          </p:cNvPr>
          <p:cNvSpPr/>
          <p:nvPr/>
        </p:nvSpPr>
        <p:spPr>
          <a:xfrm>
            <a:off x="7624333" y="2579566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main.js</a:t>
            </a:r>
          </a:p>
          <a:p>
            <a:pPr algn="ctr"/>
            <a:r>
              <a:rPr lang="zh-CN" altLang="en-US"/>
              <a:t>导入挂载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D9F908-172F-379F-2302-23504EEC7B4E}"/>
              </a:ext>
            </a:extLst>
          </p:cNvPr>
          <p:cNvSpPr txBox="1"/>
          <p:nvPr/>
        </p:nvSpPr>
        <p:spPr>
          <a:xfrm>
            <a:off x="7508513" y="4133485"/>
            <a:ext cx="2866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检验：</a:t>
            </a:r>
            <a:r>
              <a:rPr lang="en-US" altLang="zh-CN" b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this.$store</a:t>
            </a:r>
          </a:p>
          <a:p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0"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BC44BA0-C46E-ED92-C8C9-747A45BB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07" y="4595150"/>
            <a:ext cx="4389500" cy="746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1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B0745-3C96-4647-6056-F88415D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state </a:t>
            </a:r>
            <a:r>
              <a:rPr lang="zh-CN" altLang="en-US"/>
              <a:t>状态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ED21-878C-6A1E-C02C-4EFD7BB5A2DF}"/>
              </a:ext>
            </a:extLst>
          </p:cNvPr>
          <p:cNvSpPr txBox="1">
            <a:spLocks/>
          </p:cNvSpPr>
          <p:nvPr/>
        </p:nvSpPr>
        <p:spPr>
          <a:xfrm>
            <a:off x="710880" y="1573612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目标：明确如何给仓库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数据，如何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仓库的数据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39C14-58F2-EC20-2828-E2DEB96D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45" y="915177"/>
            <a:ext cx="2483136" cy="177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94C3D249-BCDE-DC5E-ED8B-7AE6C8D8329F}"/>
              </a:ext>
            </a:extLst>
          </p:cNvPr>
          <p:cNvSpPr/>
          <p:nvPr/>
        </p:nvSpPr>
        <p:spPr>
          <a:xfrm>
            <a:off x="9783097" y="921500"/>
            <a:ext cx="1559983" cy="100552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仓库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2E290E-2858-5A71-91E5-60B43BA77392}"/>
              </a:ext>
            </a:extLst>
          </p:cNvPr>
          <p:cNvSpPr txBox="1"/>
          <p:nvPr/>
        </p:nvSpPr>
        <p:spPr>
          <a:xfrm>
            <a:off x="753820" y="1927030"/>
            <a:ext cx="8364294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提供数据：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提供唯一的公共数据源，所有共享的数据都要统一放到 Store 中的 State 中存储。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state 对象中可以添加我们要共享的数据。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F9E87F-4FBF-54F6-1BC8-0478D52F905C}"/>
              </a:ext>
            </a:extLst>
          </p:cNvPr>
          <p:cNvSpPr/>
          <p:nvPr/>
        </p:nvSpPr>
        <p:spPr>
          <a:xfrm>
            <a:off x="818067" y="3240997"/>
            <a:ext cx="6046840" cy="3027985"/>
          </a:xfrm>
          <a:prstGeom prst="roundRect">
            <a:avLst>
              <a:gd name="adj" fmla="val 4199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创建仓库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状态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即数据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类似于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组件中的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区别：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1. data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是组件自己的数据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2. state </a:t>
            </a:r>
            <a:r>
              <a:rPr lang="zh-CN" altLang="en-US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是所有组件共享的数据</a:t>
            </a:r>
            <a:endParaRPr lang="zh-CN" alt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endParaRPr lang="en-US" altLang="zh-C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195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B0745-3C96-4647-6056-F88415D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state </a:t>
            </a:r>
            <a:r>
              <a:rPr lang="zh-CN" altLang="en-US"/>
              <a:t>状态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ED21-878C-6A1E-C02C-4EFD7BB5A2DF}"/>
              </a:ext>
            </a:extLst>
          </p:cNvPr>
          <p:cNvSpPr txBox="1">
            <a:spLocks/>
          </p:cNvSpPr>
          <p:nvPr/>
        </p:nvSpPr>
        <p:spPr>
          <a:xfrm>
            <a:off x="710880" y="1573612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目标：明确如何给仓库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数据，如何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仓库的数据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2E290E-2858-5A71-91E5-60B43BA77392}"/>
              </a:ext>
            </a:extLst>
          </p:cNvPr>
          <p:cNvSpPr txBox="1"/>
          <p:nvPr/>
        </p:nvSpPr>
        <p:spPr>
          <a:xfrm>
            <a:off x="753820" y="1927030"/>
            <a:ext cx="8364294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使用数据：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通过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直接访问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通过辅助函数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F9E87F-4FBF-54F6-1BC8-0478D52F905C}"/>
              </a:ext>
            </a:extLst>
          </p:cNvPr>
          <p:cNvSpPr/>
          <p:nvPr/>
        </p:nvSpPr>
        <p:spPr>
          <a:xfrm>
            <a:off x="832478" y="3222605"/>
            <a:ext cx="5352012" cy="2401447"/>
          </a:xfrm>
          <a:prstGeom prst="roundRect">
            <a:avLst>
              <a:gd name="adj" fmla="val 4227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获取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：</a:t>
            </a:r>
            <a:endParaRPr lang="en-US" altLang="zh-CN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arenBoth"/>
            </a:pPr>
            <a:r>
              <a:rPr lang="en-US" altLang="zh-CN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this.$store</a:t>
            </a:r>
          </a:p>
          <a:p>
            <a:pPr marL="342900" indent="-342900">
              <a:buAutoNum type="arabicParenBoth"/>
            </a:pP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 import 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导入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store</a:t>
            </a:r>
          </a:p>
          <a:p>
            <a:endParaRPr lang="en-US" altLang="zh-CN" sz="16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模板中：     </a:t>
            </a:r>
            <a:r>
              <a:rPr lang="en-US" altLang="zh-CN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$store.state.xxx }}</a:t>
            </a:r>
          </a:p>
          <a:p>
            <a:r>
              <a:rPr lang="zh-CN" altLang="en-US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组件逻辑中：  </a:t>
            </a:r>
            <a:r>
              <a:rPr lang="en-US" altLang="zh-CN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this.$store.state.xxx</a:t>
            </a:r>
          </a:p>
          <a:p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模块中：   </a:t>
            </a:r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store.state.xxx</a:t>
            </a:r>
            <a:endParaRPr lang="en-US" altLang="zh-CN" sz="16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63EB2D-26BA-B67B-1132-6B4F5A9E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45" y="915177"/>
            <a:ext cx="2483136" cy="177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BEFF85D-5392-4E79-D299-137178D1614E}"/>
              </a:ext>
            </a:extLst>
          </p:cNvPr>
          <p:cNvSpPr/>
          <p:nvPr/>
        </p:nvSpPr>
        <p:spPr>
          <a:xfrm>
            <a:off x="9783097" y="921500"/>
            <a:ext cx="1559983" cy="100552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0574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CB0745-3C96-4647-6056-F88415D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state </a:t>
            </a:r>
            <a:r>
              <a:rPr lang="zh-CN" altLang="en-US"/>
              <a:t>状态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ED21-878C-6A1E-C02C-4EFD7BB5A2DF}"/>
              </a:ext>
            </a:extLst>
          </p:cNvPr>
          <p:cNvSpPr txBox="1">
            <a:spLocks/>
          </p:cNvSpPr>
          <p:nvPr/>
        </p:nvSpPr>
        <p:spPr>
          <a:xfrm>
            <a:off x="710880" y="1573612"/>
            <a:ext cx="6418531" cy="382914"/>
          </a:xfr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目标：明确如何给仓库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数据，如何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仓库的数据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2E290E-2858-5A71-91E5-60B43BA77392}"/>
              </a:ext>
            </a:extLst>
          </p:cNvPr>
          <p:cNvSpPr txBox="1"/>
          <p:nvPr/>
        </p:nvSpPr>
        <p:spPr>
          <a:xfrm>
            <a:off x="753820" y="1927030"/>
            <a:ext cx="8364294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使用数据：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通过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直接访问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通过辅助函数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83944B-8A9E-8AA6-90CE-12FB81E7E83C}"/>
              </a:ext>
            </a:extLst>
          </p:cNvPr>
          <p:cNvSpPr/>
          <p:nvPr/>
        </p:nvSpPr>
        <p:spPr>
          <a:xfrm>
            <a:off x="6749052" y="825431"/>
            <a:ext cx="4738124" cy="2203197"/>
          </a:xfrm>
          <a:prstGeom prst="roundRect">
            <a:avLst>
              <a:gd name="adj" fmla="val 4227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chemeClr val="bg1"/>
                </a:solidFill>
                <a:latin typeface="Consolas" panose="020B0609020204030204" pitchFamily="49" charset="0"/>
              </a:rPr>
              <a:t>{{ count }}</a:t>
            </a:r>
          </a:p>
          <a:p>
            <a:endParaRPr lang="en-US" altLang="zh-CN" sz="1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中数据，定义在组件内的计算属性中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269072-E086-DF6A-A51E-DEF85EAF5161}"/>
              </a:ext>
            </a:extLst>
          </p:cNvPr>
          <p:cNvSpPr txBox="1"/>
          <p:nvPr/>
        </p:nvSpPr>
        <p:spPr>
          <a:xfrm>
            <a:off x="1007952" y="3102540"/>
            <a:ext cx="7856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mapState是辅助函数，帮助我们把 store中的数据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映射到 组件的计算属性中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7C682D-31E5-EE0E-ABBC-8764A75FBB2A}"/>
              </a:ext>
            </a:extLst>
          </p:cNvPr>
          <p:cNvSpPr/>
          <p:nvPr/>
        </p:nvSpPr>
        <p:spPr>
          <a:xfrm>
            <a:off x="1114862" y="4144913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导入 </a:t>
            </a:r>
            <a:r>
              <a:rPr lang="en-US" altLang="zh-CN"/>
              <a:t>mapState</a:t>
            </a:r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E941FA9-6D9E-6382-F5D3-08DB913BDC08}"/>
              </a:ext>
            </a:extLst>
          </p:cNvPr>
          <p:cNvSpPr/>
          <p:nvPr/>
        </p:nvSpPr>
        <p:spPr>
          <a:xfrm>
            <a:off x="2645737" y="4303345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338ABD9-D502-1ED4-205C-ECB5703F3C22}"/>
              </a:ext>
            </a:extLst>
          </p:cNvPr>
          <p:cNvSpPr/>
          <p:nvPr/>
        </p:nvSpPr>
        <p:spPr>
          <a:xfrm>
            <a:off x="3358578" y="4142232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数组方式引入</a:t>
            </a:r>
            <a:r>
              <a:rPr lang="en-US" altLang="zh-CN"/>
              <a:t>state</a:t>
            </a:r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0DC8223-56F4-3558-3230-9351E067DA81}"/>
              </a:ext>
            </a:extLst>
          </p:cNvPr>
          <p:cNvSpPr/>
          <p:nvPr/>
        </p:nvSpPr>
        <p:spPr>
          <a:xfrm>
            <a:off x="4900239" y="4258090"/>
            <a:ext cx="499489" cy="38291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AB84F65-527E-2A97-62EB-49A089086547}"/>
              </a:ext>
            </a:extLst>
          </p:cNvPr>
          <p:cNvSpPr/>
          <p:nvPr/>
        </p:nvSpPr>
        <p:spPr>
          <a:xfrm>
            <a:off x="5623866" y="4099658"/>
            <a:ext cx="1317523" cy="69977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展开运算符映射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FD63FC-8D59-6C4D-F09B-69B935BEDECA}"/>
              </a:ext>
            </a:extLst>
          </p:cNvPr>
          <p:cNvSpPr txBox="1"/>
          <p:nvPr/>
        </p:nvSpPr>
        <p:spPr>
          <a:xfrm>
            <a:off x="3358578" y="4908697"/>
            <a:ext cx="204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mapState(['count'])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BF9D98-1A92-9616-88CD-D05AF5C6BB8C}"/>
              </a:ext>
            </a:extLst>
          </p:cNvPr>
          <p:cNvSpPr txBox="1"/>
          <p:nvPr/>
        </p:nvSpPr>
        <p:spPr>
          <a:xfrm>
            <a:off x="1007952" y="3706213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import { mapState } from 'vuex'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2F152-9281-9D9D-ACFC-F25A9F9C228A}"/>
              </a:ext>
            </a:extLst>
          </p:cNvPr>
          <p:cNvSpPr txBox="1"/>
          <p:nvPr/>
        </p:nvSpPr>
        <p:spPr>
          <a:xfrm>
            <a:off x="7070122" y="3987882"/>
            <a:ext cx="2817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 computed: {</a:t>
            </a:r>
          </a:p>
          <a:p>
            <a:r>
              <a:rPr lang="zh-CN" altLang="en-US"/>
              <a:t>    ...mapState(['count'])</a:t>
            </a:r>
          </a:p>
          <a:p>
            <a:r>
              <a:rPr lang="zh-CN" altLang="en-US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8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67F659-4BDC-A06A-F14B-6710CA78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mutations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019A02-6979-C420-9F43-56207883F62D}"/>
              </a:ext>
            </a:extLst>
          </p:cNvPr>
          <p:cNvSpPr txBox="1"/>
          <p:nvPr/>
        </p:nvSpPr>
        <p:spPr>
          <a:xfrm>
            <a:off x="710880" y="1553947"/>
            <a:ext cx="73712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目标：明确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同样遵循单向数据流，组件中不能直接修改仓库的数据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0D222C-8827-29EB-52B0-0B0F490E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96" y="2438994"/>
            <a:ext cx="3380671" cy="323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C43E57-85B7-BE64-195D-D7B8F696212D}"/>
              </a:ext>
            </a:extLst>
          </p:cNvPr>
          <p:cNvSpPr txBox="1"/>
          <p:nvPr/>
        </p:nvSpPr>
        <p:spPr>
          <a:xfrm>
            <a:off x="710880" y="1968203"/>
            <a:ext cx="6125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  strict: true  可以开启严格模式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45A29F-8194-7A8E-0DB0-25B5A1B1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38" y="2438994"/>
            <a:ext cx="3447038" cy="3435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62603A-97C0-8BC6-4A90-2E444353319D}"/>
              </a:ext>
            </a:extLst>
          </p:cNvPr>
          <p:cNvSpPr txBox="1"/>
          <p:nvPr/>
        </p:nvSpPr>
        <p:spPr>
          <a:xfrm>
            <a:off x="710880" y="6006383"/>
            <a:ext cx="4191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this.$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store.state.count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 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错误写法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5C5630C-8C60-397F-1040-337902CD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388" y="2438994"/>
            <a:ext cx="3260536" cy="2177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DE42FAF-05E4-123A-692F-9E45F2827AC3}"/>
              </a:ext>
            </a:extLst>
          </p:cNvPr>
          <p:cNvSpPr txBox="1"/>
          <p:nvPr/>
        </p:nvSpPr>
        <p:spPr>
          <a:xfrm>
            <a:off x="4236576" y="1953904"/>
            <a:ext cx="5434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https://vuex.vuejs.org/zh/guide/strict.html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0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B471A5-DDAE-CA3F-2084-EB41826C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 </a:t>
            </a:r>
            <a:r>
              <a:rPr lang="en-US" altLang="zh-CN"/>
              <a:t>- mutations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2E02A7-ED57-0B7C-CB32-965548A1A4F0}"/>
              </a:ext>
            </a:extLst>
          </p:cNvPr>
          <p:cNvSpPr txBox="1"/>
          <p:nvPr/>
        </p:nvSpPr>
        <p:spPr>
          <a:xfrm>
            <a:off x="710880" y="1553947"/>
            <a:ext cx="8944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目标：掌握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的操作流程，来修改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数据。 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(state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数据的修改只能通过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 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FA9DAB-0058-DD0F-721C-9CDAC298F119}"/>
              </a:ext>
            </a:extLst>
          </p:cNvPr>
          <p:cNvSpPr txBox="1"/>
          <p:nvPr/>
        </p:nvSpPr>
        <p:spPr>
          <a:xfrm>
            <a:off x="710880" y="1887794"/>
            <a:ext cx="5224193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mutations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对象，对象中存放修改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的方法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EC0CBBE-784A-FA34-B254-5FCE8ABFB190}"/>
              </a:ext>
            </a:extLst>
          </p:cNvPr>
          <p:cNvSpPr/>
          <p:nvPr/>
        </p:nvSpPr>
        <p:spPr>
          <a:xfrm>
            <a:off x="793149" y="2349428"/>
            <a:ext cx="4827292" cy="3117401"/>
          </a:xfrm>
          <a:prstGeom prst="roundRect">
            <a:avLst>
              <a:gd name="adj" fmla="val 189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4FC1FF"/>
                </a:solidFill>
                <a:latin typeface="Consolas" panose="020B0609020204030204" pitchFamily="49" charset="0"/>
              </a:rPr>
              <a:t>Vuex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 pitchFamily="49" charset="0"/>
              </a:rPr>
              <a:t>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count: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定义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mutations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mutations: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第一个参数是当前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store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600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zh-CN" altLang="en-US" sz="1600">
                <a:solidFill>
                  <a:srgbClr val="6A9955"/>
                </a:solidFill>
                <a:latin typeface="Consolas" panose="020B0609020204030204" pitchFamily="49" charset="0"/>
              </a:rPr>
              <a:t>属性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addCount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16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zh-CN" altLang="en-US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795213-553D-84C4-F3A5-776C553B579F}"/>
              </a:ext>
            </a:extLst>
          </p:cNvPr>
          <p:cNvSpPr txBox="1"/>
          <p:nvPr/>
        </p:nvSpPr>
        <p:spPr>
          <a:xfrm>
            <a:off x="6495511" y="1892501"/>
            <a:ext cx="3254477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组件中提交调用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4B4F827-E1C5-11F2-7C8A-EF158EC2880E}"/>
              </a:ext>
            </a:extLst>
          </p:cNvPr>
          <p:cNvSpPr/>
          <p:nvPr/>
        </p:nvSpPr>
        <p:spPr>
          <a:xfrm>
            <a:off x="6584002" y="2338185"/>
            <a:ext cx="3706762" cy="427106"/>
          </a:xfrm>
          <a:prstGeom prst="roundRect">
            <a:avLst>
              <a:gd name="adj" fmla="val 13406"/>
            </a:avLst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$store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commit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 pitchFamily="49" charset="0"/>
              </a:rPr>
              <a:t>'addCount'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38CD4A4-2F11-91BA-1F56-B5452CBF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60" y="3042480"/>
            <a:ext cx="4229467" cy="1417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3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45100</TotalTime>
  <Words>2818</Words>
  <Application>Microsoft Office PowerPoint</Application>
  <PresentationFormat>宽屏</PresentationFormat>
  <Paragraphs>426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Alibaba PuHuiTi B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vuex概述</vt:lpstr>
      <vt:lpstr>构建 vuex [多组件数据共享] 环境</vt:lpstr>
      <vt:lpstr>创建一个空仓库</vt:lpstr>
      <vt:lpstr>核心概念 - state 状态</vt:lpstr>
      <vt:lpstr>核心概念 - state 状态</vt:lpstr>
      <vt:lpstr>核心概念 - state 状态</vt:lpstr>
      <vt:lpstr>核心概念 - mutations</vt:lpstr>
      <vt:lpstr>核心概念 - mutations</vt:lpstr>
      <vt:lpstr>核心概念 - mutations</vt:lpstr>
      <vt:lpstr>核心概念 - mutations - 练习</vt:lpstr>
      <vt:lpstr>核心概念 - mutations - 练习</vt:lpstr>
      <vt:lpstr>辅助函数 - mapMutations</vt:lpstr>
      <vt:lpstr>核心概念 - actions</vt:lpstr>
      <vt:lpstr>辅助函数 - mapActions</vt:lpstr>
      <vt:lpstr>核心概念 - getters</vt:lpstr>
      <vt:lpstr>核心概念 - 模块 module (进阶语法)</vt:lpstr>
      <vt:lpstr>核心概念 - 模块 module (进阶语法)</vt:lpstr>
      <vt:lpstr>核心概念 - 模块 module (进阶语法)</vt:lpstr>
      <vt:lpstr>核心概念 - 模块 module (进阶语法)</vt:lpstr>
      <vt:lpstr>核心概念 - 模块 module (进阶语法)</vt:lpstr>
      <vt:lpstr>核心概念 - 模块 module (进阶语法)</vt:lpstr>
      <vt:lpstr>综合案例 - 购物车</vt:lpstr>
      <vt:lpstr>综合案例 - 购物车</vt:lpstr>
      <vt:lpstr>综合案例 - 购物车</vt:lpstr>
      <vt:lpstr>综合案例 - 购物车</vt:lpstr>
      <vt:lpstr>综合案例 - 购物车</vt:lpstr>
      <vt:lpstr>综合案例 - 购物车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天成</cp:lastModifiedBy>
  <cp:revision>16813</cp:revision>
  <dcterms:created xsi:type="dcterms:W3CDTF">2020-03-31T03:23:00Z</dcterms:created>
  <dcterms:modified xsi:type="dcterms:W3CDTF">2023-05-06T15:52:19Z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2052-11.1.0.12598</vt:lpwstr>
  </property>
</Properties>
</file>