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5907-C536-4AEA-B822-F84C8CADFE10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56E25-9590-41BC-8C3B-438B0F5A6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56E25-9590-41BC-8C3B-438B0F5A62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2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1B79-A7E3-6C39-DDEA-086E8058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6CFE3-FEBA-8121-A520-8A9A99C9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B9631-0812-1B2A-0AB3-4A2921FB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ADBF6-F694-99DC-3874-B3241FD4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D032F-6A2F-EEC1-930F-7007D9A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9B96-FDBB-058A-DF3B-AE3D48BC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4E688-FE26-EB1A-4621-D3A3A8AA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DE163-F15F-3BB8-0A07-B01AB957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4836-C7C6-420F-FD8C-9C7597B0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DC5C5-E32B-B953-DF19-C0A8A5FD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E8CF9-82B3-CCAB-4050-A2D737A4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2ED2E-DF27-CF4D-CB44-BD0732398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F5765-2DAE-50F4-556F-63CC21D8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B33A6-5DF2-F61F-7F64-09C87340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B439-A8A4-F786-B719-F54BD1DF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2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0D492-9F19-5DE0-6CC5-F731281E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5F5A-0F4A-07A6-A0C6-97EDB367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45312-78EF-BC32-83A8-FB1C7A5C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A3006-D37D-6B27-6D14-5A15B30B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DA2E9-C1D6-B85F-2C02-A1A07F2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5AD9-81E5-A23E-D0D7-55F958E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E8B81-035F-25ED-F73C-3D415F0E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EC334-AE0C-B1BA-9106-4EAD6E33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40120-A9D5-CF6D-598B-65E865F7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78765-04CE-0676-F209-1EAB8CC3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6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73A0D-4D89-B15F-7549-E2CF2FC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6A532-7F36-EFF2-3C1C-05077B99B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7D831-B89F-8B6E-564F-315C3417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778FA-15E1-39BC-0C67-70BD9F28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42B0D-945E-F477-E0A3-202602B3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4C729-550E-1CFA-BFFB-5EDFCEB1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4857-4247-8E98-D623-627DBD00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128C8-BCE0-7ABA-855D-32D6B40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C39D9-6919-162E-9B12-3199A180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07CE6D-9E87-7B4F-9806-BB1388B91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F4F0D-942F-D911-9FFC-EFA318F4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AA5D45-1D1D-6701-0DC0-9ECB88FB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E5D99-CBB5-30EC-A28B-65B3172B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DAA9BD-57A1-913D-52A4-980B8B96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DAEE-4D7C-822E-391E-114DBCB9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5640B4-926D-2A25-DD23-A630225E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C245B-FA9A-1498-614A-D5C6BF5A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B90A1-E900-6507-9860-CCB37653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444F37-E00E-60D2-9FC5-4248A195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5ED28-4CA0-CB93-9B15-67D99D1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DD286-8766-B009-BFCC-61290FC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1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041D-29F1-753D-16A1-77FC2006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8D118-1879-B9E7-5DFE-24C19574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DA624-00A7-BD65-C5E2-EB545DC7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B783B-60EC-D6D7-5279-5BC6C8F6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7C5FD-4109-0A54-56DB-497E5CD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C8D1D-1156-BC3D-9C16-90C77610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F6DB-FBF3-4473-3E3E-29BB94A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D25FD-3AD8-E414-A9CF-3E250B52A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37503-902E-F684-CF1B-5BF738D5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0D109-3AF0-0D58-602E-E9674B79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93237-E19F-BF40-8E34-24574462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0138B-DEC9-33BF-9972-7151600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4F3C6-B62E-BDBD-67D6-91372AD1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638D0-FD78-DE66-4C45-F881FB5F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03BA-D255-F123-E48E-88697F060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ED61-DCC2-4D83-8D11-D3658CE14988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3F03F-BB16-97D6-0FF0-DD3C34E6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A13D-59F2-E967-CF87-6AC5527A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5331-B589-426A-831A-0CBE296B9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044570-9C48-8B30-2901-632632787278}"/>
              </a:ext>
            </a:extLst>
          </p:cNvPr>
          <p:cNvSpPr/>
          <p:nvPr/>
        </p:nvSpPr>
        <p:spPr>
          <a:xfrm>
            <a:off x="2054711" y="0"/>
            <a:ext cx="7680960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确定用哪个平台</a:t>
            </a:r>
            <a:r>
              <a:rPr lang="en-US" altLang="zh-CN" dirty="0"/>
              <a:t>(</a:t>
            </a:r>
            <a:r>
              <a:rPr lang="en-US" altLang="zh-CN" dirty="0" err="1"/>
              <a:t>gitee</a:t>
            </a:r>
            <a:r>
              <a:rPr lang="en-US" altLang="zh-CN" dirty="0"/>
              <a:t>, github, </a:t>
            </a:r>
            <a:r>
              <a:rPr lang="en-US" altLang="zh-CN" dirty="0" err="1"/>
              <a:t>gitlab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创建账号并登录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“</a:t>
            </a:r>
            <a:r>
              <a:rPr lang="zh-CN" altLang="en-US" dirty="0"/>
              <a:t>自己</a:t>
            </a:r>
            <a:r>
              <a:rPr lang="en-US" altLang="zh-CN" dirty="0"/>
              <a:t>”</a:t>
            </a:r>
            <a:r>
              <a:rPr lang="zh-CN" altLang="en-US" dirty="0"/>
              <a:t>项目就创建仓库 </a:t>
            </a:r>
            <a:r>
              <a:rPr lang="en-US" altLang="zh-CN" dirty="0"/>
              <a:t>-&gt; </a:t>
            </a:r>
            <a:r>
              <a:rPr lang="zh-CN" altLang="en-US" dirty="0"/>
              <a:t>得到</a:t>
            </a:r>
            <a:r>
              <a:rPr lang="en-US" altLang="zh-CN" dirty="0"/>
              <a:t>.git</a:t>
            </a:r>
            <a:r>
              <a:rPr lang="zh-CN" altLang="en-US" dirty="0"/>
              <a:t>结尾远程仓库地址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5EDD79-2FF2-01F6-9B59-C3695DF83334}"/>
              </a:ext>
            </a:extLst>
          </p:cNvPr>
          <p:cNvSpPr/>
          <p:nvPr/>
        </p:nvSpPr>
        <p:spPr>
          <a:xfrm>
            <a:off x="1086521" y="3191449"/>
            <a:ext cx="2850777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 </a:t>
            </a:r>
            <a:r>
              <a:rPr lang="zh-CN" altLang="en-US" dirty="0"/>
              <a:t>在本机生成</a:t>
            </a:r>
            <a:r>
              <a:rPr lang="en-US" altLang="zh-CN" dirty="0"/>
              <a:t>SSH</a:t>
            </a:r>
            <a:r>
              <a:rPr lang="zh-CN" altLang="en-US" dirty="0"/>
              <a:t>秘钥</a:t>
            </a:r>
            <a:r>
              <a:rPr lang="en-US" altLang="zh-CN" dirty="0"/>
              <a:t>(</a:t>
            </a:r>
            <a:r>
              <a:rPr lang="zh-CN" altLang="en-US" dirty="0"/>
              <a:t>一次性</a:t>
            </a:r>
            <a:r>
              <a:rPr lang="en-US" altLang="zh-CN" dirty="0"/>
              <a:t>), </a:t>
            </a:r>
            <a:r>
              <a:rPr lang="zh-CN" altLang="en-US" dirty="0"/>
              <a:t>把</a:t>
            </a:r>
            <a:r>
              <a:rPr lang="en-US" altLang="zh-CN" dirty="0"/>
              <a:t>.pub</a:t>
            </a:r>
            <a:r>
              <a:rPr lang="zh-CN" altLang="en-US" dirty="0"/>
              <a:t>公钥内容配置往对应</a:t>
            </a:r>
            <a:r>
              <a:rPr lang="zh-CN" altLang="en-US" dirty="0">
                <a:solidFill>
                  <a:srgbClr val="FF0000"/>
                </a:solidFill>
              </a:rPr>
              <a:t>网站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账号</a:t>
            </a:r>
            <a:r>
              <a:rPr lang="zh-CN" altLang="en-US" dirty="0"/>
              <a:t>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AEDC6-10B7-CAE9-E8BD-FF5F76B59FC0}"/>
              </a:ext>
            </a:extLst>
          </p:cNvPr>
          <p:cNvSpPr txBox="1"/>
          <p:nvPr/>
        </p:nvSpPr>
        <p:spPr>
          <a:xfrm>
            <a:off x="1957911" y="6311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我的电脑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D74A2F-17CE-BF51-D3C3-1A88FF071AA8}"/>
              </a:ext>
            </a:extLst>
          </p:cNvPr>
          <p:cNvSpPr/>
          <p:nvPr/>
        </p:nvSpPr>
        <p:spPr>
          <a:xfrm>
            <a:off x="8371216" y="1368028"/>
            <a:ext cx="3632499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.git</a:t>
            </a:r>
            <a:r>
              <a:rPr lang="zh-CN" altLang="en-US" dirty="0"/>
              <a:t>远程仓库地址分为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en-US" altLang="zh-CN" dirty="0"/>
              <a:t>(1)https</a:t>
            </a:r>
            <a:r>
              <a:rPr lang="zh-CN" altLang="en-US" dirty="0"/>
              <a:t>开头</a:t>
            </a:r>
            <a:r>
              <a:rPr lang="en-US" altLang="zh-CN" dirty="0"/>
              <a:t>-(</a:t>
            </a:r>
            <a:r>
              <a:rPr lang="zh-CN" altLang="en-US" dirty="0"/>
              <a:t>登录网站账号密码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(2):git@</a:t>
            </a:r>
            <a:r>
              <a:rPr lang="zh-CN" altLang="en-US" dirty="0"/>
              <a:t>开头</a:t>
            </a:r>
            <a:r>
              <a:rPr lang="en-US" altLang="zh-CN" dirty="0"/>
              <a:t>-SSH</a:t>
            </a:r>
            <a:r>
              <a:rPr lang="zh-CN" altLang="en-US" dirty="0"/>
              <a:t>链接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6259BBA-1E5E-8BFB-6FC5-DE2175CCF57B}"/>
              </a:ext>
            </a:extLst>
          </p:cNvPr>
          <p:cNvCxnSpPr/>
          <p:nvPr/>
        </p:nvCxnSpPr>
        <p:spPr>
          <a:xfrm flipH="1">
            <a:off x="3469340" y="1129553"/>
            <a:ext cx="935915" cy="20618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077E32B-48EC-F2BF-8347-CB9C495D2B66}"/>
              </a:ext>
            </a:extLst>
          </p:cNvPr>
          <p:cNvCxnSpPr/>
          <p:nvPr/>
        </p:nvCxnSpPr>
        <p:spPr>
          <a:xfrm flipH="1">
            <a:off x="1586753" y="1129553"/>
            <a:ext cx="935915" cy="20618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F4DAE-574E-364D-1BF9-F0B705DCA5D6}"/>
              </a:ext>
            </a:extLst>
          </p:cNvPr>
          <p:cNvSpPr txBox="1"/>
          <p:nvPr/>
        </p:nvSpPr>
        <p:spPr>
          <a:xfrm>
            <a:off x="8035962" y="4012644"/>
            <a:ext cx="3967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ea1ChsPeriod"/>
            </a:pPr>
            <a:r>
              <a:rPr lang="zh-CN" altLang="en-US" dirty="0"/>
              <a:t>创建远程仓库</a:t>
            </a:r>
            <a:r>
              <a:rPr lang="en-US" altLang="zh-CN" dirty="0"/>
              <a:t>+</a:t>
            </a:r>
            <a:r>
              <a:rPr lang="zh-CN" altLang="en-US" dirty="0"/>
              <a:t>链接 </a:t>
            </a:r>
            <a:endParaRPr lang="en-US" altLang="zh-CN" dirty="0"/>
          </a:p>
          <a:p>
            <a:pPr marL="342900" indent="-342900">
              <a:buAutoNum type="ea1ChsPeriod"/>
            </a:pPr>
            <a:endParaRPr lang="en-US" altLang="zh-CN" dirty="0"/>
          </a:p>
          <a:p>
            <a:pPr marL="342900" indent="-342900">
              <a:buAutoNum type="ea1ChsPeriod"/>
            </a:pP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秘钥是建立本机和网站</a:t>
            </a:r>
            <a:r>
              <a:rPr lang="en-US" altLang="zh-CN" dirty="0"/>
              <a:t>+</a:t>
            </a:r>
            <a:r>
              <a:rPr lang="zh-CN" altLang="en-US" dirty="0"/>
              <a:t>账号链接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7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044570-9C48-8B30-2901-632632787278}"/>
              </a:ext>
            </a:extLst>
          </p:cNvPr>
          <p:cNvSpPr/>
          <p:nvPr/>
        </p:nvSpPr>
        <p:spPr>
          <a:xfrm>
            <a:off x="2054711" y="0"/>
            <a:ext cx="7680960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5EDD79-2FF2-01F6-9B59-C3695DF83334}"/>
              </a:ext>
            </a:extLst>
          </p:cNvPr>
          <p:cNvSpPr/>
          <p:nvPr/>
        </p:nvSpPr>
        <p:spPr>
          <a:xfrm>
            <a:off x="1086521" y="3191449"/>
            <a:ext cx="5833568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AEDC6-10B7-CAE9-E8BD-FF5F76B59FC0}"/>
              </a:ext>
            </a:extLst>
          </p:cNvPr>
          <p:cNvSpPr txBox="1"/>
          <p:nvPr/>
        </p:nvSpPr>
        <p:spPr>
          <a:xfrm>
            <a:off x="2915341" y="6352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我的电脑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6259BBA-1E5E-8BFB-6FC5-DE2175CCF57B}"/>
              </a:ext>
            </a:extLst>
          </p:cNvPr>
          <p:cNvCxnSpPr/>
          <p:nvPr/>
        </p:nvCxnSpPr>
        <p:spPr>
          <a:xfrm flipH="1">
            <a:off x="6892530" y="1134935"/>
            <a:ext cx="935915" cy="20618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86D4F3C-F282-D2A7-0328-268A36EED8D2}"/>
              </a:ext>
            </a:extLst>
          </p:cNvPr>
          <p:cNvSpPr txBox="1"/>
          <p:nvPr/>
        </p:nvSpPr>
        <p:spPr>
          <a:xfrm>
            <a:off x="7065787" y="2683784"/>
            <a:ext cx="54216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场景</a:t>
            </a:r>
            <a:r>
              <a:rPr lang="en-US" altLang="zh-CN" dirty="0"/>
              <a:t>: </a:t>
            </a:r>
            <a:r>
              <a:rPr lang="zh-CN" altLang="en-US" dirty="0"/>
              <a:t>本地电脑里已经有</a:t>
            </a:r>
            <a:r>
              <a:rPr lang="en-US" altLang="zh-CN" dirty="0"/>
              <a:t>git</a:t>
            </a:r>
            <a:r>
              <a:rPr lang="zh-CN" altLang="en-US" dirty="0"/>
              <a:t>仓库并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已有提交记录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想要往远程仓库上托管</a:t>
            </a:r>
            <a:r>
              <a:rPr lang="en-US" altLang="zh-CN" dirty="0"/>
              <a:t>(</a:t>
            </a:r>
            <a:r>
              <a:rPr lang="zh-CN" altLang="en-US" dirty="0"/>
              <a:t>备份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确保本地有提交记录在</a:t>
            </a:r>
            <a:r>
              <a:rPr lang="en-US" altLang="zh-CN" dirty="0"/>
              <a:t>.git</a:t>
            </a:r>
            <a:r>
              <a:rPr lang="zh-CN" altLang="en-US" dirty="0"/>
              <a:t>文件夹内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由于本地是新项目</a:t>
            </a:r>
            <a:r>
              <a:rPr lang="en-US" altLang="zh-CN" dirty="0"/>
              <a:t>, </a:t>
            </a:r>
            <a:r>
              <a:rPr lang="zh-CN" altLang="en-US" dirty="0"/>
              <a:t>应该没有远程仓库地址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可以运行 </a:t>
            </a:r>
            <a:r>
              <a:rPr lang="en-US" altLang="zh-CN" dirty="0"/>
              <a:t>git remote –v </a:t>
            </a:r>
            <a:r>
              <a:rPr lang="zh-CN" altLang="en-US" dirty="0"/>
              <a:t>查看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如果有</a:t>
            </a:r>
            <a:r>
              <a:rPr lang="en-US" altLang="zh-CN" dirty="0"/>
              <a:t>, </a:t>
            </a:r>
            <a:r>
              <a:rPr lang="zh-CN" altLang="en-US" dirty="0"/>
              <a:t>但不是自己的</a:t>
            </a:r>
            <a:r>
              <a:rPr lang="en-US" altLang="zh-CN" dirty="0"/>
              <a:t>/</a:t>
            </a:r>
            <a:r>
              <a:rPr lang="zh-CN" altLang="en-US" dirty="0"/>
              <a:t>错误的可以先删除</a:t>
            </a:r>
            <a:endParaRPr lang="en-US" altLang="zh-CN" dirty="0"/>
          </a:p>
          <a:p>
            <a:pPr lvl="1"/>
            <a:r>
              <a:rPr lang="en-US" altLang="zh-CN" dirty="0"/>
              <a:t>git remote remove </a:t>
            </a:r>
            <a:r>
              <a:rPr lang="zh-CN" altLang="en-US" dirty="0"/>
              <a:t>别名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如果没有就需要配置</a:t>
            </a:r>
            <a:endParaRPr lang="en-US" altLang="zh-CN" dirty="0"/>
          </a:p>
          <a:p>
            <a:pPr lvl="1"/>
            <a:r>
              <a:rPr lang="en-US" altLang="zh-CN" dirty="0"/>
              <a:t>git remote add </a:t>
            </a:r>
            <a:r>
              <a:rPr lang="zh-CN" altLang="en-US" dirty="0"/>
              <a:t>别名 远程仓库</a:t>
            </a:r>
            <a:r>
              <a:rPr lang="en-US" altLang="zh-CN" dirty="0"/>
              <a:t>git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推送到远程</a:t>
            </a:r>
            <a:endParaRPr lang="en-US" altLang="zh-CN" dirty="0"/>
          </a:p>
          <a:p>
            <a:pPr lvl="1"/>
            <a:r>
              <a:rPr lang="en-US" altLang="zh-CN" dirty="0"/>
              <a:t>git push –u </a:t>
            </a:r>
            <a:r>
              <a:rPr lang="zh-CN" altLang="en-US" dirty="0"/>
              <a:t>别名 分支名</a:t>
            </a:r>
            <a:r>
              <a:rPr lang="en-US" altLang="zh-CN" dirty="0"/>
              <a:t>(</a:t>
            </a:r>
            <a:r>
              <a:rPr lang="zh-CN" altLang="en-US" dirty="0"/>
              <a:t>即是本地也是远程</a:t>
            </a:r>
            <a:r>
              <a:rPr lang="en-US" altLang="zh-CN" dirty="0"/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97F415-B14E-E121-D0F4-8E5070107249}"/>
              </a:ext>
            </a:extLst>
          </p:cNvPr>
          <p:cNvSpPr/>
          <p:nvPr/>
        </p:nvSpPr>
        <p:spPr>
          <a:xfrm>
            <a:off x="1219200" y="3429000"/>
            <a:ext cx="4876800" cy="2644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7F7D2-3756-19A8-6942-39BC29716CB3}"/>
              </a:ext>
            </a:extLst>
          </p:cNvPr>
          <p:cNvSpPr txBox="1"/>
          <p:nvPr/>
        </p:nvSpPr>
        <p:spPr>
          <a:xfrm>
            <a:off x="1153662" y="33828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项目文件夹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2499C5-5E68-56B9-6D65-50CB8B772975}"/>
              </a:ext>
            </a:extLst>
          </p:cNvPr>
          <p:cNvSpPr/>
          <p:nvPr/>
        </p:nvSpPr>
        <p:spPr>
          <a:xfrm>
            <a:off x="1484090" y="4085166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endParaRPr lang="en-US" altLang="zh-CN" dirty="0"/>
          </a:p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85359A-DB7A-0538-0DA3-475FD1EE2264}"/>
              </a:ext>
            </a:extLst>
          </p:cNvPr>
          <p:cNvSpPr/>
          <p:nvPr/>
        </p:nvSpPr>
        <p:spPr>
          <a:xfrm>
            <a:off x="2955758" y="4075331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AE2246-3EFF-F9B1-6236-988B4AACCA15}"/>
              </a:ext>
            </a:extLst>
          </p:cNvPr>
          <p:cNvSpPr/>
          <p:nvPr/>
        </p:nvSpPr>
        <p:spPr>
          <a:xfrm>
            <a:off x="4599335" y="4075330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736807-A994-830D-6A17-5F9B3C49FB41}"/>
              </a:ext>
            </a:extLst>
          </p:cNvPr>
          <p:cNvSpPr txBox="1"/>
          <p:nvPr/>
        </p:nvSpPr>
        <p:spPr>
          <a:xfrm>
            <a:off x="1519330" y="5463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50AFB1-D27F-4031-7110-FFCDF032A091}"/>
              </a:ext>
            </a:extLst>
          </p:cNvPr>
          <p:cNvSpPr txBox="1"/>
          <p:nvPr/>
        </p:nvSpPr>
        <p:spPr>
          <a:xfrm>
            <a:off x="3030758" y="5079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3AB69D-324B-B60B-552D-7B0D1CDE15FB}"/>
              </a:ext>
            </a:extLst>
          </p:cNvPr>
          <p:cNvSpPr txBox="1"/>
          <p:nvPr/>
        </p:nvSpPr>
        <p:spPr>
          <a:xfrm>
            <a:off x="4694702" y="5047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DDFD4A-D49B-2A6E-6A12-A777756E00F2}"/>
              </a:ext>
            </a:extLst>
          </p:cNvPr>
          <p:cNvSpPr txBox="1"/>
          <p:nvPr/>
        </p:nvSpPr>
        <p:spPr>
          <a:xfrm>
            <a:off x="5401145" y="352133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AFBB0B-600A-3A0B-F403-EC7BFF188B3F}"/>
              </a:ext>
            </a:extLst>
          </p:cNvPr>
          <p:cNvSpPr/>
          <p:nvPr/>
        </p:nvSpPr>
        <p:spPr>
          <a:xfrm>
            <a:off x="2844800" y="3872089"/>
            <a:ext cx="2946400" cy="1749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FD092FB-70A3-8CD1-D9A6-ACDDE123016E}"/>
              </a:ext>
            </a:extLst>
          </p:cNvPr>
          <p:cNvSpPr/>
          <p:nvPr/>
        </p:nvSpPr>
        <p:spPr>
          <a:xfrm>
            <a:off x="2433159" y="4486193"/>
            <a:ext cx="738624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add .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5EA4264-F220-78B0-1D41-EACC58C399F1}"/>
              </a:ext>
            </a:extLst>
          </p:cNvPr>
          <p:cNvSpPr/>
          <p:nvPr/>
        </p:nvSpPr>
        <p:spPr>
          <a:xfrm>
            <a:off x="3678000" y="4503445"/>
            <a:ext cx="124831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 commit –m ‘’</a:t>
            </a:r>
            <a:endParaRPr lang="zh-CN" altLang="en-US" sz="10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E71E2A7-9910-01E1-7512-5FD11E889A57}"/>
              </a:ext>
            </a:extLst>
          </p:cNvPr>
          <p:cNvSpPr/>
          <p:nvPr/>
        </p:nvSpPr>
        <p:spPr>
          <a:xfrm>
            <a:off x="4836401" y="4292579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945373-37CF-B044-ACEE-D821A9D4C7A8}"/>
              </a:ext>
            </a:extLst>
          </p:cNvPr>
          <p:cNvSpPr/>
          <p:nvPr/>
        </p:nvSpPr>
        <p:spPr>
          <a:xfrm>
            <a:off x="5260033" y="4290407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930ACF-F2AE-B439-0FA6-9B417861FB1D}"/>
              </a:ext>
            </a:extLst>
          </p:cNvPr>
          <p:cNvSpPr/>
          <p:nvPr/>
        </p:nvSpPr>
        <p:spPr>
          <a:xfrm>
            <a:off x="5056139" y="4668943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ABE99D-F9D8-DA65-9294-BC8A07747435}"/>
              </a:ext>
            </a:extLst>
          </p:cNvPr>
          <p:cNvSpPr/>
          <p:nvPr/>
        </p:nvSpPr>
        <p:spPr>
          <a:xfrm>
            <a:off x="3065908" y="238242"/>
            <a:ext cx="699911" cy="67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DF3DCC0-52B2-0EB8-62EA-9A9BA5F6D56B}"/>
              </a:ext>
            </a:extLst>
          </p:cNvPr>
          <p:cNvCxnSpPr/>
          <p:nvPr/>
        </p:nvCxnSpPr>
        <p:spPr>
          <a:xfrm flipH="1">
            <a:off x="2367511" y="1134935"/>
            <a:ext cx="935915" cy="20618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40A50D-015B-1A7E-9620-6E2A7EF15029}"/>
              </a:ext>
            </a:extLst>
          </p:cNvPr>
          <p:cNvSpPr txBox="1"/>
          <p:nvPr/>
        </p:nvSpPr>
        <p:spPr>
          <a:xfrm>
            <a:off x="3409735" y="215115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 –u </a:t>
            </a:r>
            <a:r>
              <a:rPr lang="zh-CN" altLang="en-US" dirty="0"/>
              <a:t>别名 分支名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03334C7-5F35-317B-7233-6C55C77291DB}"/>
              </a:ext>
            </a:extLst>
          </p:cNvPr>
          <p:cNvSpPr/>
          <p:nvPr/>
        </p:nvSpPr>
        <p:spPr>
          <a:xfrm>
            <a:off x="3127512" y="336746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9268AD4-35E3-4D79-12AA-6A367CFC35FE}"/>
              </a:ext>
            </a:extLst>
          </p:cNvPr>
          <p:cNvSpPr/>
          <p:nvPr/>
        </p:nvSpPr>
        <p:spPr>
          <a:xfrm>
            <a:off x="3446665" y="340200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1915F3B-5B07-CC9E-6B96-FEFB339446C9}"/>
              </a:ext>
            </a:extLst>
          </p:cNvPr>
          <p:cNvSpPr/>
          <p:nvPr/>
        </p:nvSpPr>
        <p:spPr>
          <a:xfrm>
            <a:off x="3188623" y="624331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044570-9C48-8B30-2901-632632787278}"/>
              </a:ext>
            </a:extLst>
          </p:cNvPr>
          <p:cNvSpPr/>
          <p:nvPr/>
        </p:nvSpPr>
        <p:spPr>
          <a:xfrm>
            <a:off x="2054711" y="0"/>
            <a:ext cx="7680960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ABE99D-F9D8-DA65-9294-BC8A07747435}"/>
              </a:ext>
            </a:extLst>
          </p:cNvPr>
          <p:cNvSpPr/>
          <p:nvPr/>
        </p:nvSpPr>
        <p:spPr>
          <a:xfrm>
            <a:off x="3065908" y="238242"/>
            <a:ext cx="699911" cy="67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03334C7-5F35-317B-7233-6C55C77291DB}"/>
              </a:ext>
            </a:extLst>
          </p:cNvPr>
          <p:cNvSpPr/>
          <p:nvPr/>
        </p:nvSpPr>
        <p:spPr>
          <a:xfrm>
            <a:off x="3127512" y="336746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9268AD4-35E3-4D79-12AA-6A367CFC35FE}"/>
              </a:ext>
            </a:extLst>
          </p:cNvPr>
          <p:cNvSpPr/>
          <p:nvPr/>
        </p:nvSpPr>
        <p:spPr>
          <a:xfrm>
            <a:off x="3446665" y="340200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1915F3B-5B07-CC9E-6B96-FEFB339446C9}"/>
              </a:ext>
            </a:extLst>
          </p:cNvPr>
          <p:cNvSpPr/>
          <p:nvPr/>
        </p:nvSpPr>
        <p:spPr>
          <a:xfrm>
            <a:off x="3188623" y="624331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0875AE-F2E5-E63A-2606-F384F329546A}"/>
              </a:ext>
            </a:extLst>
          </p:cNvPr>
          <p:cNvSpPr/>
          <p:nvPr/>
        </p:nvSpPr>
        <p:spPr>
          <a:xfrm>
            <a:off x="5802489" y="3555999"/>
            <a:ext cx="6039553" cy="266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D7CCEF-5A36-328A-6A4A-5D2605E96492}"/>
              </a:ext>
            </a:extLst>
          </p:cNvPr>
          <p:cNvSpPr txBox="1"/>
          <p:nvPr/>
        </p:nvSpPr>
        <p:spPr>
          <a:xfrm>
            <a:off x="8677794" y="62399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小明的电脑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BF272FF-D8CA-40A6-3472-19518540AE86}"/>
              </a:ext>
            </a:extLst>
          </p:cNvPr>
          <p:cNvCxnSpPr>
            <a:cxnSpLocks/>
          </p:cNvCxnSpPr>
          <p:nvPr/>
        </p:nvCxnSpPr>
        <p:spPr>
          <a:xfrm>
            <a:off x="6807200" y="1129553"/>
            <a:ext cx="1332089" cy="2426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5C9CB11-F2FE-7691-7EC8-2F6E89AA9BF9}"/>
              </a:ext>
            </a:extLst>
          </p:cNvPr>
          <p:cNvSpPr txBox="1"/>
          <p:nvPr/>
        </p:nvSpPr>
        <p:spPr>
          <a:xfrm>
            <a:off x="151880" y="1698319"/>
            <a:ext cx="55565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</a:t>
            </a:r>
            <a:r>
              <a:rPr lang="en-US" altLang="zh-CN" sz="1400" dirty="0"/>
              <a:t>. </a:t>
            </a:r>
            <a:r>
              <a:rPr lang="zh-CN" altLang="en-US" sz="1400" dirty="0"/>
              <a:t>本机没有项目</a:t>
            </a:r>
            <a:r>
              <a:rPr lang="en-US" altLang="zh-CN" sz="1400" dirty="0"/>
              <a:t>, </a:t>
            </a:r>
            <a:r>
              <a:rPr lang="zh-CN" altLang="en-US" sz="1400" dirty="0"/>
              <a:t>需要获取拿下来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本机安装</a:t>
            </a:r>
            <a:r>
              <a:rPr lang="en-US" altLang="zh-CN" sz="1400" dirty="0"/>
              <a:t>git</a:t>
            </a:r>
            <a:r>
              <a:rPr lang="zh-CN" altLang="en-US" sz="1400" dirty="0"/>
              <a:t>软件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先拿到</a:t>
            </a:r>
            <a:r>
              <a:rPr lang="en-US" altLang="zh-CN" sz="1400" dirty="0"/>
              <a:t>.git</a:t>
            </a:r>
            <a:r>
              <a:rPr lang="zh-CN" altLang="en-US" sz="1400" dirty="0"/>
              <a:t>结尾的仓库地址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如果是第三方网站</a:t>
            </a:r>
            <a:r>
              <a:rPr lang="en-US" altLang="zh-CN" sz="1400" dirty="0"/>
              <a:t>(</a:t>
            </a:r>
            <a:r>
              <a:rPr lang="zh-CN" altLang="en-US" sz="1400" dirty="0"/>
              <a:t>需要注册账号</a:t>
            </a:r>
            <a:r>
              <a:rPr lang="en-US" altLang="zh-CN" sz="1400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把你的账号告诉远程仓库的管理员</a:t>
            </a:r>
            <a:r>
              <a:rPr lang="en-US" altLang="zh-CN" sz="1400" dirty="0"/>
              <a:t>, </a:t>
            </a:r>
            <a:r>
              <a:rPr lang="zh-CN" altLang="en-US" sz="1400" dirty="0"/>
              <a:t>把你的账号拉到项目组里</a:t>
            </a:r>
            <a:r>
              <a:rPr lang="en-US" altLang="zh-CN" sz="1400" dirty="0"/>
              <a:t>(</a:t>
            </a:r>
            <a:r>
              <a:rPr lang="zh-CN" altLang="en-US" sz="1400" dirty="0"/>
              <a:t>你还得确认加入</a:t>
            </a:r>
            <a:r>
              <a:rPr lang="en-US" altLang="zh-CN" sz="1400" dirty="0"/>
              <a:t>)-&gt;</a:t>
            </a:r>
            <a:r>
              <a:rPr lang="zh-CN" altLang="en-US" sz="1400" dirty="0"/>
              <a:t>你才能推送代码否则只能拉取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git@</a:t>
            </a:r>
            <a:r>
              <a:rPr lang="zh-CN" altLang="en-US" sz="1400" dirty="0"/>
              <a:t>开头地址</a:t>
            </a:r>
            <a:r>
              <a:rPr lang="en-US" altLang="zh-CN" sz="1400" dirty="0"/>
              <a:t>(</a:t>
            </a:r>
            <a:r>
              <a:rPr lang="zh-CN" altLang="en-US" sz="1400" dirty="0"/>
              <a:t>还需要配置</a:t>
            </a:r>
            <a:r>
              <a:rPr lang="en-US" altLang="zh-CN" sz="1400" dirty="0"/>
              <a:t>SSH</a:t>
            </a:r>
            <a:r>
              <a:rPr lang="zh-CN" altLang="en-US" sz="1400" dirty="0"/>
              <a:t>秘钥</a:t>
            </a:r>
            <a:r>
              <a:rPr lang="en-US" altLang="zh-CN" sz="14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git clone </a:t>
            </a:r>
            <a:r>
              <a:rPr lang="zh-CN" altLang="en-US" sz="1400" dirty="0"/>
              <a:t>远程仓库地址 </a:t>
            </a:r>
            <a:r>
              <a:rPr lang="en-US" altLang="zh-CN" sz="1400" dirty="0"/>
              <a:t>-&gt; </a:t>
            </a:r>
            <a:r>
              <a:rPr lang="zh-CN" altLang="en-US" sz="1400" dirty="0"/>
              <a:t>远程仓库里所有提交记录下载到本机执行命令时所在的文件夹下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rgbClr val="C00000"/>
                </a:solidFill>
              </a:rPr>
              <a:t>注意</a:t>
            </a:r>
            <a:r>
              <a:rPr lang="en-US" altLang="zh-CN" sz="1400" dirty="0"/>
              <a:t>: </a:t>
            </a:r>
            <a:r>
              <a:rPr lang="zh-CN" altLang="en-US" sz="1400" dirty="0"/>
              <a:t>克隆的是默认分支</a:t>
            </a:r>
            <a:r>
              <a:rPr lang="en-US" altLang="zh-CN" sz="1400" dirty="0"/>
              <a:t>, </a:t>
            </a:r>
            <a:r>
              <a:rPr lang="zh-CN" altLang="en-US" sz="1400" dirty="0"/>
              <a:t>一般情况是 </a:t>
            </a:r>
            <a:r>
              <a:rPr lang="en-US" altLang="zh-CN" sz="1400" dirty="0"/>
              <a:t>master</a:t>
            </a:r>
          </a:p>
          <a:p>
            <a:r>
              <a:rPr lang="zh-CN" altLang="en-US" sz="1400" dirty="0"/>
              <a:t>每个分支提交记录是不同的</a:t>
            </a:r>
            <a:r>
              <a:rPr lang="en-US" altLang="zh-CN" sz="1400" dirty="0"/>
              <a:t>, </a:t>
            </a:r>
            <a:r>
              <a:rPr lang="zh-CN" altLang="en-US" sz="1400" dirty="0"/>
              <a:t>如需获取其他分支</a:t>
            </a:r>
            <a:r>
              <a:rPr lang="en-US" altLang="zh-CN" sz="1400" dirty="0"/>
              <a:t>, </a:t>
            </a:r>
            <a:r>
              <a:rPr lang="zh-CN" altLang="en-US" sz="1400" dirty="0"/>
              <a:t>可以参考以下做法</a:t>
            </a:r>
            <a:r>
              <a:rPr lang="en-US" altLang="zh-CN" sz="1400" dirty="0"/>
              <a:t>:</a:t>
            </a:r>
          </a:p>
          <a:p>
            <a:endParaRPr lang="en-US" altLang="zh-CN" sz="1400" dirty="0"/>
          </a:p>
          <a:p>
            <a:r>
              <a:rPr lang="zh-CN" altLang="en-US" sz="1400" dirty="0"/>
              <a:t>做法</a:t>
            </a:r>
            <a:r>
              <a:rPr lang="en-US" altLang="zh-CN" sz="1400" dirty="0"/>
              <a:t>1: </a:t>
            </a:r>
            <a:r>
              <a:rPr lang="zh-CN" altLang="en-US" sz="1400" dirty="0"/>
              <a:t>追加某个分支下来</a:t>
            </a:r>
            <a:r>
              <a:rPr lang="en-US" altLang="zh-CN" sz="1400" dirty="0"/>
              <a:t>: git checkout –b </a:t>
            </a:r>
            <a:r>
              <a:rPr lang="zh-CN" altLang="en-US" sz="1400" dirty="0"/>
              <a:t>本地分支名 远程仓库别名</a:t>
            </a:r>
            <a:r>
              <a:rPr lang="en-US" altLang="zh-CN" sz="1400" dirty="0"/>
              <a:t>/</a:t>
            </a:r>
            <a:r>
              <a:rPr lang="zh-CN" altLang="en-US" sz="1400" dirty="0"/>
              <a:t>远程分支名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做法</a:t>
            </a:r>
            <a:r>
              <a:rPr lang="en-US" altLang="zh-CN" sz="1400" dirty="0"/>
              <a:t>2: </a:t>
            </a:r>
            <a:r>
              <a:rPr lang="zh-CN" altLang="en-US" sz="1400" dirty="0"/>
              <a:t>把刚克隆下来的文件夹删除掉</a:t>
            </a:r>
            <a:r>
              <a:rPr lang="en-US" altLang="zh-CN" sz="1400" dirty="0"/>
              <a:t>, </a:t>
            </a:r>
            <a:r>
              <a:rPr lang="zh-CN" altLang="en-US" sz="1400" dirty="0"/>
              <a:t>重新克隆一次</a:t>
            </a:r>
            <a:endParaRPr lang="en-US" altLang="zh-CN" sz="1400" dirty="0"/>
          </a:p>
          <a:p>
            <a:r>
              <a:rPr lang="en-US" altLang="zh-CN" sz="1400" dirty="0"/>
              <a:t>git clone –b </a:t>
            </a:r>
            <a:r>
              <a:rPr lang="zh-CN" altLang="en-US" sz="1400" dirty="0"/>
              <a:t>分支名 远程</a:t>
            </a:r>
            <a:r>
              <a:rPr lang="en-US" altLang="zh-CN" sz="1400" dirty="0"/>
              <a:t>git</a:t>
            </a:r>
            <a:r>
              <a:rPr lang="zh-CN" altLang="en-US" sz="1400" dirty="0"/>
              <a:t>仓库地址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做法</a:t>
            </a:r>
            <a:r>
              <a:rPr lang="en-US" altLang="zh-CN" sz="1400" dirty="0"/>
              <a:t>3: </a:t>
            </a:r>
            <a:r>
              <a:rPr lang="zh-CN" altLang="en-US" sz="1400" dirty="0"/>
              <a:t>查看全部分支 </a:t>
            </a:r>
            <a:r>
              <a:rPr lang="en-US" altLang="zh-CN" sz="1400" dirty="0"/>
              <a:t>git branch –a</a:t>
            </a:r>
            <a:r>
              <a:rPr lang="zh-CN" altLang="en-US" sz="1400" dirty="0"/>
              <a:t>切换到远程分支 </a:t>
            </a:r>
            <a:r>
              <a:rPr lang="en-US" altLang="zh-CN" sz="1400" dirty="0"/>
              <a:t>(</a:t>
            </a:r>
            <a:r>
              <a:rPr lang="zh-CN" altLang="en-US" sz="1400" dirty="0"/>
              <a:t>不推荐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zh-CN" altLang="en-US" sz="1400" dirty="0"/>
              <a:t>注意没有加前缀这个分支名就指的即是本地也是远程的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144A16-392A-AFB0-2015-7EEE12A5881B}"/>
              </a:ext>
            </a:extLst>
          </p:cNvPr>
          <p:cNvSpPr txBox="1"/>
          <p:nvPr/>
        </p:nvSpPr>
        <p:spPr>
          <a:xfrm>
            <a:off x="8963298" y="2022981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clone </a:t>
            </a:r>
            <a:r>
              <a:rPr lang="zh-CN" altLang="en-US" dirty="0"/>
              <a:t>远程仓库地址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69DC02-AD15-B5AB-C67C-850C4363C270}"/>
              </a:ext>
            </a:extLst>
          </p:cNvPr>
          <p:cNvSpPr/>
          <p:nvPr/>
        </p:nvSpPr>
        <p:spPr>
          <a:xfrm>
            <a:off x="6908808" y="3575757"/>
            <a:ext cx="4876800" cy="2644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FA110D-246F-9D46-3189-921F8DCF70CC}"/>
              </a:ext>
            </a:extLst>
          </p:cNvPr>
          <p:cNvSpPr txBox="1"/>
          <p:nvPr/>
        </p:nvSpPr>
        <p:spPr>
          <a:xfrm>
            <a:off x="6843270" y="35295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项目文件夹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CE9018-A7EB-56F4-BECF-04EAAA30B2A6}"/>
              </a:ext>
            </a:extLst>
          </p:cNvPr>
          <p:cNvSpPr/>
          <p:nvPr/>
        </p:nvSpPr>
        <p:spPr>
          <a:xfrm>
            <a:off x="7173698" y="4231923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endParaRPr lang="en-US" altLang="zh-CN" dirty="0"/>
          </a:p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2F0A89-8F97-4A7A-4909-448E0F8D99E5}"/>
              </a:ext>
            </a:extLst>
          </p:cNvPr>
          <p:cNvSpPr/>
          <p:nvPr/>
        </p:nvSpPr>
        <p:spPr>
          <a:xfrm>
            <a:off x="8645366" y="4222088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6567BE-125D-E496-E23D-A537486A3F41}"/>
              </a:ext>
            </a:extLst>
          </p:cNvPr>
          <p:cNvSpPr/>
          <p:nvPr/>
        </p:nvSpPr>
        <p:spPr>
          <a:xfrm>
            <a:off x="10288943" y="4222087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46D4D5-2100-A63F-BE17-54BDC5D51691}"/>
              </a:ext>
            </a:extLst>
          </p:cNvPr>
          <p:cNvSpPr txBox="1"/>
          <p:nvPr/>
        </p:nvSpPr>
        <p:spPr>
          <a:xfrm>
            <a:off x="7208938" y="561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F888B25-7C77-9E51-4079-3EF527EBF0C8}"/>
              </a:ext>
            </a:extLst>
          </p:cNvPr>
          <p:cNvSpPr txBox="1"/>
          <p:nvPr/>
        </p:nvSpPr>
        <p:spPr>
          <a:xfrm>
            <a:off x="8720366" y="5225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81D79A-AE4D-DA69-E7B3-82FD7691545F}"/>
              </a:ext>
            </a:extLst>
          </p:cNvPr>
          <p:cNvSpPr txBox="1"/>
          <p:nvPr/>
        </p:nvSpPr>
        <p:spPr>
          <a:xfrm>
            <a:off x="10384310" y="5194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9237C4-900E-B9DD-528D-C4E697F6D051}"/>
              </a:ext>
            </a:extLst>
          </p:cNvPr>
          <p:cNvSpPr txBox="1"/>
          <p:nvPr/>
        </p:nvSpPr>
        <p:spPr>
          <a:xfrm>
            <a:off x="11090753" y="36680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C9BCB6-CAB9-3C25-8165-28698F617406}"/>
              </a:ext>
            </a:extLst>
          </p:cNvPr>
          <p:cNvSpPr/>
          <p:nvPr/>
        </p:nvSpPr>
        <p:spPr>
          <a:xfrm>
            <a:off x="8534408" y="4018846"/>
            <a:ext cx="2946400" cy="1749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5B98466-A9D0-6FAB-17B0-D8B373F5CCCC}"/>
              </a:ext>
            </a:extLst>
          </p:cNvPr>
          <p:cNvSpPr/>
          <p:nvPr/>
        </p:nvSpPr>
        <p:spPr>
          <a:xfrm>
            <a:off x="8122767" y="4632950"/>
            <a:ext cx="738624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add .</a:t>
            </a:r>
            <a:endParaRPr lang="zh-CN" altLang="en-US" sz="1000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E773C90-F92B-D673-2761-5AD55CDC0990}"/>
              </a:ext>
            </a:extLst>
          </p:cNvPr>
          <p:cNvSpPr/>
          <p:nvPr/>
        </p:nvSpPr>
        <p:spPr>
          <a:xfrm>
            <a:off x="9367608" y="4650202"/>
            <a:ext cx="124831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 commit –m ‘’</a:t>
            </a:r>
            <a:endParaRPr lang="zh-CN" altLang="en-US" sz="10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B9F1669-5092-0711-2B97-98ED9AF38B81}"/>
              </a:ext>
            </a:extLst>
          </p:cNvPr>
          <p:cNvSpPr/>
          <p:nvPr/>
        </p:nvSpPr>
        <p:spPr>
          <a:xfrm>
            <a:off x="10526009" y="4439336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BFCAC84-71F1-5AF1-AE8C-8DE315C1E92D}"/>
              </a:ext>
            </a:extLst>
          </p:cNvPr>
          <p:cNvSpPr/>
          <p:nvPr/>
        </p:nvSpPr>
        <p:spPr>
          <a:xfrm>
            <a:off x="10949641" y="4437164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F1E1789-D3A3-D7FC-853E-35CD75C82D66}"/>
              </a:ext>
            </a:extLst>
          </p:cNvPr>
          <p:cNvSpPr/>
          <p:nvPr/>
        </p:nvSpPr>
        <p:spPr>
          <a:xfrm>
            <a:off x="10745747" y="4815700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3597BBD-0CBD-7C19-8CFB-AAA3F261BA88}"/>
              </a:ext>
            </a:extLst>
          </p:cNvPr>
          <p:cNvCxnSpPr>
            <a:cxnSpLocks/>
          </p:cNvCxnSpPr>
          <p:nvPr/>
        </p:nvCxnSpPr>
        <p:spPr>
          <a:xfrm>
            <a:off x="8139289" y="1129553"/>
            <a:ext cx="1327047" cy="23758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044570-9C48-8B30-2901-632632787278}"/>
              </a:ext>
            </a:extLst>
          </p:cNvPr>
          <p:cNvSpPr/>
          <p:nvPr/>
        </p:nvSpPr>
        <p:spPr>
          <a:xfrm>
            <a:off x="2054711" y="0"/>
            <a:ext cx="7680960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ABE99D-F9D8-DA65-9294-BC8A07747435}"/>
              </a:ext>
            </a:extLst>
          </p:cNvPr>
          <p:cNvSpPr/>
          <p:nvPr/>
        </p:nvSpPr>
        <p:spPr>
          <a:xfrm>
            <a:off x="3096709" y="237117"/>
            <a:ext cx="699911" cy="6733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03334C7-5F35-317B-7233-6C55C77291DB}"/>
              </a:ext>
            </a:extLst>
          </p:cNvPr>
          <p:cNvSpPr/>
          <p:nvPr/>
        </p:nvSpPr>
        <p:spPr>
          <a:xfrm>
            <a:off x="3127512" y="336746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9268AD4-35E3-4D79-12AA-6A367CFC35FE}"/>
              </a:ext>
            </a:extLst>
          </p:cNvPr>
          <p:cNvSpPr/>
          <p:nvPr/>
        </p:nvSpPr>
        <p:spPr>
          <a:xfrm>
            <a:off x="3446665" y="340200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1915F3B-5B07-CC9E-6B96-FEFB339446C9}"/>
              </a:ext>
            </a:extLst>
          </p:cNvPr>
          <p:cNvSpPr/>
          <p:nvPr/>
        </p:nvSpPr>
        <p:spPr>
          <a:xfrm>
            <a:off x="3188623" y="624331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0875AE-F2E5-E63A-2606-F384F329546A}"/>
              </a:ext>
            </a:extLst>
          </p:cNvPr>
          <p:cNvSpPr/>
          <p:nvPr/>
        </p:nvSpPr>
        <p:spPr>
          <a:xfrm>
            <a:off x="6441821" y="3543321"/>
            <a:ext cx="5750179" cy="266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D7CCEF-5A36-328A-6A4A-5D2605E96492}"/>
              </a:ext>
            </a:extLst>
          </p:cNvPr>
          <p:cNvSpPr txBox="1"/>
          <p:nvPr/>
        </p:nvSpPr>
        <p:spPr>
          <a:xfrm>
            <a:off x="8928115" y="6263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小明的电脑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7C10726-1961-B65B-23BE-CADB4429EEFE}"/>
              </a:ext>
            </a:extLst>
          </p:cNvPr>
          <p:cNvCxnSpPr>
            <a:cxnSpLocks/>
          </p:cNvCxnSpPr>
          <p:nvPr/>
        </p:nvCxnSpPr>
        <p:spPr>
          <a:xfrm>
            <a:off x="8112044" y="1149311"/>
            <a:ext cx="1485485" cy="2426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B69DC02-AD15-B5AB-C67C-850C4363C270}"/>
              </a:ext>
            </a:extLst>
          </p:cNvPr>
          <p:cNvSpPr/>
          <p:nvPr/>
        </p:nvSpPr>
        <p:spPr>
          <a:xfrm>
            <a:off x="7258766" y="3563079"/>
            <a:ext cx="4876800" cy="2644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FA110D-246F-9D46-3189-921F8DCF70CC}"/>
              </a:ext>
            </a:extLst>
          </p:cNvPr>
          <p:cNvSpPr txBox="1"/>
          <p:nvPr/>
        </p:nvSpPr>
        <p:spPr>
          <a:xfrm>
            <a:off x="7193228" y="351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项目文件夹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CE9018-A7EB-56F4-BECF-04EAAA30B2A6}"/>
              </a:ext>
            </a:extLst>
          </p:cNvPr>
          <p:cNvSpPr/>
          <p:nvPr/>
        </p:nvSpPr>
        <p:spPr>
          <a:xfrm>
            <a:off x="7523656" y="4219245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endParaRPr lang="en-US" altLang="zh-CN" dirty="0"/>
          </a:p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2F0A89-8F97-4A7A-4909-448E0F8D99E5}"/>
              </a:ext>
            </a:extLst>
          </p:cNvPr>
          <p:cNvSpPr/>
          <p:nvPr/>
        </p:nvSpPr>
        <p:spPr>
          <a:xfrm>
            <a:off x="8995324" y="4209410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6567BE-125D-E496-E23D-A537486A3F41}"/>
              </a:ext>
            </a:extLst>
          </p:cNvPr>
          <p:cNvSpPr/>
          <p:nvPr/>
        </p:nvSpPr>
        <p:spPr>
          <a:xfrm>
            <a:off x="10638901" y="4209409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46D4D5-2100-A63F-BE17-54BDC5D51691}"/>
              </a:ext>
            </a:extLst>
          </p:cNvPr>
          <p:cNvSpPr txBox="1"/>
          <p:nvPr/>
        </p:nvSpPr>
        <p:spPr>
          <a:xfrm>
            <a:off x="7558896" y="5597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F888B25-7C77-9E51-4079-3EF527EBF0C8}"/>
              </a:ext>
            </a:extLst>
          </p:cNvPr>
          <p:cNvSpPr txBox="1"/>
          <p:nvPr/>
        </p:nvSpPr>
        <p:spPr>
          <a:xfrm>
            <a:off x="9070324" y="5213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81D79A-AE4D-DA69-E7B3-82FD7691545F}"/>
              </a:ext>
            </a:extLst>
          </p:cNvPr>
          <p:cNvSpPr txBox="1"/>
          <p:nvPr/>
        </p:nvSpPr>
        <p:spPr>
          <a:xfrm>
            <a:off x="10734268" y="51820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9237C4-900E-B9DD-528D-C4E697F6D051}"/>
              </a:ext>
            </a:extLst>
          </p:cNvPr>
          <p:cNvSpPr txBox="1"/>
          <p:nvPr/>
        </p:nvSpPr>
        <p:spPr>
          <a:xfrm>
            <a:off x="11440711" y="36554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C9BCB6-CAB9-3C25-8165-28698F617406}"/>
              </a:ext>
            </a:extLst>
          </p:cNvPr>
          <p:cNvSpPr/>
          <p:nvPr/>
        </p:nvSpPr>
        <p:spPr>
          <a:xfrm>
            <a:off x="8884366" y="4006168"/>
            <a:ext cx="2946400" cy="1749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5B98466-A9D0-6FAB-17B0-D8B373F5CCCC}"/>
              </a:ext>
            </a:extLst>
          </p:cNvPr>
          <p:cNvSpPr/>
          <p:nvPr/>
        </p:nvSpPr>
        <p:spPr>
          <a:xfrm>
            <a:off x="8472725" y="4620272"/>
            <a:ext cx="738624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add .</a:t>
            </a:r>
            <a:endParaRPr lang="zh-CN" altLang="en-US" sz="1000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E773C90-F92B-D673-2761-5AD55CDC0990}"/>
              </a:ext>
            </a:extLst>
          </p:cNvPr>
          <p:cNvSpPr/>
          <p:nvPr/>
        </p:nvSpPr>
        <p:spPr>
          <a:xfrm>
            <a:off x="9717566" y="4637524"/>
            <a:ext cx="124831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 commit –m ‘’</a:t>
            </a:r>
            <a:endParaRPr lang="zh-CN" altLang="en-US" sz="10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B9F1669-5092-0711-2B97-98ED9AF38B81}"/>
              </a:ext>
            </a:extLst>
          </p:cNvPr>
          <p:cNvSpPr/>
          <p:nvPr/>
        </p:nvSpPr>
        <p:spPr>
          <a:xfrm>
            <a:off x="10875967" y="4426658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BFCAC84-71F1-5AF1-AE8C-8DE315C1E92D}"/>
              </a:ext>
            </a:extLst>
          </p:cNvPr>
          <p:cNvSpPr/>
          <p:nvPr/>
        </p:nvSpPr>
        <p:spPr>
          <a:xfrm>
            <a:off x="11299599" y="4424486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F1E1789-D3A3-D7FC-853E-35CD75C82D66}"/>
              </a:ext>
            </a:extLst>
          </p:cNvPr>
          <p:cNvSpPr/>
          <p:nvPr/>
        </p:nvSpPr>
        <p:spPr>
          <a:xfrm>
            <a:off x="11095705" y="4803022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E53500-693E-ACFD-42A5-0F78E27D33B1}"/>
              </a:ext>
            </a:extLst>
          </p:cNvPr>
          <p:cNvSpPr/>
          <p:nvPr/>
        </p:nvSpPr>
        <p:spPr>
          <a:xfrm>
            <a:off x="112065" y="3558402"/>
            <a:ext cx="6039553" cy="266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8EEE8C-7093-70B8-CD29-7847887A06F6}"/>
              </a:ext>
            </a:extLst>
          </p:cNvPr>
          <p:cNvSpPr txBox="1"/>
          <p:nvPr/>
        </p:nvSpPr>
        <p:spPr>
          <a:xfrm>
            <a:off x="2461622" y="6285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我的电脑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1361DB8-98DF-BDFA-6AFB-58F729D41F35}"/>
              </a:ext>
            </a:extLst>
          </p:cNvPr>
          <p:cNvSpPr/>
          <p:nvPr/>
        </p:nvSpPr>
        <p:spPr>
          <a:xfrm>
            <a:off x="1218384" y="3578160"/>
            <a:ext cx="4876800" cy="2644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B877946-683B-FA80-4065-88EE14E14930}"/>
              </a:ext>
            </a:extLst>
          </p:cNvPr>
          <p:cNvSpPr txBox="1"/>
          <p:nvPr/>
        </p:nvSpPr>
        <p:spPr>
          <a:xfrm>
            <a:off x="1152846" y="3531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项目文件夹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A4DE022-9D93-0D46-0CCF-4377B1F3F4C3}"/>
              </a:ext>
            </a:extLst>
          </p:cNvPr>
          <p:cNvSpPr/>
          <p:nvPr/>
        </p:nvSpPr>
        <p:spPr>
          <a:xfrm>
            <a:off x="1483274" y="4234326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endParaRPr lang="en-US" altLang="zh-CN" dirty="0"/>
          </a:p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208BAD8-4095-00D0-4B02-2A3588302EA5}"/>
              </a:ext>
            </a:extLst>
          </p:cNvPr>
          <p:cNvSpPr/>
          <p:nvPr/>
        </p:nvSpPr>
        <p:spPr>
          <a:xfrm>
            <a:off x="2954942" y="4224491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D4E4868-3FFA-CEDF-7212-C03D6068316D}"/>
              </a:ext>
            </a:extLst>
          </p:cNvPr>
          <p:cNvSpPr/>
          <p:nvPr/>
        </p:nvSpPr>
        <p:spPr>
          <a:xfrm>
            <a:off x="4598519" y="4224490"/>
            <a:ext cx="1038578" cy="1332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0AAD938-828E-4EBA-242F-AA2EA4D6D4D6}"/>
              </a:ext>
            </a:extLst>
          </p:cNvPr>
          <p:cNvSpPr txBox="1"/>
          <p:nvPr/>
        </p:nvSpPr>
        <p:spPr>
          <a:xfrm>
            <a:off x="1518514" y="5612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6DEE525-2D11-4B78-2AE7-CF7E89C03EFC}"/>
              </a:ext>
            </a:extLst>
          </p:cNvPr>
          <p:cNvSpPr txBox="1"/>
          <p:nvPr/>
        </p:nvSpPr>
        <p:spPr>
          <a:xfrm>
            <a:off x="3029942" y="5228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D5CB153-5926-BF94-3812-833FF559C70E}"/>
              </a:ext>
            </a:extLst>
          </p:cNvPr>
          <p:cNvSpPr txBox="1"/>
          <p:nvPr/>
        </p:nvSpPr>
        <p:spPr>
          <a:xfrm>
            <a:off x="4693886" y="51970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395A3B6-A444-839E-AEAD-9FAE6D654D8E}"/>
              </a:ext>
            </a:extLst>
          </p:cNvPr>
          <p:cNvSpPr txBox="1"/>
          <p:nvPr/>
        </p:nvSpPr>
        <p:spPr>
          <a:xfrm>
            <a:off x="5400329" y="36704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.git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151B6A6-A02D-B181-939D-5959EBF110E1}"/>
              </a:ext>
            </a:extLst>
          </p:cNvPr>
          <p:cNvSpPr/>
          <p:nvPr/>
        </p:nvSpPr>
        <p:spPr>
          <a:xfrm>
            <a:off x="2843984" y="4021249"/>
            <a:ext cx="2946400" cy="1749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CE748F2D-36C8-417B-5E2A-D969587B4E27}"/>
              </a:ext>
            </a:extLst>
          </p:cNvPr>
          <p:cNvSpPr/>
          <p:nvPr/>
        </p:nvSpPr>
        <p:spPr>
          <a:xfrm>
            <a:off x="2432343" y="4635353"/>
            <a:ext cx="738624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add .</a:t>
            </a:r>
            <a:endParaRPr lang="zh-CN" altLang="en-US" sz="1000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A0B6F88A-24CF-CF3A-A018-CF2AC7666919}"/>
              </a:ext>
            </a:extLst>
          </p:cNvPr>
          <p:cNvSpPr/>
          <p:nvPr/>
        </p:nvSpPr>
        <p:spPr>
          <a:xfrm>
            <a:off x="3677184" y="4652605"/>
            <a:ext cx="124831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git  commit –m ‘’</a:t>
            </a:r>
            <a:endParaRPr lang="zh-CN" altLang="en-US" sz="10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A7EF1BF-9A1E-5C8D-A5B9-2391EF98C927}"/>
              </a:ext>
            </a:extLst>
          </p:cNvPr>
          <p:cNvSpPr/>
          <p:nvPr/>
        </p:nvSpPr>
        <p:spPr>
          <a:xfrm>
            <a:off x="4835585" y="4441739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EC99F0-8178-1085-C2D7-F3126B14A603}"/>
              </a:ext>
            </a:extLst>
          </p:cNvPr>
          <p:cNvSpPr/>
          <p:nvPr/>
        </p:nvSpPr>
        <p:spPr>
          <a:xfrm>
            <a:off x="5259217" y="4439567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9621D15-CA3F-7D15-BD0A-C4B23D5C7D92}"/>
              </a:ext>
            </a:extLst>
          </p:cNvPr>
          <p:cNvSpPr/>
          <p:nvPr/>
        </p:nvSpPr>
        <p:spPr>
          <a:xfrm>
            <a:off x="5055323" y="4818103"/>
            <a:ext cx="28222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731002-BD4D-52F5-EB41-6933B5338DA5}"/>
              </a:ext>
            </a:extLst>
          </p:cNvPr>
          <p:cNvSpPr txBox="1"/>
          <p:nvPr/>
        </p:nvSpPr>
        <p:spPr>
          <a:xfrm>
            <a:off x="3439966" y="217786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 –u </a:t>
            </a:r>
            <a:r>
              <a:rPr lang="zh-CN" altLang="en-US" dirty="0"/>
              <a:t>远程别名 分支名</a:t>
            </a:r>
            <a:endParaRPr lang="en-US" altLang="zh-CN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3281BDF-C66E-5E87-DA05-FF7B5E3AFB4E}"/>
              </a:ext>
            </a:extLst>
          </p:cNvPr>
          <p:cNvCxnSpPr>
            <a:cxnSpLocks/>
          </p:cNvCxnSpPr>
          <p:nvPr/>
        </p:nvCxnSpPr>
        <p:spPr>
          <a:xfrm flipH="1">
            <a:off x="2302888" y="881156"/>
            <a:ext cx="1005382" cy="262775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8BED14A7-B5DD-79E6-1E29-25ECD6614273}"/>
              </a:ext>
            </a:extLst>
          </p:cNvPr>
          <p:cNvSpPr txBox="1"/>
          <p:nvPr/>
        </p:nvSpPr>
        <p:spPr>
          <a:xfrm>
            <a:off x="8868510" y="2060737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 –u </a:t>
            </a:r>
            <a:r>
              <a:rPr lang="zh-CN" altLang="en-US" dirty="0"/>
              <a:t>远程别名 分支名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C981E43-D206-EBB2-16DA-7F89625E1E0E}"/>
              </a:ext>
            </a:extLst>
          </p:cNvPr>
          <p:cNvSpPr txBox="1"/>
          <p:nvPr/>
        </p:nvSpPr>
        <p:spPr>
          <a:xfrm>
            <a:off x="1641933" y="201817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56E80-02D9-7757-534D-A57E56A94FDC}"/>
              </a:ext>
            </a:extLst>
          </p:cNvPr>
          <p:cNvSpPr txBox="1"/>
          <p:nvPr/>
        </p:nvSpPr>
        <p:spPr>
          <a:xfrm>
            <a:off x="30588" y="1252486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别人往上推送了新的</a:t>
            </a:r>
            <a:r>
              <a:rPr lang="en-US" altLang="zh-CN" sz="1100" dirty="0"/>
              <a:t>, </a:t>
            </a:r>
            <a:r>
              <a:rPr lang="zh-CN" altLang="en-US" sz="1100" dirty="0"/>
              <a:t>我需要先拉取更新在本地合并好</a:t>
            </a:r>
            <a:endParaRPr lang="en-US" altLang="zh-CN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CF4EAD3-9C8D-89BF-495A-D88E8A0357A6}"/>
              </a:ext>
            </a:extLst>
          </p:cNvPr>
          <p:cNvSpPr txBox="1"/>
          <p:nvPr/>
        </p:nvSpPr>
        <p:spPr>
          <a:xfrm>
            <a:off x="7466234" y="20464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20FFC2E-ED37-FF14-82A1-D38DBB37945D}"/>
              </a:ext>
            </a:extLst>
          </p:cNvPr>
          <p:cNvCxnSpPr>
            <a:cxnSpLocks/>
          </p:cNvCxnSpPr>
          <p:nvPr/>
        </p:nvCxnSpPr>
        <p:spPr>
          <a:xfrm flipH="1">
            <a:off x="2712169" y="960000"/>
            <a:ext cx="887577" cy="2554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2DFCA5-4129-3815-7B2D-E4261D35975D}"/>
              </a:ext>
            </a:extLst>
          </p:cNvPr>
          <p:cNvCxnSpPr>
            <a:cxnSpLocks/>
          </p:cNvCxnSpPr>
          <p:nvPr/>
        </p:nvCxnSpPr>
        <p:spPr>
          <a:xfrm>
            <a:off x="7820568" y="1175720"/>
            <a:ext cx="1411485" cy="23676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581</Words>
  <Application>Microsoft Office PowerPoint</Application>
  <PresentationFormat>宽屏</PresentationFormat>
  <Paragraphs>95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dx</dc:creator>
  <cp:lastModifiedBy>李 天成</cp:lastModifiedBy>
  <cp:revision>35</cp:revision>
  <dcterms:created xsi:type="dcterms:W3CDTF">2022-06-26T06:39:38Z</dcterms:created>
  <dcterms:modified xsi:type="dcterms:W3CDTF">2023-04-16T10:37:17Z</dcterms:modified>
</cp:coreProperties>
</file>