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1" r:id="rId3"/>
  </p:sldMasterIdLst>
  <p:notesMasterIdLst>
    <p:notesMasterId r:id="rId38"/>
  </p:notesMasterIdLst>
  <p:handoutMasterIdLst>
    <p:handoutMasterId r:id="rId39"/>
  </p:handoutMasterIdLst>
  <p:sldIdLst>
    <p:sldId id="585" r:id="rId4"/>
    <p:sldId id="931" r:id="rId5"/>
    <p:sldId id="932" r:id="rId6"/>
    <p:sldId id="933" r:id="rId7"/>
    <p:sldId id="614" r:id="rId8"/>
    <p:sldId id="899" r:id="rId9"/>
    <p:sldId id="900" r:id="rId10"/>
    <p:sldId id="902" r:id="rId11"/>
    <p:sldId id="901" r:id="rId12"/>
    <p:sldId id="895" r:id="rId13"/>
    <p:sldId id="928" r:id="rId14"/>
    <p:sldId id="903" r:id="rId15"/>
    <p:sldId id="904" r:id="rId16"/>
    <p:sldId id="929" r:id="rId17"/>
    <p:sldId id="907" r:id="rId18"/>
    <p:sldId id="906" r:id="rId19"/>
    <p:sldId id="918" r:id="rId20"/>
    <p:sldId id="908" r:id="rId21"/>
    <p:sldId id="909" r:id="rId22"/>
    <p:sldId id="922" r:id="rId23"/>
    <p:sldId id="912" r:id="rId24"/>
    <p:sldId id="914" r:id="rId25"/>
    <p:sldId id="910" r:id="rId26"/>
    <p:sldId id="923" r:id="rId27"/>
    <p:sldId id="916" r:id="rId28"/>
    <p:sldId id="919" r:id="rId29"/>
    <p:sldId id="924" r:id="rId30"/>
    <p:sldId id="921" r:id="rId31"/>
    <p:sldId id="920" r:id="rId32"/>
    <p:sldId id="925" r:id="rId33"/>
    <p:sldId id="930" r:id="rId34"/>
    <p:sldId id="926" r:id="rId35"/>
    <p:sldId id="927" r:id="rId36"/>
    <p:sldId id="264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-序" id="{B7B3CA2A-54D3-4C3B-B82B-33C857BCE2D7}">
          <p14:sldIdLst>
            <p14:sldId id="585"/>
            <p14:sldId id="931"/>
            <p14:sldId id="932"/>
            <p14:sldId id="933"/>
            <p14:sldId id="614"/>
          </p14:sldIdLst>
        </p14:section>
        <p14:section name="生命周期 和 生命周期的四个阶段" id="{65E0C2F3-32B7-4B92-AB95-8F10240472FD}">
          <p14:sldIdLst>
            <p14:sldId id="899"/>
          </p14:sldIdLst>
        </p14:section>
        <p14:section name="生命周期钩子函数" id="{138D1C4D-481F-4F44-A78B-2B9FBE6FD1CF}">
          <p14:sldIdLst>
            <p14:sldId id="900"/>
            <p14:sldId id="902"/>
            <p14:sldId id="901"/>
          </p14:sldIdLst>
        </p14:section>
        <p14:section name="生命周期钩子案例" id="{79C6AACE-A8B3-447B-B597-1B5988C0B40D}">
          <p14:sldIdLst>
            <p14:sldId id="895"/>
          </p14:sldIdLst>
        </p14:section>
        <p14:section name="小黑记账清单" id="{4ED493F7-1D58-4201-9FCE-9B1819E78941}">
          <p14:sldIdLst>
            <p14:sldId id="928"/>
            <p14:sldId id="903"/>
            <p14:sldId id="904"/>
          </p14:sldIdLst>
        </p14:section>
        <p14:section name="工程化开发&amp;脚手架VueCli" id="{F277AF62-5F4D-4017-96F6-AD5981A0FF29}">
          <p14:sldIdLst>
            <p14:sldId id="929"/>
            <p14:sldId id="907"/>
            <p14:sldId id="906"/>
          </p14:sldIdLst>
        </p14:section>
        <p14:section name="脚手架目录介绍 &amp; 项目运行流程" id="{F9018345-D3F6-4BC9-B084-8787744D21C7}">
          <p14:sldIdLst>
            <p14:sldId id="918"/>
            <p14:sldId id="908"/>
            <p14:sldId id="909"/>
            <p14:sldId id="922"/>
            <p14:sldId id="912"/>
            <p14:sldId id="914"/>
            <p14:sldId id="910"/>
            <p14:sldId id="923"/>
            <p14:sldId id="916"/>
            <p14:sldId id="919"/>
            <p14:sldId id="924"/>
            <p14:sldId id="921"/>
            <p14:sldId id="920"/>
            <p14:sldId id="925"/>
            <p14:sldId id="930"/>
            <p14:sldId id="926"/>
            <p14:sldId id="92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E1E1E"/>
    <a:srgbClr val="252526"/>
    <a:srgbClr val="C0504D"/>
    <a:srgbClr val="FFFFFF"/>
    <a:srgbClr val="F79646"/>
    <a:srgbClr val="FCFCFC"/>
    <a:srgbClr val="9BBB59"/>
    <a:srgbClr val="4BACC6"/>
    <a:srgbClr val="59B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F8AE4-3348-403E-9D39-5AB5D02406A9}" v="541" dt="2022-11-10T06:51:3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8" autoAdjust="0"/>
    <p:restoredTop sz="94737" autoAdjust="0"/>
  </p:normalViewPr>
  <p:slideViewPr>
    <p:cSldViewPr snapToGrid="0">
      <p:cViewPr varScale="1">
        <p:scale>
          <a:sx n="94" d="100"/>
          <a:sy n="94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鹏 蒋" userId="5d4553c9846da00e" providerId="LiveId" clId="{4A8F8AE4-3348-403E-9D39-5AB5D02406A9}"/>
    <pc:docChg chg="undo redo custSel addSld delSld modSld modSection">
      <pc:chgData name="鹏 蒋" userId="5d4553c9846da00e" providerId="LiveId" clId="{4A8F8AE4-3348-403E-9D39-5AB5D02406A9}" dt="2022-11-10T06:51:35.172" v="816" actId="20577"/>
      <pc:docMkLst>
        <pc:docMk/>
      </pc:docMkLst>
      <pc:sldChg chg="modSp mod">
        <pc:chgData name="鹏 蒋" userId="5d4553c9846da00e" providerId="LiveId" clId="{4A8F8AE4-3348-403E-9D39-5AB5D02406A9}" dt="2022-11-10T01:53:28.099" v="4" actId="20577"/>
        <pc:sldMkLst>
          <pc:docMk/>
          <pc:sldMk cId="0" sldId="585"/>
        </pc:sldMkLst>
        <pc:spChg chg="mod">
          <ac:chgData name="鹏 蒋" userId="5d4553c9846da00e" providerId="LiveId" clId="{4A8F8AE4-3348-403E-9D39-5AB5D02406A9}" dt="2022-11-10T01:53:28.099" v="4" actId="20577"/>
          <ac:spMkLst>
            <pc:docMk/>
            <pc:sldMk cId="0" sldId="585"/>
            <ac:spMk id="2" creationId="{00000000-0000-0000-0000-000000000000}"/>
          </ac:spMkLst>
        </pc:spChg>
      </pc:sldChg>
      <pc:sldChg chg="addSp delSp modSp mod addAnim delAnim modAnim">
        <pc:chgData name="鹏 蒋" userId="5d4553c9846da00e" providerId="LiveId" clId="{4A8F8AE4-3348-403E-9D39-5AB5D02406A9}" dt="2022-11-10T06:50:42.436" v="811" actId="1076"/>
        <pc:sldMkLst>
          <pc:docMk/>
          <pc:sldMk cId="2681317697" sldId="1109"/>
        </pc:sldMkLst>
        <pc:spChg chg="mod">
          <ac:chgData name="鹏 蒋" userId="5d4553c9846da00e" providerId="LiveId" clId="{4A8F8AE4-3348-403E-9D39-5AB5D02406A9}" dt="2022-11-10T06:49:05.272" v="793" actId="20577"/>
          <ac:spMkLst>
            <pc:docMk/>
            <pc:sldMk cId="2681317697" sldId="1109"/>
            <ac:spMk id="6" creationId="{00000000-0000-0000-0000-000000000000}"/>
          </ac:spMkLst>
        </pc:spChg>
        <pc:spChg chg="add mod">
          <ac:chgData name="鹏 蒋" userId="5d4553c9846da00e" providerId="LiveId" clId="{4A8F8AE4-3348-403E-9D39-5AB5D02406A9}" dt="2022-11-10T06:37:12.781" v="577" actId="1076"/>
          <ac:spMkLst>
            <pc:docMk/>
            <pc:sldMk cId="2681317697" sldId="1109"/>
            <ac:spMk id="11" creationId="{D934844C-F8B6-710D-DA4F-4EFE30791F48}"/>
          </ac:spMkLst>
        </pc:spChg>
        <pc:picChg chg="add mod">
          <ac:chgData name="鹏 蒋" userId="5d4553c9846da00e" providerId="LiveId" clId="{4A8F8AE4-3348-403E-9D39-5AB5D02406A9}" dt="2022-11-10T06:50:40.431" v="810" actId="1076"/>
          <ac:picMkLst>
            <pc:docMk/>
            <pc:sldMk cId="2681317697" sldId="1109"/>
            <ac:picMk id="3" creationId="{E6DEE0D3-3368-D90C-08E0-57B8D6CD8C80}"/>
          </ac:picMkLst>
        </pc:picChg>
        <pc:picChg chg="del">
          <ac:chgData name="鹏 蒋" userId="5d4553c9846da00e" providerId="LiveId" clId="{4A8F8AE4-3348-403E-9D39-5AB5D02406A9}" dt="2022-11-10T01:58:57.388" v="68" actId="478"/>
          <ac:picMkLst>
            <pc:docMk/>
            <pc:sldMk cId="2681317697" sldId="1109"/>
            <ac:picMk id="4" creationId="{00000000-0000-0000-0000-000000000000}"/>
          </ac:picMkLst>
        </pc:picChg>
        <pc:picChg chg="del">
          <ac:chgData name="鹏 蒋" userId="5d4553c9846da00e" providerId="LiveId" clId="{4A8F8AE4-3348-403E-9D39-5AB5D02406A9}" dt="2022-11-10T01:58:57.009" v="67" actId="478"/>
          <ac:picMkLst>
            <pc:docMk/>
            <pc:sldMk cId="2681317697" sldId="1109"/>
            <ac:picMk id="7" creationId="{00000000-0000-0000-0000-000000000000}"/>
          </ac:picMkLst>
        </pc:picChg>
        <pc:picChg chg="add mod">
          <ac:chgData name="鹏 蒋" userId="5d4553c9846da00e" providerId="LiveId" clId="{4A8F8AE4-3348-403E-9D39-5AB5D02406A9}" dt="2022-11-10T06:50:42.436" v="811" actId="1076"/>
          <ac:picMkLst>
            <pc:docMk/>
            <pc:sldMk cId="2681317697" sldId="1109"/>
            <ac:picMk id="10" creationId="{A159DD4E-9C39-73D6-22B6-0F48B70ECEAA}"/>
          </ac:picMkLst>
        </pc:picChg>
        <pc:picChg chg="del">
          <ac:chgData name="鹏 蒋" userId="5d4553c9846da00e" providerId="LiveId" clId="{4A8F8AE4-3348-403E-9D39-5AB5D02406A9}" dt="2022-11-10T01:58:58.377" v="70" actId="478"/>
          <ac:picMkLst>
            <pc:docMk/>
            <pc:sldMk cId="2681317697" sldId="1109"/>
            <ac:picMk id="12" creationId="{00000000-0000-0000-0000-000000000000}"/>
          </ac:picMkLst>
        </pc:picChg>
        <pc:cxnChg chg="del">
          <ac:chgData name="鹏 蒋" userId="5d4553c9846da00e" providerId="LiveId" clId="{4A8F8AE4-3348-403E-9D39-5AB5D02406A9}" dt="2022-11-10T01:58:58.053" v="69" actId="478"/>
          <ac:cxnSpMkLst>
            <pc:docMk/>
            <pc:sldMk cId="2681317697" sldId="1109"/>
            <ac:cxnSpMk id="9" creationId="{00000000-0000-0000-0000-000000000000}"/>
          </ac:cxnSpMkLst>
        </pc:cxnChg>
      </pc:sldChg>
      <pc:sldChg chg="addSp delSp modSp add mod addAnim delAnim modAnim">
        <pc:chgData name="鹏 蒋" userId="5d4553c9846da00e" providerId="LiveId" clId="{4A8F8AE4-3348-403E-9D39-5AB5D02406A9}" dt="2022-11-10T06:51:35.172" v="816" actId="20577"/>
        <pc:sldMkLst>
          <pc:docMk/>
          <pc:sldMk cId="3671959199" sldId="1110"/>
        </pc:sldMkLst>
        <pc:spChg chg="mod">
          <ac:chgData name="鹏 蒋" userId="5d4553c9846da00e" providerId="LiveId" clId="{4A8F8AE4-3348-403E-9D39-5AB5D02406A9}" dt="2022-11-10T06:51:35.172" v="816" actId="20577"/>
          <ac:spMkLst>
            <pc:docMk/>
            <pc:sldMk cId="3671959199" sldId="1110"/>
            <ac:spMk id="6" creationId="{00000000-0000-0000-0000-000000000000}"/>
          </ac:spMkLst>
        </pc:spChg>
        <pc:spChg chg="del mod">
          <ac:chgData name="鹏 蒋" userId="5d4553c9846da00e" providerId="LiveId" clId="{4A8F8AE4-3348-403E-9D39-5AB5D02406A9}" dt="2022-11-10T03:26:22.072" v="291" actId="478"/>
          <ac:spMkLst>
            <pc:docMk/>
            <pc:sldMk cId="3671959199" sldId="1110"/>
            <ac:spMk id="11" creationId="{D934844C-F8B6-710D-DA4F-4EFE30791F48}"/>
          </ac:spMkLst>
        </pc:spChg>
        <pc:spChg chg="add mod">
          <ac:chgData name="鹏 蒋" userId="5d4553c9846da00e" providerId="LiveId" clId="{4A8F8AE4-3348-403E-9D39-5AB5D02406A9}" dt="2022-11-10T06:49:35.848" v="804"/>
          <ac:spMkLst>
            <pc:docMk/>
            <pc:sldMk cId="3671959199" sldId="1110"/>
            <ac:spMk id="42" creationId="{80A8FEB3-1BA8-E89E-259A-3FF6B424E24D}"/>
          </ac:spMkLst>
        </pc:sp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3" creationId="{E6DEE0D3-3368-D90C-08E0-57B8D6CD8C80}"/>
          </ac:picMkLst>
        </pc:picChg>
        <pc:picChg chg="add mod">
          <ac:chgData name="鹏 蒋" userId="5d4553c9846da00e" providerId="LiveId" clId="{4A8F8AE4-3348-403E-9D39-5AB5D02406A9}" dt="2022-11-10T06:51:05.634" v="812" actId="1076"/>
          <ac:picMkLst>
            <pc:docMk/>
            <pc:sldMk cId="3671959199" sldId="1110"/>
            <ac:picMk id="4" creationId="{93BCED1E-46A2-E11C-2169-6893395B66AC}"/>
          </ac:picMkLst>
        </pc:picChg>
        <pc:picChg chg="add del mod">
          <ac:chgData name="鹏 蒋" userId="5d4553c9846da00e" providerId="LiveId" clId="{4A8F8AE4-3348-403E-9D39-5AB5D02406A9}" dt="2022-11-10T03:33:39.375" v="324" actId="22"/>
          <ac:picMkLst>
            <pc:docMk/>
            <pc:sldMk cId="3671959199" sldId="1110"/>
            <ac:picMk id="8" creationId="{4EDB8DED-1A45-90DD-081F-10E4E48D2861}"/>
          </ac:picMkLst>
        </pc:pic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10" creationId="{A159DD4E-9C39-73D6-22B6-0F48B70ECEAA}"/>
          </ac:picMkLst>
        </pc:picChg>
        <pc:picChg chg="add mod">
          <ac:chgData name="鹏 蒋" userId="5d4553c9846da00e" providerId="LiveId" clId="{4A8F8AE4-3348-403E-9D39-5AB5D02406A9}" dt="2022-11-10T06:51:09.616" v="813" actId="1076"/>
          <ac:picMkLst>
            <pc:docMk/>
            <pc:sldMk cId="3671959199" sldId="1110"/>
            <ac:picMk id="12" creationId="{8C0C1854-7D8C-3C28-6896-9B3141D2CE69}"/>
          </ac:picMkLst>
        </pc:picChg>
        <pc:picChg chg="add del mod">
          <ac:chgData name="鹏 蒋" userId="5d4553c9846da00e" providerId="LiveId" clId="{4A8F8AE4-3348-403E-9D39-5AB5D02406A9}" dt="2022-11-10T03:34:13.887" v="332" actId="478"/>
          <ac:picMkLst>
            <pc:docMk/>
            <pc:sldMk cId="3671959199" sldId="1110"/>
            <ac:picMk id="14" creationId="{FE9AFD3E-276B-9F46-0A8D-9E3FE890F3A3}"/>
          </ac:picMkLst>
        </pc:picChg>
        <pc:picChg chg="add del mod">
          <ac:chgData name="鹏 蒋" userId="5d4553c9846da00e" providerId="LiveId" clId="{4A8F8AE4-3348-403E-9D39-5AB5D02406A9}" dt="2022-11-10T04:11:19.145" v="558" actId="478"/>
          <ac:picMkLst>
            <pc:docMk/>
            <pc:sldMk cId="3671959199" sldId="1110"/>
            <ac:picMk id="16" creationId="{F77E5763-4633-1EED-587E-717EA33665A9}"/>
          </ac:picMkLst>
        </pc:picChg>
        <pc:picChg chg="add del mod">
          <ac:chgData name="鹏 蒋" userId="5d4553c9846da00e" providerId="LiveId" clId="{4A8F8AE4-3348-403E-9D39-5AB5D02406A9}" dt="2022-11-10T04:11:29.095" v="565" actId="478"/>
          <ac:picMkLst>
            <pc:docMk/>
            <pc:sldMk cId="3671959199" sldId="1110"/>
            <ac:picMk id="18" creationId="{F7D7D61D-8016-E11C-ADCB-166617762E5D}"/>
          </ac:picMkLst>
        </pc:picChg>
        <pc:picChg chg="add del mod">
          <ac:chgData name="鹏 蒋" userId="5d4553c9846da00e" providerId="LiveId" clId="{4A8F8AE4-3348-403E-9D39-5AB5D02406A9}" dt="2022-11-10T03:35:41.606" v="339" actId="478"/>
          <ac:picMkLst>
            <pc:docMk/>
            <pc:sldMk cId="3671959199" sldId="1110"/>
            <ac:picMk id="20" creationId="{94E37743-0E88-D5F8-F571-AF28C0F9BDF4}"/>
          </ac:picMkLst>
        </pc:picChg>
        <pc:picChg chg="add del mod">
          <ac:chgData name="鹏 蒋" userId="5d4553c9846da00e" providerId="LiveId" clId="{4A8F8AE4-3348-403E-9D39-5AB5D02406A9}" dt="2022-11-10T04:11:43.258" v="571" actId="478"/>
          <ac:picMkLst>
            <pc:docMk/>
            <pc:sldMk cId="3671959199" sldId="1110"/>
            <ac:picMk id="22" creationId="{0567988E-6486-EA94-A888-8F83B006A452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4" creationId="{9721AC4A-9079-0230-3B45-16545DEC3CFA}"/>
          </ac:picMkLst>
        </pc:picChg>
        <pc:picChg chg="add mo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6" creationId="{EC984182-616D-A44A-D0E2-F8A31DE0A7C9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44" creationId="{270A2359-88B9-F361-5495-70B15F541771}"/>
          </ac:picMkLst>
        </pc:picChg>
        <pc:cxnChg chg="add mod">
          <ac:chgData name="鹏 蒋" userId="5d4553c9846da00e" providerId="LiveId" clId="{4A8F8AE4-3348-403E-9D39-5AB5D02406A9}" dt="2022-11-10T06:51:17.065" v="815" actId="14100"/>
          <ac:cxnSpMkLst>
            <pc:docMk/>
            <pc:sldMk cId="3671959199" sldId="1110"/>
            <ac:cxnSpMk id="28" creationId="{41754ACB-BEAF-DB00-D4FF-84CA33D96CF1}"/>
          </ac:cxnSpMkLst>
        </pc:cxnChg>
        <pc:cxnChg chg="add del mod">
          <ac:chgData name="鹏 蒋" userId="5d4553c9846da00e" providerId="LiveId" clId="{4A8F8AE4-3348-403E-9D39-5AB5D02406A9}" dt="2022-11-10T06:47:34.409" v="744" actId="1038"/>
          <ac:cxnSpMkLst>
            <pc:docMk/>
            <pc:sldMk cId="3671959199" sldId="1110"/>
            <ac:cxnSpMk id="38" creationId="{05197D86-85B4-95B1-86DE-7C9797BDE611}"/>
          </ac:cxnSpMkLst>
        </pc:cxnChg>
      </pc:sldChg>
      <pc:sldChg chg="add del">
        <pc:chgData name="鹏 蒋" userId="5d4553c9846da00e" providerId="LiveId" clId="{4A8F8AE4-3348-403E-9D39-5AB5D02406A9}" dt="2022-11-10T06:45:56.731" v="724" actId="47"/>
        <pc:sldMkLst>
          <pc:docMk/>
          <pc:sldMk cId="278069539" sldId="111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D8BBE-9356-47E3-85EB-AD5BA43CE15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713DDF2E-8CA9-496B-90C0-17ACF582CB8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源代码</a:t>
          </a:r>
        </a:p>
      </dgm:t>
    </dgm:pt>
    <dgm:pt modelId="{91A04760-E3D1-421A-88F9-3FA6A259E76A}" type="parTrans" cxnId="{49537D75-1D9F-4C60-B9D6-9C7687873A70}">
      <dgm:prSet/>
      <dgm:spPr/>
      <dgm:t>
        <a:bodyPr/>
        <a:lstStyle/>
        <a:p>
          <a:endParaRPr lang="zh-CN" altLang="en-US"/>
        </a:p>
      </dgm:t>
    </dgm:pt>
    <dgm:pt modelId="{8B942C63-4B9D-4763-83DC-F71D23B569BD}" type="sibTrans" cxnId="{49537D75-1D9F-4C60-B9D6-9C7687873A70}">
      <dgm:prSet/>
      <dgm:spPr/>
      <dgm:t>
        <a:bodyPr/>
        <a:lstStyle/>
        <a:p>
          <a:endParaRPr lang="zh-CN" altLang="en-US"/>
        </a:p>
      </dgm:t>
    </dgm:pt>
    <dgm:pt modelId="{52A705E2-4209-485A-92D1-41FE30EFDD53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自动化</a:t>
          </a:r>
          <a:endParaRPr lang="en-US" altLang="zh-CN" sz="20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  <a:p>
          <a:r>
            <a:rPr lang="zh-CN" altLang="en-US" sz="2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编译压缩组合</a:t>
          </a:r>
        </a:p>
      </dgm:t>
    </dgm:pt>
    <dgm:pt modelId="{E0074303-6595-43EC-BE5A-14958E2FC9FD}" type="parTrans" cxnId="{B4FC5387-180A-44A6-9921-185CEDE43A33}">
      <dgm:prSet/>
      <dgm:spPr/>
      <dgm:t>
        <a:bodyPr/>
        <a:lstStyle/>
        <a:p>
          <a:endParaRPr lang="zh-CN" altLang="en-US"/>
        </a:p>
      </dgm:t>
    </dgm:pt>
    <dgm:pt modelId="{D4C433A7-49CE-472F-A334-84856C70F001}" type="sibTrans" cxnId="{B4FC5387-180A-44A6-9921-185CEDE43A33}">
      <dgm:prSet/>
      <dgm:spPr/>
      <dgm:t>
        <a:bodyPr/>
        <a:lstStyle/>
        <a:p>
          <a:endParaRPr lang="zh-CN" altLang="en-US"/>
        </a:p>
      </dgm:t>
    </dgm:pt>
    <dgm:pt modelId="{8BC86E96-F905-4C7C-AB76-5E153124E92A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运行的代码</a:t>
          </a:r>
        </a:p>
      </dgm:t>
    </dgm:pt>
    <dgm:pt modelId="{4D2F0663-612A-4C82-9B80-1227CF715618}" type="parTrans" cxnId="{CFD78F63-BBA5-4B06-9E2E-3FE43AC28507}">
      <dgm:prSet/>
      <dgm:spPr/>
      <dgm:t>
        <a:bodyPr/>
        <a:lstStyle/>
        <a:p>
          <a:endParaRPr lang="zh-CN" altLang="en-US"/>
        </a:p>
      </dgm:t>
    </dgm:pt>
    <dgm:pt modelId="{C9C41813-FE56-4432-8750-F68AEB00776C}" type="sibTrans" cxnId="{CFD78F63-BBA5-4B06-9E2E-3FE43AC28507}">
      <dgm:prSet/>
      <dgm:spPr/>
      <dgm:t>
        <a:bodyPr/>
        <a:lstStyle/>
        <a:p>
          <a:endParaRPr lang="zh-CN" altLang="en-US"/>
        </a:p>
      </dgm:t>
    </dgm:pt>
    <dgm:pt modelId="{458E05DF-ADEA-43F9-97BC-7A121E766A01}" type="pres">
      <dgm:prSet presAssocID="{B0CD8BBE-9356-47E3-85EB-AD5BA43CE154}" presName="Name0" presStyleCnt="0">
        <dgm:presLayoutVars>
          <dgm:dir/>
          <dgm:resizeHandles val="exact"/>
        </dgm:presLayoutVars>
      </dgm:prSet>
      <dgm:spPr/>
    </dgm:pt>
    <dgm:pt modelId="{CAF66EA0-AB97-47E5-BBBB-6B86A672E316}" type="pres">
      <dgm:prSet presAssocID="{713DDF2E-8CA9-496B-90C0-17ACF582CB8C}" presName="node" presStyleLbl="node1" presStyleIdx="0" presStyleCnt="3">
        <dgm:presLayoutVars>
          <dgm:bulletEnabled val="1"/>
        </dgm:presLayoutVars>
      </dgm:prSet>
      <dgm:spPr/>
    </dgm:pt>
    <dgm:pt modelId="{6504FB55-F92B-46C2-9A43-B2B4B1421302}" type="pres">
      <dgm:prSet presAssocID="{8B942C63-4B9D-4763-83DC-F71D23B569BD}" presName="sibTrans" presStyleLbl="sibTrans2D1" presStyleIdx="0" presStyleCnt="2"/>
      <dgm:spPr/>
    </dgm:pt>
    <dgm:pt modelId="{284D5493-3003-4C85-A34D-FF0346ACBBF0}" type="pres">
      <dgm:prSet presAssocID="{8B942C63-4B9D-4763-83DC-F71D23B569BD}" presName="connectorText" presStyleLbl="sibTrans2D1" presStyleIdx="0" presStyleCnt="2"/>
      <dgm:spPr/>
    </dgm:pt>
    <dgm:pt modelId="{47716071-422D-411F-9EFA-0346E670205E}" type="pres">
      <dgm:prSet presAssocID="{52A705E2-4209-485A-92D1-41FE30EFDD53}" presName="node" presStyleLbl="node1" presStyleIdx="1" presStyleCnt="3">
        <dgm:presLayoutVars>
          <dgm:bulletEnabled val="1"/>
        </dgm:presLayoutVars>
      </dgm:prSet>
      <dgm:spPr/>
    </dgm:pt>
    <dgm:pt modelId="{EAD50A61-D0F1-42F5-AD8F-10E942DFD41D}" type="pres">
      <dgm:prSet presAssocID="{D4C433A7-49CE-472F-A334-84856C70F001}" presName="sibTrans" presStyleLbl="sibTrans2D1" presStyleIdx="1" presStyleCnt="2"/>
      <dgm:spPr/>
    </dgm:pt>
    <dgm:pt modelId="{03B0D467-992A-48ED-83FB-30804DC0A1AC}" type="pres">
      <dgm:prSet presAssocID="{D4C433A7-49CE-472F-A334-84856C70F001}" presName="connectorText" presStyleLbl="sibTrans2D1" presStyleIdx="1" presStyleCnt="2"/>
      <dgm:spPr/>
    </dgm:pt>
    <dgm:pt modelId="{B2E02DA2-B680-44ED-8C88-9BC01D4FA72C}" type="pres">
      <dgm:prSet presAssocID="{8BC86E96-F905-4C7C-AB76-5E153124E92A}" presName="node" presStyleLbl="node1" presStyleIdx="2" presStyleCnt="3">
        <dgm:presLayoutVars>
          <dgm:bulletEnabled val="1"/>
        </dgm:presLayoutVars>
      </dgm:prSet>
      <dgm:spPr/>
    </dgm:pt>
  </dgm:ptLst>
  <dgm:cxnLst>
    <dgm:cxn modelId="{2E630B01-7159-453C-AE17-F681116C4162}" type="presOf" srcId="{52A705E2-4209-485A-92D1-41FE30EFDD53}" destId="{47716071-422D-411F-9EFA-0346E670205E}" srcOrd="0" destOrd="0" presId="urn:microsoft.com/office/officeart/2005/8/layout/process1"/>
    <dgm:cxn modelId="{B473DE15-31DA-4BA4-A46E-4CE52BB2C34E}" type="presOf" srcId="{713DDF2E-8CA9-496B-90C0-17ACF582CB8C}" destId="{CAF66EA0-AB97-47E5-BBBB-6B86A672E316}" srcOrd="0" destOrd="0" presId="urn:microsoft.com/office/officeart/2005/8/layout/process1"/>
    <dgm:cxn modelId="{CFD78F63-BBA5-4B06-9E2E-3FE43AC28507}" srcId="{B0CD8BBE-9356-47E3-85EB-AD5BA43CE154}" destId="{8BC86E96-F905-4C7C-AB76-5E153124E92A}" srcOrd="2" destOrd="0" parTransId="{4D2F0663-612A-4C82-9B80-1227CF715618}" sibTransId="{C9C41813-FE56-4432-8750-F68AEB00776C}"/>
    <dgm:cxn modelId="{8E41DF47-D95D-4433-959F-1557A90D5457}" type="presOf" srcId="{8B942C63-4B9D-4763-83DC-F71D23B569BD}" destId="{284D5493-3003-4C85-A34D-FF0346ACBBF0}" srcOrd="1" destOrd="0" presId="urn:microsoft.com/office/officeart/2005/8/layout/process1"/>
    <dgm:cxn modelId="{2D31856C-FD4E-47D6-90AE-B57C2CEBD578}" type="presOf" srcId="{D4C433A7-49CE-472F-A334-84856C70F001}" destId="{03B0D467-992A-48ED-83FB-30804DC0A1AC}" srcOrd="1" destOrd="0" presId="urn:microsoft.com/office/officeart/2005/8/layout/process1"/>
    <dgm:cxn modelId="{49537D75-1D9F-4C60-B9D6-9C7687873A70}" srcId="{B0CD8BBE-9356-47E3-85EB-AD5BA43CE154}" destId="{713DDF2E-8CA9-496B-90C0-17ACF582CB8C}" srcOrd="0" destOrd="0" parTransId="{91A04760-E3D1-421A-88F9-3FA6A259E76A}" sibTransId="{8B942C63-4B9D-4763-83DC-F71D23B569BD}"/>
    <dgm:cxn modelId="{B4FC5387-180A-44A6-9921-185CEDE43A33}" srcId="{B0CD8BBE-9356-47E3-85EB-AD5BA43CE154}" destId="{52A705E2-4209-485A-92D1-41FE30EFDD53}" srcOrd="1" destOrd="0" parTransId="{E0074303-6595-43EC-BE5A-14958E2FC9FD}" sibTransId="{D4C433A7-49CE-472F-A334-84856C70F001}"/>
    <dgm:cxn modelId="{0EB01DC4-61AE-4F37-87E9-83C7062807A8}" type="presOf" srcId="{D4C433A7-49CE-472F-A334-84856C70F001}" destId="{EAD50A61-D0F1-42F5-AD8F-10E942DFD41D}" srcOrd="0" destOrd="0" presId="urn:microsoft.com/office/officeart/2005/8/layout/process1"/>
    <dgm:cxn modelId="{3230C7CC-CE6A-42EA-8CBB-015D6A7ACBDE}" type="presOf" srcId="{B0CD8BBE-9356-47E3-85EB-AD5BA43CE154}" destId="{458E05DF-ADEA-43F9-97BC-7A121E766A01}" srcOrd="0" destOrd="0" presId="urn:microsoft.com/office/officeart/2005/8/layout/process1"/>
    <dgm:cxn modelId="{12203DD0-734B-44C1-BDA5-1A87DF9C0411}" type="presOf" srcId="{8BC86E96-F905-4C7C-AB76-5E153124E92A}" destId="{B2E02DA2-B680-44ED-8C88-9BC01D4FA72C}" srcOrd="0" destOrd="0" presId="urn:microsoft.com/office/officeart/2005/8/layout/process1"/>
    <dgm:cxn modelId="{BC7E6EDD-D14B-4E3D-8383-7C8BB4430A4B}" type="presOf" srcId="{8B942C63-4B9D-4763-83DC-F71D23B569BD}" destId="{6504FB55-F92B-46C2-9A43-B2B4B1421302}" srcOrd="0" destOrd="0" presId="urn:microsoft.com/office/officeart/2005/8/layout/process1"/>
    <dgm:cxn modelId="{75455BAA-0C18-4949-940D-0C1DD5FB09B0}" type="presParOf" srcId="{458E05DF-ADEA-43F9-97BC-7A121E766A01}" destId="{CAF66EA0-AB97-47E5-BBBB-6B86A672E316}" srcOrd="0" destOrd="0" presId="urn:microsoft.com/office/officeart/2005/8/layout/process1"/>
    <dgm:cxn modelId="{BF60F9B1-444C-4075-9EFE-FDF8C4780D6C}" type="presParOf" srcId="{458E05DF-ADEA-43F9-97BC-7A121E766A01}" destId="{6504FB55-F92B-46C2-9A43-B2B4B1421302}" srcOrd="1" destOrd="0" presId="urn:microsoft.com/office/officeart/2005/8/layout/process1"/>
    <dgm:cxn modelId="{C92A3BA0-575B-4E5A-BC78-9B3EC8B6AC21}" type="presParOf" srcId="{6504FB55-F92B-46C2-9A43-B2B4B1421302}" destId="{284D5493-3003-4C85-A34D-FF0346ACBBF0}" srcOrd="0" destOrd="0" presId="urn:microsoft.com/office/officeart/2005/8/layout/process1"/>
    <dgm:cxn modelId="{0D3CACBF-3414-4890-9148-23D488D81933}" type="presParOf" srcId="{458E05DF-ADEA-43F9-97BC-7A121E766A01}" destId="{47716071-422D-411F-9EFA-0346E670205E}" srcOrd="2" destOrd="0" presId="urn:microsoft.com/office/officeart/2005/8/layout/process1"/>
    <dgm:cxn modelId="{F418B455-37C1-4C9E-B6D4-0B00E2472BC3}" type="presParOf" srcId="{458E05DF-ADEA-43F9-97BC-7A121E766A01}" destId="{EAD50A61-D0F1-42F5-AD8F-10E942DFD41D}" srcOrd="3" destOrd="0" presId="urn:microsoft.com/office/officeart/2005/8/layout/process1"/>
    <dgm:cxn modelId="{CCC51FEF-0E23-4BAD-AAE4-BCD513EC90A3}" type="presParOf" srcId="{EAD50A61-D0F1-42F5-AD8F-10E942DFD41D}" destId="{03B0D467-992A-48ED-83FB-30804DC0A1AC}" srcOrd="0" destOrd="0" presId="urn:microsoft.com/office/officeart/2005/8/layout/process1"/>
    <dgm:cxn modelId="{02807EEF-376E-4856-B6B4-0E8C08493CA2}" type="presParOf" srcId="{458E05DF-ADEA-43F9-97BC-7A121E766A01}" destId="{B2E02DA2-B680-44ED-8C88-9BC01D4FA72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92B84-97D4-482F-B99F-022B48630DE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A12241-6A3B-4E34-B5CC-F2E96D4DB8E1}">
      <dgm:prSet phldrT="[文本]"/>
      <dgm:spPr/>
      <dgm:t>
        <a:bodyPr/>
        <a:lstStyle/>
        <a:p>
          <a:r>
            <a: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1. </a:t>
          </a:r>
          <a:r>
            <a: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导入 </a:t>
          </a:r>
          <a:r>
            <a: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Vue</a:t>
          </a:r>
          <a:endParaRPr lang="zh-CN" altLang="en-US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4C681F70-C539-4EE8-A91F-8EDB49430065}" type="parTrans" cxnId="{54230FFB-BC61-487B-9433-1A600DB1B667}">
      <dgm:prSet/>
      <dgm:spPr/>
      <dgm:t>
        <a:bodyPr/>
        <a:lstStyle/>
        <a:p>
          <a:endParaRPr lang="zh-CN" altLang="en-US"/>
        </a:p>
      </dgm:t>
    </dgm:pt>
    <dgm:pt modelId="{C8459BA3-12C5-4377-9765-B7BBBEF65543}" type="sibTrans" cxnId="{54230FFB-BC61-487B-9433-1A600DB1B667}">
      <dgm:prSet/>
      <dgm:spPr/>
      <dgm:t>
        <a:bodyPr/>
        <a:lstStyle/>
        <a:p>
          <a:endParaRPr lang="zh-CN" altLang="en-US"/>
        </a:p>
      </dgm:t>
    </dgm:pt>
    <dgm:pt modelId="{4E5328AA-1E9D-461A-9470-A2BD91D20961}">
      <dgm:prSet phldrT="[文本]"/>
      <dgm:spPr/>
      <dgm:t>
        <a:bodyPr/>
        <a:lstStyle/>
        <a:p>
          <a:r>
            <a: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2. </a:t>
          </a:r>
          <a:r>
            <a: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导入 </a:t>
          </a:r>
          <a:r>
            <a: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App.vue</a:t>
          </a:r>
          <a:endParaRPr lang="zh-CN" altLang="en-US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C00793CA-66B0-4DF5-BD0C-A19BA3440591}" type="parTrans" cxnId="{F3F1D47F-BE6A-4EB3-BD73-7915D797B88C}">
      <dgm:prSet/>
      <dgm:spPr/>
      <dgm:t>
        <a:bodyPr/>
        <a:lstStyle/>
        <a:p>
          <a:endParaRPr lang="zh-CN" altLang="en-US"/>
        </a:p>
      </dgm:t>
    </dgm:pt>
    <dgm:pt modelId="{48B4B5B1-D88E-4CF1-9745-3C69DCB2BFAF}" type="sibTrans" cxnId="{F3F1D47F-BE6A-4EB3-BD73-7915D797B88C}">
      <dgm:prSet/>
      <dgm:spPr/>
      <dgm:t>
        <a:bodyPr/>
        <a:lstStyle/>
        <a:p>
          <a:endParaRPr lang="zh-CN" altLang="en-US"/>
        </a:p>
      </dgm:t>
    </dgm:pt>
    <dgm:pt modelId="{51F209C0-3A1A-4B44-A5F2-63746F89FDA0}">
      <dgm:prSet/>
      <dgm:spPr>
        <a:solidFill>
          <a:srgbClr val="252526">
            <a:alpha val="90000"/>
          </a:srgbClr>
        </a:solidFill>
      </dgm:spPr>
      <dgm:t>
        <a:bodyPr/>
        <a:lstStyle/>
        <a:p>
          <a:pPr>
            <a:buFontTx/>
            <a:buNone/>
          </a:pPr>
          <a:r>
            <a:rPr lang="en-US" altLang="zh-CN" b="0">
              <a:solidFill>
                <a:srgbClr val="C586C0"/>
              </a:solidFill>
              <a:effectLst/>
              <a:latin typeface="Consolas" panose="020B0609020204030204" pitchFamily="49" charset="0"/>
            </a:rPr>
            <a:t>import</a:t>
          </a: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b="0">
              <a:solidFill>
                <a:srgbClr val="9CDCFE"/>
              </a:solidFill>
              <a:effectLst/>
              <a:latin typeface="Consolas" panose="020B0609020204030204" pitchFamily="49" charset="0"/>
            </a:rPr>
            <a:t>Vue</a:t>
          </a: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b="0">
              <a:solidFill>
                <a:srgbClr val="C586C0"/>
              </a:solidFill>
              <a:effectLst/>
              <a:latin typeface="Consolas" panose="020B0609020204030204" pitchFamily="49" charset="0"/>
            </a:rPr>
            <a:t>from</a:t>
          </a: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b="0">
              <a:solidFill>
                <a:srgbClr val="CE9178"/>
              </a:solidFill>
              <a:effectLst/>
              <a:latin typeface="Consolas" panose="020B0609020204030204" pitchFamily="49" charset="0"/>
            </a:rPr>
            <a:t>'vue'</a:t>
          </a:r>
          <a:endParaRPr lang="zh-CN" altLang="en-US"/>
        </a:p>
      </dgm:t>
    </dgm:pt>
    <dgm:pt modelId="{040889F1-8EB4-4E24-BB04-3C45C28D471A}" type="parTrans" cxnId="{40141358-9F3A-415C-8786-57437DA794D6}">
      <dgm:prSet/>
      <dgm:spPr/>
      <dgm:t>
        <a:bodyPr/>
        <a:lstStyle/>
        <a:p>
          <a:endParaRPr lang="zh-CN" altLang="en-US"/>
        </a:p>
      </dgm:t>
    </dgm:pt>
    <dgm:pt modelId="{6F23776F-62FE-45C9-A6A3-AEB746B2D54E}" type="sibTrans" cxnId="{40141358-9F3A-415C-8786-57437DA794D6}">
      <dgm:prSet/>
      <dgm:spPr/>
      <dgm:t>
        <a:bodyPr/>
        <a:lstStyle/>
        <a:p>
          <a:endParaRPr lang="zh-CN" altLang="en-US"/>
        </a:p>
      </dgm:t>
    </dgm:pt>
    <dgm:pt modelId="{B6413C3B-6CE1-4B3E-8C47-BBFF1A023BDA}">
      <dgm:prSet/>
      <dgm:spPr>
        <a:solidFill>
          <a:srgbClr val="252526">
            <a:alpha val="90000"/>
          </a:srgbClr>
        </a:solidFill>
      </dgm:spPr>
      <dgm:t>
        <a:bodyPr/>
        <a:lstStyle/>
        <a:p>
          <a:pPr>
            <a:buFontTx/>
            <a:buNone/>
          </a:pPr>
          <a:r>
            <a:rPr lang="en-US" altLang="zh-CN" b="0">
              <a:solidFill>
                <a:srgbClr val="C586C0"/>
              </a:solidFill>
              <a:effectLst/>
              <a:latin typeface="Consolas" panose="020B0609020204030204" pitchFamily="49" charset="0"/>
            </a:rPr>
            <a:t>import</a:t>
          </a: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b="0">
              <a:solidFill>
                <a:srgbClr val="9CDCFE"/>
              </a:solidFill>
              <a:effectLst/>
              <a:latin typeface="Consolas" panose="020B0609020204030204" pitchFamily="49" charset="0"/>
            </a:rPr>
            <a:t>App</a:t>
          </a: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b="0">
              <a:solidFill>
                <a:srgbClr val="C586C0"/>
              </a:solidFill>
              <a:effectLst/>
              <a:latin typeface="Consolas" panose="020B0609020204030204" pitchFamily="49" charset="0"/>
            </a:rPr>
            <a:t>from</a:t>
          </a: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b="0">
              <a:solidFill>
                <a:srgbClr val="CE9178"/>
              </a:solidFill>
              <a:effectLst/>
              <a:latin typeface="Consolas" panose="020B0609020204030204" pitchFamily="49" charset="0"/>
            </a:rPr>
            <a:t>'./App.vue'</a:t>
          </a:r>
          <a:endParaRPr lang="zh-CN" altLang="en-US"/>
        </a:p>
      </dgm:t>
    </dgm:pt>
    <dgm:pt modelId="{255EB449-8922-4863-A5B7-7EC91AC35704}" type="parTrans" cxnId="{465DCD50-4576-436B-BBE4-DED6BF463FF2}">
      <dgm:prSet/>
      <dgm:spPr/>
      <dgm:t>
        <a:bodyPr/>
        <a:lstStyle/>
        <a:p>
          <a:endParaRPr lang="zh-CN" altLang="en-US"/>
        </a:p>
      </dgm:t>
    </dgm:pt>
    <dgm:pt modelId="{84524E07-28AA-41A0-85B9-3D9FB1EDAB04}" type="sibTrans" cxnId="{465DCD50-4576-436B-BBE4-DED6BF463FF2}">
      <dgm:prSet/>
      <dgm:spPr/>
      <dgm:t>
        <a:bodyPr/>
        <a:lstStyle/>
        <a:p>
          <a:endParaRPr lang="zh-CN" altLang="en-US"/>
        </a:p>
      </dgm:t>
    </dgm:pt>
    <dgm:pt modelId="{10AF8B96-EF55-4468-AAF4-AA9415A1A416}">
      <dgm:prSet/>
      <dgm:spPr>
        <a:solidFill>
          <a:srgbClr val="252526">
            <a:alpha val="90000"/>
          </a:srgbClr>
        </a:solidFill>
      </dgm:spPr>
      <dgm:t>
        <a:bodyPr/>
        <a:lstStyle/>
        <a:p>
          <a:pPr>
            <a:buFontTx/>
            <a:buNone/>
          </a:pPr>
          <a:r>
            <a:rPr lang="en-US" altLang="zh-CN" b="0">
              <a:solidFill>
                <a:srgbClr val="569CD6"/>
              </a:solidFill>
              <a:effectLst/>
              <a:latin typeface="Consolas" panose="020B0609020204030204" pitchFamily="49" charset="0"/>
            </a:rPr>
            <a:t>new</a:t>
          </a: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b="0">
              <a:solidFill>
                <a:srgbClr val="4EC9B0"/>
              </a:solidFill>
              <a:effectLst/>
              <a:latin typeface="Consolas" panose="020B0609020204030204" pitchFamily="49" charset="0"/>
            </a:rPr>
            <a:t>Vue</a:t>
          </a: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({</a:t>
          </a:r>
          <a:endParaRPr lang="zh-CN" altLang="en-US"/>
        </a:p>
      </dgm:t>
    </dgm:pt>
    <dgm:pt modelId="{46ACE256-2852-4A27-800C-5FB88986E1F3}" type="parTrans" cxnId="{E3E6CF26-B8DC-464E-B49A-0BEDBDE0D8B6}">
      <dgm:prSet/>
      <dgm:spPr/>
      <dgm:t>
        <a:bodyPr/>
        <a:lstStyle/>
        <a:p>
          <a:endParaRPr lang="zh-CN" altLang="en-US"/>
        </a:p>
      </dgm:t>
    </dgm:pt>
    <dgm:pt modelId="{F54A0EB6-A809-4AEB-AC78-2C6D370DF380}" type="sibTrans" cxnId="{E3E6CF26-B8DC-464E-B49A-0BEDBDE0D8B6}">
      <dgm:prSet/>
      <dgm:spPr/>
      <dgm:t>
        <a:bodyPr/>
        <a:lstStyle/>
        <a:p>
          <a:endParaRPr lang="zh-CN" altLang="en-US"/>
        </a:p>
      </dgm:t>
    </dgm:pt>
    <dgm:pt modelId="{01C7CC99-06FA-4BC3-8B83-C6FD26BCDB53}">
      <dgm:prSet/>
      <dgm:spPr>
        <a:solidFill>
          <a:srgbClr val="252526">
            <a:alpha val="90000"/>
          </a:srgbClr>
        </a:solidFill>
      </dgm:spPr>
      <dgm:t>
        <a:bodyPr/>
        <a:lstStyle/>
        <a:p>
          <a:pPr>
            <a:buFontTx/>
            <a:buNone/>
          </a:pPr>
          <a:r>
            <a: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rPr>
            <a:t>  render</a:t>
          </a:r>
          <a:r>
            <a:rPr lang="en-US" altLang="zh-CN" b="0" dirty="0">
              <a:solidFill>
                <a:srgbClr val="9CDCFE"/>
              </a:solidFill>
              <a:effectLst/>
              <a:latin typeface="Consolas" panose="020B0609020204030204" pitchFamily="49" charset="0"/>
            </a:rPr>
            <a:t>:</a:t>
          </a:r>
          <a:r>
            <a: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rPr>
            <a:t>h</a:t>
          </a:r>
          <a:r>
            <a: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b="0" dirty="0">
              <a:solidFill>
                <a:srgbClr val="569CD6"/>
              </a:solidFill>
              <a:effectLst/>
              <a:latin typeface="Consolas" panose="020B0609020204030204" pitchFamily="49" charset="0"/>
            </a:rPr>
            <a:t>=&gt;</a:t>
          </a:r>
          <a:r>
            <a: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rPr>
            <a:t>h</a:t>
          </a:r>
          <a:r>
            <a: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rPr>
            <a:t>(</a:t>
          </a:r>
          <a:r>
            <a:rPr lang="en-US" altLang="zh-CN" b="0" dirty="0">
              <a:solidFill>
                <a:srgbClr val="9CDCFE"/>
              </a:solidFill>
              <a:effectLst/>
              <a:latin typeface="Consolas" panose="020B0609020204030204" pitchFamily="49" charset="0"/>
            </a:rPr>
            <a:t>App</a:t>
          </a:r>
          <a:r>
            <a: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rPr>
            <a:t>),</a:t>
          </a:r>
        </a:p>
      </dgm:t>
    </dgm:pt>
    <dgm:pt modelId="{CBEF184E-30AB-48C0-8E7F-B64C66567A3A}" type="parTrans" cxnId="{F0BAC841-BE41-49CD-BA54-F5EEE029ED4D}">
      <dgm:prSet/>
      <dgm:spPr/>
      <dgm:t>
        <a:bodyPr/>
        <a:lstStyle/>
        <a:p>
          <a:endParaRPr lang="zh-CN" altLang="en-US"/>
        </a:p>
      </dgm:t>
    </dgm:pt>
    <dgm:pt modelId="{C90B5774-F70A-4709-ABBB-A448CFA43F65}" type="sibTrans" cxnId="{F0BAC841-BE41-49CD-BA54-F5EEE029ED4D}">
      <dgm:prSet/>
      <dgm:spPr/>
      <dgm:t>
        <a:bodyPr/>
        <a:lstStyle/>
        <a:p>
          <a:endParaRPr lang="zh-CN" altLang="en-US"/>
        </a:p>
      </dgm:t>
    </dgm:pt>
    <dgm:pt modelId="{22BC6363-60F7-42E6-8D3E-4C417E7E43B9}">
      <dgm:prSet/>
      <dgm:spPr>
        <a:solidFill>
          <a:srgbClr val="252526">
            <a:alpha val="90000"/>
          </a:srgbClr>
        </a:solidFill>
      </dgm:spPr>
      <dgm:t>
        <a:bodyPr/>
        <a:lstStyle/>
        <a:p>
          <a:pPr>
            <a:buFontTx/>
            <a:buNone/>
          </a:pP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}).</a:t>
          </a:r>
          <a:r>
            <a:rPr lang="en-US" altLang="zh-CN" b="0">
              <a:solidFill>
                <a:srgbClr val="DCDCAA"/>
              </a:solidFill>
              <a:effectLst/>
              <a:latin typeface="Consolas" panose="020B0609020204030204" pitchFamily="49" charset="0"/>
            </a:rPr>
            <a:t>$mount</a:t>
          </a: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(</a:t>
          </a:r>
          <a:r>
            <a:rPr lang="en-US" altLang="zh-CN" b="0">
              <a:solidFill>
                <a:srgbClr val="CE9178"/>
              </a:solidFill>
              <a:effectLst/>
              <a:latin typeface="Consolas" panose="020B0609020204030204" pitchFamily="49" charset="0"/>
            </a:rPr>
            <a:t>'#app'</a:t>
          </a:r>
          <a:r>
            <a: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rPr>
            <a:t>)</a:t>
          </a:r>
        </a:p>
      </dgm:t>
    </dgm:pt>
    <dgm:pt modelId="{8326EBCE-B762-442D-A338-C428623C414F}" type="parTrans" cxnId="{D87DEF8E-9643-436E-B785-D1F986A40EB3}">
      <dgm:prSet/>
      <dgm:spPr/>
      <dgm:t>
        <a:bodyPr/>
        <a:lstStyle/>
        <a:p>
          <a:endParaRPr lang="zh-CN" altLang="en-US"/>
        </a:p>
      </dgm:t>
    </dgm:pt>
    <dgm:pt modelId="{88223832-BD4A-4562-AB6E-9689D2604DE2}" type="sibTrans" cxnId="{D87DEF8E-9643-436E-B785-D1F986A40EB3}">
      <dgm:prSet/>
      <dgm:spPr/>
      <dgm:t>
        <a:bodyPr/>
        <a:lstStyle/>
        <a:p>
          <a:endParaRPr lang="zh-CN" altLang="en-US"/>
        </a:p>
      </dgm:t>
    </dgm:pt>
    <dgm:pt modelId="{29BEBD4E-D81D-4BAB-B960-A5620D52FC4F}">
      <dgm:prSet phldrT="[文本]"/>
      <dgm:spPr/>
      <dgm:t>
        <a:bodyPr/>
        <a:lstStyle/>
        <a:p>
          <a:r>
            <a: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3. </a:t>
          </a:r>
          <a:r>
            <a: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实例化 </a:t>
          </a:r>
          <a:r>
            <a: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Vue</a:t>
          </a:r>
          <a:r>
            <a: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，将 </a:t>
          </a:r>
          <a:r>
            <a:rPr lang="en-US" altLang="zh-CN" dirty="0" err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App.vue</a:t>
          </a:r>
          <a:r>
            <a: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 </a:t>
          </a:r>
          <a:r>
            <a: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渲染到 </a:t>
          </a:r>
          <a:r>
            <a: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index.html </a:t>
          </a:r>
          <a:r>
            <a: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容器中</a:t>
          </a:r>
        </a:p>
      </dgm:t>
    </dgm:pt>
    <dgm:pt modelId="{5402D778-1FE3-4CFE-8133-8641781DD67C}" type="sibTrans" cxnId="{4A9D98C0-2204-4DA9-A1B2-50E3C6E6CDA0}">
      <dgm:prSet/>
      <dgm:spPr/>
      <dgm:t>
        <a:bodyPr/>
        <a:lstStyle/>
        <a:p>
          <a:endParaRPr lang="zh-CN" altLang="en-US"/>
        </a:p>
      </dgm:t>
    </dgm:pt>
    <dgm:pt modelId="{B18B0009-0A4B-42EF-B47F-555BCD5ED561}" type="parTrans" cxnId="{4A9D98C0-2204-4DA9-A1B2-50E3C6E6CDA0}">
      <dgm:prSet/>
      <dgm:spPr/>
      <dgm:t>
        <a:bodyPr/>
        <a:lstStyle/>
        <a:p>
          <a:endParaRPr lang="zh-CN" altLang="en-US"/>
        </a:p>
      </dgm:t>
    </dgm:pt>
    <dgm:pt modelId="{8FBC0123-858C-45BF-8740-8F381319ACAB}" type="pres">
      <dgm:prSet presAssocID="{E1F92B84-97D4-482F-B99F-022B48630DE7}" presName="linear" presStyleCnt="0">
        <dgm:presLayoutVars>
          <dgm:dir/>
          <dgm:animLvl val="lvl"/>
          <dgm:resizeHandles val="exact"/>
        </dgm:presLayoutVars>
      </dgm:prSet>
      <dgm:spPr/>
    </dgm:pt>
    <dgm:pt modelId="{F876CAC8-DE3D-4E3F-BDF2-4F38DF663019}" type="pres">
      <dgm:prSet presAssocID="{4CA12241-6A3B-4E34-B5CC-F2E96D4DB8E1}" presName="parentLin" presStyleCnt="0"/>
      <dgm:spPr/>
    </dgm:pt>
    <dgm:pt modelId="{72DDCDB4-8F9B-43A1-B5BB-D623AF8A4F65}" type="pres">
      <dgm:prSet presAssocID="{4CA12241-6A3B-4E34-B5CC-F2E96D4DB8E1}" presName="parentLeftMargin" presStyleLbl="node1" presStyleIdx="0" presStyleCnt="3"/>
      <dgm:spPr/>
    </dgm:pt>
    <dgm:pt modelId="{17DD41A9-5A4F-4A08-B3B5-49AA4554B3BA}" type="pres">
      <dgm:prSet presAssocID="{4CA12241-6A3B-4E34-B5CC-F2E96D4DB8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3D0DA0-3565-42D2-8761-400D5E0ACD2A}" type="pres">
      <dgm:prSet presAssocID="{4CA12241-6A3B-4E34-B5CC-F2E96D4DB8E1}" presName="negativeSpace" presStyleCnt="0"/>
      <dgm:spPr/>
    </dgm:pt>
    <dgm:pt modelId="{C2D06D85-C3DA-4BF8-966F-B777AE1814F0}" type="pres">
      <dgm:prSet presAssocID="{4CA12241-6A3B-4E34-B5CC-F2E96D4DB8E1}" presName="childText" presStyleLbl="conFgAcc1" presStyleIdx="0" presStyleCnt="3">
        <dgm:presLayoutVars>
          <dgm:bulletEnabled val="1"/>
        </dgm:presLayoutVars>
      </dgm:prSet>
      <dgm:spPr/>
    </dgm:pt>
    <dgm:pt modelId="{8257370B-0D10-4901-9D5E-10DE415AA5FA}" type="pres">
      <dgm:prSet presAssocID="{C8459BA3-12C5-4377-9765-B7BBBEF65543}" presName="spaceBetweenRectangles" presStyleCnt="0"/>
      <dgm:spPr/>
    </dgm:pt>
    <dgm:pt modelId="{295C1213-5CAF-484E-8AE2-CFDD87089BDF}" type="pres">
      <dgm:prSet presAssocID="{4E5328AA-1E9D-461A-9470-A2BD91D20961}" presName="parentLin" presStyleCnt="0"/>
      <dgm:spPr/>
    </dgm:pt>
    <dgm:pt modelId="{EA90E16A-E158-48AD-836F-C1E0F8E135BB}" type="pres">
      <dgm:prSet presAssocID="{4E5328AA-1E9D-461A-9470-A2BD91D20961}" presName="parentLeftMargin" presStyleLbl="node1" presStyleIdx="0" presStyleCnt="3"/>
      <dgm:spPr/>
    </dgm:pt>
    <dgm:pt modelId="{373B0FDF-5D7B-4445-ABE9-8C5E95DD13A1}" type="pres">
      <dgm:prSet presAssocID="{4E5328AA-1E9D-461A-9470-A2BD91D209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FBD6B6-9D2A-4B9A-BD2E-BC0282346A3A}" type="pres">
      <dgm:prSet presAssocID="{4E5328AA-1E9D-461A-9470-A2BD91D20961}" presName="negativeSpace" presStyleCnt="0"/>
      <dgm:spPr/>
    </dgm:pt>
    <dgm:pt modelId="{F47D35B2-346F-4809-A7C8-9A144E1011A3}" type="pres">
      <dgm:prSet presAssocID="{4E5328AA-1E9D-461A-9470-A2BD91D20961}" presName="childText" presStyleLbl="conFgAcc1" presStyleIdx="1" presStyleCnt="3">
        <dgm:presLayoutVars>
          <dgm:bulletEnabled val="1"/>
        </dgm:presLayoutVars>
      </dgm:prSet>
      <dgm:spPr/>
    </dgm:pt>
    <dgm:pt modelId="{0E2A481C-E45A-4006-9F18-F3F6A2E46161}" type="pres">
      <dgm:prSet presAssocID="{48B4B5B1-D88E-4CF1-9745-3C69DCB2BFAF}" presName="spaceBetweenRectangles" presStyleCnt="0"/>
      <dgm:spPr/>
    </dgm:pt>
    <dgm:pt modelId="{A78A27F7-94B9-461E-BD58-31A5B94E29DF}" type="pres">
      <dgm:prSet presAssocID="{29BEBD4E-D81D-4BAB-B960-A5620D52FC4F}" presName="parentLin" presStyleCnt="0"/>
      <dgm:spPr/>
    </dgm:pt>
    <dgm:pt modelId="{0FE89041-8E76-4785-856E-6FADCCECDC8F}" type="pres">
      <dgm:prSet presAssocID="{29BEBD4E-D81D-4BAB-B960-A5620D52FC4F}" presName="parentLeftMargin" presStyleLbl="node1" presStyleIdx="1" presStyleCnt="3"/>
      <dgm:spPr/>
    </dgm:pt>
    <dgm:pt modelId="{35B7351E-E093-4755-BD2D-3F1166271612}" type="pres">
      <dgm:prSet presAssocID="{29BEBD4E-D81D-4BAB-B960-A5620D52FC4F}" presName="parentText" presStyleLbl="node1" presStyleIdx="2" presStyleCnt="3" custScaleX="100356" custScaleY="100058">
        <dgm:presLayoutVars>
          <dgm:chMax val="0"/>
          <dgm:bulletEnabled val="1"/>
        </dgm:presLayoutVars>
      </dgm:prSet>
      <dgm:spPr/>
    </dgm:pt>
    <dgm:pt modelId="{6BAE835F-E683-457E-A63B-8593174A4010}" type="pres">
      <dgm:prSet presAssocID="{29BEBD4E-D81D-4BAB-B960-A5620D52FC4F}" presName="negativeSpace" presStyleCnt="0"/>
      <dgm:spPr/>
    </dgm:pt>
    <dgm:pt modelId="{A455397A-0D9F-4464-86F5-ED97EB28B809}" type="pres">
      <dgm:prSet presAssocID="{29BEBD4E-D81D-4BAB-B960-A5620D52FC4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5EB917-5F04-41FE-8406-A5A41E29FDAB}" type="presOf" srcId="{29BEBD4E-D81D-4BAB-B960-A5620D52FC4F}" destId="{35B7351E-E093-4755-BD2D-3F1166271612}" srcOrd="1" destOrd="0" presId="urn:microsoft.com/office/officeart/2005/8/layout/list1"/>
    <dgm:cxn modelId="{6740211A-80AA-4335-9156-5D14CFA667A8}" type="presOf" srcId="{4CA12241-6A3B-4E34-B5CC-F2E96D4DB8E1}" destId="{72DDCDB4-8F9B-43A1-B5BB-D623AF8A4F65}" srcOrd="0" destOrd="0" presId="urn:microsoft.com/office/officeart/2005/8/layout/list1"/>
    <dgm:cxn modelId="{E3E6CF26-B8DC-464E-B49A-0BEDBDE0D8B6}" srcId="{29BEBD4E-D81D-4BAB-B960-A5620D52FC4F}" destId="{10AF8B96-EF55-4468-AAF4-AA9415A1A416}" srcOrd="0" destOrd="0" parTransId="{46ACE256-2852-4A27-800C-5FB88986E1F3}" sibTransId="{F54A0EB6-A809-4AEB-AC78-2C6D370DF380}"/>
    <dgm:cxn modelId="{F0BAC841-BE41-49CD-BA54-F5EEE029ED4D}" srcId="{29BEBD4E-D81D-4BAB-B960-A5620D52FC4F}" destId="{01C7CC99-06FA-4BC3-8B83-C6FD26BCDB53}" srcOrd="1" destOrd="0" parTransId="{CBEF184E-30AB-48C0-8E7F-B64C66567A3A}" sibTransId="{C90B5774-F70A-4709-ABBB-A448CFA43F65}"/>
    <dgm:cxn modelId="{465DCD50-4576-436B-BBE4-DED6BF463FF2}" srcId="{4E5328AA-1E9D-461A-9470-A2BD91D20961}" destId="{B6413C3B-6CE1-4B3E-8C47-BBFF1A023BDA}" srcOrd="0" destOrd="0" parTransId="{255EB449-8922-4863-A5B7-7EC91AC35704}" sibTransId="{84524E07-28AA-41A0-85B9-3D9FB1EDAB04}"/>
    <dgm:cxn modelId="{40141358-9F3A-415C-8786-57437DA794D6}" srcId="{4CA12241-6A3B-4E34-B5CC-F2E96D4DB8E1}" destId="{51F209C0-3A1A-4B44-A5F2-63746F89FDA0}" srcOrd="0" destOrd="0" parTransId="{040889F1-8EB4-4E24-BB04-3C45C28D471A}" sibTransId="{6F23776F-62FE-45C9-A6A3-AEB746B2D54E}"/>
    <dgm:cxn modelId="{2A199379-201B-4416-BB4E-5916A63D047B}" type="presOf" srcId="{E1F92B84-97D4-482F-B99F-022B48630DE7}" destId="{8FBC0123-858C-45BF-8740-8F381319ACAB}" srcOrd="0" destOrd="0" presId="urn:microsoft.com/office/officeart/2005/8/layout/list1"/>
    <dgm:cxn modelId="{F3F1D47F-BE6A-4EB3-BD73-7915D797B88C}" srcId="{E1F92B84-97D4-482F-B99F-022B48630DE7}" destId="{4E5328AA-1E9D-461A-9470-A2BD91D20961}" srcOrd="1" destOrd="0" parTransId="{C00793CA-66B0-4DF5-BD0C-A19BA3440591}" sibTransId="{48B4B5B1-D88E-4CF1-9745-3C69DCB2BFAF}"/>
    <dgm:cxn modelId="{61806881-8302-405B-981A-565A2334C407}" type="presOf" srcId="{4CA12241-6A3B-4E34-B5CC-F2E96D4DB8E1}" destId="{17DD41A9-5A4F-4A08-B3B5-49AA4554B3BA}" srcOrd="1" destOrd="0" presId="urn:microsoft.com/office/officeart/2005/8/layout/list1"/>
    <dgm:cxn modelId="{E301008B-A3B8-490D-B56C-DE05EF284A35}" type="presOf" srcId="{10AF8B96-EF55-4468-AAF4-AA9415A1A416}" destId="{A455397A-0D9F-4464-86F5-ED97EB28B809}" srcOrd="0" destOrd="0" presId="urn:microsoft.com/office/officeart/2005/8/layout/list1"/>
    <dgm:cxn modelId="{F7BD0D8E-D063-47C5-B633-FDA7BFD25FEB}" type="presOf" srcId="{4E5328AA-1E9D-461A-9470-A2BD91D20961}" destId="{373B0FDF-5D7B-4445-ABE9-8C5E95DD13A1}" srcOrd="1" destOrd="0" presId="urn:microsoft.com/office/officeart/2005/8/layout/list1"/>
    <dgm:cxn modelId="{D87DEF8E-9643-436E-B785-D1F986A40EB3}" srcId="{29BEBD4E-D81D-4BAB-B960-A5620D52FC4F}" destId="{22BC6363-60F7-42E6-8D3E-4C417E7E43B9}" srcOrd="2" destOrd="0" parTransId="{8326EBCE-B762-442D-A338-C428623C414F}" sibTransId="{88223832-BD4A-4562-AB6E-9689D2604DE2}"/>
    <dgm:cxn modelId="{5F95C28F-3FE7-46A7-8E71-670BCA08967F}" type="presOf" srcId="{29BEBD4E-D81D-4BAB-B960-A5620D52FC4F}" destId="{0FE89041-8E76-4785-856E-6FADCCECDC8F}" srcOrd="0" destOrd="0" presId="urn:microsoft.com/office/officeart/2005/8/layout/list1"/>
    <dgm:cxn modelId="{C84572A7-B087-45BF-BF8B-BFDF73460639}" type="presOf" srcId="{4E5328AA-1E9D-461A-9470-A2BD91D20961}" destId="{EA90E16A-E158-48AD-836F-C1E0F8E135BB}" srcOrd="0" destOrd="0" presId="urn:microsoft.com/office/officeart/2005/8/layout/list1"/>
    <dgm:cxn modelId="{4A9D98C0-2204-4DA9-A1B2-50E3C6E6CDA0}" srcId="{E1F92B84-97D4-482F-B99F-022B48630DE7}" destId="{29BEBD4E-D81D-4BAB-B960-A5620D52FC4F}" srcOrd="2" destOrd="0" parTransId="{B18B0009-0A4B-42EF-B47F-555BCD5ED561}" sibTransId="{5402D778-1FE3-4CFE-8133-8641781DD67C}"/>
    <dgm:cxn modelId="{537BC0D9-558E-4031-972B-07516885FE08}" type="presOf" srcId="{01C7CC99-06FA-4BC3-8B83-C6FD26BCDB53}" destId="{A455397A-0D9F-4464-86F5-ED97EB28B809}" srcOrd="0" destOrd="1" presId="urn:microsoft.com/office/officeart/2005/8/layout/list1"/>
    <dgm:cxn modelId="{BD4581E4-577D-49C6-8C19-F3DF7A570A2F}" type="presOf" srcId="{51F209C0-3A1A-4B44-A5F2-63746F89FDA0}" destId="{C2D06D85-C3DA-4BF8-966F-B777AE1814F0}" srcOrd="0" destOrd="0" presId="urn:microsoft.com/office/officeart/2005/8/layout/list1"/>
    <dgm:cxn modelId="{8C47FEF0-8F87-44B5-8345-556E752B9C82}" type="presOf" srcId="{B6413C3B-6CE1-4B3E-8C47-BBFF1A023BDA}" destId="{F47D35B2-346F-4809-A7C8-9A144E1011A3}" srcOrd="0" destOrd="0" presId="urn:microsoft.com/office/officeart/2005/8/layout/list1"/>
    <dgm:cxn modelId="{54230FFB-BC61-487B-9433-1A600DB1B667}" srcId="{E1F92B84-97D4-482F-B99F-022B48630DE7}" destId="{4CA12241-6A3B-4E34-B5CC-F2E96D4DB8E1}" srcOrd="0" destOrd="0" parTransId="{4C681F70-C539-4EE8-A91F-8EDB49430065}" sibTransId="{C8459BA3-12C5-4377-9765-B7BBBEF65543}"/>
    <dgm:cxn modelId="{570740FB-7513-47E8-A4DD-FCE540261A97}" type="presOf" srcId="{22BC6363-60F7-42E6-8D3E-4C417E7E43B9}" destId="{A455397A-0D9F-4464-86F5-ED97EB28B809}" srcOrd="0" destOrd="2" presId="urn:microsoft.com/office/officeart/2005/8/layout/list1"/>
    <dgm:cxn modelId="{04C3FC28-9BD4-4D92-AD2B-2FE7EB66A4A6}" type="presParOf" srcId="{8FBC0123-858C-45BF-8740-8F381319ACAB}" destId="{F876CAC8-DE3D-4E3F-BDF2-4F38DF663019}" srcOrd="0" destOrd="0" presId="urn:microsoft.com/office/officeart/2005/8/layout/list1"/>
    <dgm:cxn modelId="{FC7D4E8F-DEFF-4356-A87F-96462BD172D1}" type="presParOf" srcId="{F876CAC8-DE3D-4E3F-BDF2-4F38DF663019}" destId="{72DDCDB4-8F9B-43A1-B5BB-D623AF8A4F65}" srcOrd="0" destOrd="0" presId="urn:microsoft.com/office/officeart/2005/8/layout/list1"/>
    <dgm:cxn modelId="{2641BB78-542A-4E4B-8530-4F7DBD3ECA56}" type="presParOf" srcId="{F876CAC8-DE3D-4E3F-BDF2-4F38DF663019}" destId="{17DD41A9-5A4F-4A08-B3B5-49AA4554B3BA}" srcOrd="1" destOrd="0" presId="urn:microsoft.com/office/officeart/2005/8/layout/list1"/>
    <dgm:cxn modelId="{0D182BED-3635-4161-9B55-434C3828EC2A}" type="presParOf" srcId="{8FBC0123-858C-45BF-8740-8F381319ACAB}" destId="{C83D0DA0-3565-42D2-8761-400D5E0ACD2A}" srcOrd="1" destOrd="0" presId="urn:microsoft.com/office/officeart/2005/8/layout/list1"/>
    <dgm:cxn modelId="{924D8EFA-B11D-4976-AE3E-FC8D493E7F29}" type="presParOf" srcId="{8FBC0123-858C-45BF-8740-8F381319ACAB}" destId="{C2D06D85-C3DA-4BF8-966F-B777AE1814F0}" srcOrd="2" destOrd="0" presId="urn:microsoft.com/office/officeart/2005/8/layout/list1"/>
    <dgm:cxn modelId="{8D7E23F9-174F-4F6D-A326-26E768092207}" type="presParOf" srcId="{8FBC0123-858C-45BF-8740-8F381319ACAB}" destId="{8257370B-0D10-4901-9D5E-10DE415AA5FA}" srcOrd="3" destOrd="0" presId="urn:microsoft.com/office/officeart/2005/8/layout/list1"/>
    <dgm:cxn modelId="{EE791E6E-BDE7-425F-8EAA-08506FD520CA}" type="presParOf" srcId="{8FBC0123-858C-45BF-8740-8F381319ACAB}" destId="{295C1213-5CAF-484E-8AE2-CFDD87089BDF}" srcOrd="4" destOrd="0" presId="urn:microsoft.com/office/officeart/2005/8/layout/list1"/>
    <dgm:cxn modelId="{48486E84-7461-45D4-B0F3-B55D584FE732}" type="presParOf" srcId="{295C1213-5CAF-484E-8AE2-CFDD87089BDF}" destId="{EA90E16A-E158-48AD-836F-C1E0F8E135BB}" srcOrd="0" destOrd="0" presId="urn:microsoft.com/office/officeart/2005/8/layout/list1"/>
    <dgm:cxn modelId="{78AAA88B-A415-46A4-80C7-C40011233F74}" type="presParOf" srcId="{295C1213-5CAF-484E-8AE2-CFDD87089BDF}" destId="{373B0FDF-5D7B-4445-ABE9-8C5E95DD13A1}" srcOrd="1" destOrd="0" presId="urn:microsoft.com/office/officeart/2005/8/layout/list1"/>
    <dgm:cxn modelId="{598C8F6A-EA2A-457C-A7A0-386EADA0741F}" type="presParOf" srcId="{8FBC0123-858C-45BF-8740-8F381319ACAB}" destId="{EEFBD6B6-9D2A-4B9A-BD2E-BC0282346A3A}" srcOrd="5" destOrd="0" presId="urn:microsoft.com/office/officeart/2005/8/layout/list1"/>
    <dgm:cxn modelId="{9A30825A-5E4E-4D1E-9C6C-7295CDFD9234}" type="presParOf" srcId="{8FBC0123-858C-45BF-8740-8F381319ACAB}" destId="{F47D35B2-346F-4809-A7C8-9A144E1011A3}" srcOrd="6" destOrd="0" presId="urn:microsoft.com/office/officeart/2005/8/layout/list1"/>
    <dgm:cxn modelId="{05E2AC5F-19A9-4FFB-8F98-057F409D3F2D}" type="presParOf" srcId="{8FBC0123-858C-45BF-8740-8F381319ACAB}" destId="{0E2A481C-E45A-4006-9F18-F3F6A2E46161}" srcOrd="7" destOrd="0" presId="urn:microsoft.com/office/officeart/2005/8/layout/list1"/>
    <dgm:cxn modelId="{7A3FD264-C88A-4D1B-A9C1-6F8AAF249170}" type="presParOf" srcId="{8FBC0123-858C-45BF-8740-8F381319ACAB}" destId="{A78A27F7-94B9-461E-BD58-31A5B94E29DF}" srcOrd="8" destOrd="0" presId="urn:microsoft.com/office/officeart/2005/8/layout/list1"/>
    <dgm:cxn modelId="{BC70603F-746D-444C-BF96-D437CE3F3DE9}" type="presParOf" srcId="{A78A27F7-94B9-461E-BD58-31A5B94E29DF}" destId="{0FE89041-8E76-4785-856E-6FADCCECDC8F}" srcOrd="0" destOrd="0" presId="urn:microsoft.com/office/officeart/2005/8/layout/list1"/>
    <dgm:cxn modelId="{4494CF37-E8FF-4525-871A-531A70222076}" type="presParOf" srcId="{A78A27F7-94B9-461E-BD58-31A5B94E29DF}" destId="{35B7351E-E093-4755-BD2D-3F1166271612}" srcOrd="1" destOrd="0" presId="urn:microsoft.com/office/officeart/2005/8/layout/list1"/>
    <dgm:cxn modelId="{9250B6BB-147A-4659-A53D-33AEB87DB302}" type="presParOf" srcId="{8FBC0123-858C-45BF-8740-8F381319ACAB}" destId="{6BAE835F-E683-457E-A63B-8593174A4010}" srcOrd="9" destOrd="0" presId="urn:microsoft.com/office/officeart/2005/8/layout/list1"/>
    <dgm:cxn modelId="{29A60D30-D777-48F6-9926-C7685C541A24}" type="presParOf" srcId="{8FBC0123-858C-45BF-8740-8F381319ACAB}" destId="{A455397A-0D9F-4464-86F5-ED97EB28B80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46BF58-7112-4B00-A0B9-A05A00B8AE4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DEC2AB-07A7-44F4-9E82-E3CFABC28709}">
      <dgm:prSet phldrT="[文本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App</a:t>
          </a:r>
          <a:r>
            <a: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根组件</a:t>
          </a:r>
        </a:p>
      </dgm:t>
    </dgm:pt>
    <dgm:pt modelId="{AAF486F9-FAF5-47A8-87DA-7F54B68D0CB1}" type="parTrans" cxnId="{F36ED5DA-93CA-46CF-8807-675E4C41E575}">
      <dgm:prSet/>
      <dgm:spPr/>
      <dgm:t>
        <a:bodyPr/>
        <a:lstStyle/>
        <a:p>
          <a:endParaRPr lang="zh-CN" altLang="en-US" sz="16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EEC29192-9362-4B74-AEC7-C93A8294179A}" type="sibTrans" cxnId="{F36ED5DA-93CA-46CF-8807-675E4C41E575}">
      <dgm:prSet/>
      <dgm:spPr/>
      <dgm:t>
        <a:bodyPr/>
        <a:lstStyle/>
        <a:p>
          <a:endParaRPr lang="zh-CN" altLang="en-US" sz="16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8E028CF0-4884-48D5-AB0F-F9C3689E2BBD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头部组件</a:t>
          </a:r>
        </a:p>
      </dgm:t>
    </dgm:pt>
    <dgm:pt modelId="{76C15485-13DF-4080-AB95-C08E4F13DA9D}" type="parTrans" cxnId="{82DFAF73-AA2B-421B-A3F1-117CE2FC4847}">
      <dgm:prSet/>
      <dgm:spPr/>
      <dgm:t>
        <a:bodyPr/>
        <a:lstStyle/>
        <a:p>
          <a:endParaRPr lang="zh-CN" altLang="en-US" sz="16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9A53544B-0055-4D64-8B3F-2752BDC6F50B}" type="sibTrans" cxnId="{82DFAF73-AA2B-421B-A3F1-117CE2FC4847}">
      <dgm:prSet/>
      <dgm:spPr/>
      <dgm:t>
        <a:bodyPr/>
        <a:lstStyle/>
        <a:p>
          <a:endParaRPr lang="zh-CN" altLang="en-US" sz="16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23A4DAA6-40A5-4C39-83AD-9BBE3506CEE8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主体组件</a:t>
          </a:r>
        </a:p>
      </dgm:t>
    </dgm:pt>
    <dgm:pt modelId="{3E3246F7-8A06-4E6A-A1A1-3DBB0EC696B4}" type="parTrans" cxnId="{A600D9DA-2222-4CAE-BC3C-72DE9E7DA60A}">
      <dgm:prSet/>
      <dgm:spPr/>
      <dgm:t>
        <a:bodyPr/>
        <a:lstStyle/>
        <a:p>
          <a:endParaRPr lang="zh-CN" altLang="en-US" sz="16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7D2D1CA3-08DC-449B-8C66-9FF70008D9C2}" type="sibTrans" cxnId="{A600D9DA-2222-4CAE-BC3C-72DE9E7DA60A}">
      <dgm:prSet/>
      <dgm:spPr/>
      <dgm:t>
        <a:bodyPr/>
        <a:lstStyle/>
        <a:p>
          <a:endParaRPr lang="zh-CN" altLang="en-US" sz="16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3522AD9E-A878-44EB-841B-EBCF23F2737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商品组件</a:t>
          </a:r>
        </a:p>
      </dgm:t>
    </dgm:pt>
    <dgm:pt modelId="{42C74239-44C9-4F42-B674-9444D4E059C6}" type="parTrans" cxnId="{97EC4159-B5E6-4C6F-A7B2-9D271CA37814}">
      <dgm:prSet/>
      <dgm:spPr/>
      <dgm:t>
        <a:bodyPr/>
        <a:lstStyle/>
        <a:p>
          <a:endParaRPr lang="zh-CN" altLang="en-US" sz="16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D7F04942-9384-466C-9B93-C9D6CDE6E2D1}" type="sibTrans" cxnId="{97EC4159-B5E6-4C6F-A7B2-9D271CA37814}">
      <dgm:prSet/>
      <dgm:spPr/>
      <dgm:t>
        <a:bodyPr/>
        <a:lstStyle/>
        <a:p>
          <a:endParaRPr lang="zh-CN" altLang="en-US" sz="16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A804B4D7-81A8-4298-86C0-D1BB350D38A7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底部组件</a:t>
          </a:r>
        </a:p>
      </dgm:t>
    </dgm:pt>
    <dgm:pt modelId="{26CE5835-79F9-47F5-B314-DE88A5926891}" type="parTrans" cxnId="{455F0BA5-259F-4C34-A280-686A7830F4EF}">
      <dgm:prSet/>
      <dgm:spPr/>
      <dgm:t>
        <a:bodyPr/>
        <a:lstStyle/>
        <a:p>
          <a:endParaRPr lang="zh-CN" altLang="en-US" sz="1600"/>
        </a:p>
      </dgm:t>
    </dgm:pt>
    <dgm:pt modelId="{25E97472-EA3E-41F8-BEC0-E619B80ACDC1}" type="sibTrans" cxnId="{455F0BA5-259F-4C34-A280-686A7830F4EF}">
      <dgm:prSet/>
      <dgm:spPr/>
      <dgm:t>
        <a:bodyPr/>
        <a:lstStyle/>
        <a:p>
          <a:endParaRPr lang="zh-CN" altLang="en-US" sz="1600"/>
        </a:p>
      </dgm:t>
    </dgm:pt>
    <dgm:pt modelId="{B4286703-A451-4FB6-9891-2A4752E04317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导航组件</a:t>
          </a:r>
        </a:p>
      </dgm:t>
    </dgm:pt>
    <dgm:pt modelId="{46DA4AF1-C416-4E6D-A650-CD6DFE4A4790}" type="parTrans" cxnId="{086772A2-A9E0-4128-A3ED-C98452B1FF9A}">
      <dgm:prSet/>
      <dgm:spPr/>
      <dgm:t>
        <a:bodyPr/>
        <a:lstStyle/>
        <a:p>
          <a:endParaRPr lang="zh-CN" altLang="en-US" sz="1600"/>
        </a:p>
      </dgm:t>
    </dgm:pt>
    <dgm:pt modelId="{9908FF12-5626-4853-A144-5DB4C762F5CC}" type="sibTrans" cxnId="{086772A2-A9E0-4128-A3ED-C98452B1FF9A}">
      <dgm:prSet/>
      <dgm:spPr/>
      <dgm:t>
        <a:bodyPr/>
        <a:lstStyle/>
        <a:p>
          <a:endParaRPr lang="zh-CN" altLang="en-US" sz="1600"/>
        </a:p>
      </dgm:t>
    </dgm:pt>
    <dgm:pt modelId="{6FF889A5-BD32-46BC-8318-867F72B3581A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商品组件</a:t>
          </a:r>
        </a:p>
      </dgm:t>
    </dgm:pt>
    <dgm:pt modelId="{61BCF5AA-5883-4BEE-80DA-F6FACC095E6D}" type="parTrans" cxnId="{0D910C72-DC09-4C29-8BAD-643279E75A38}">
      <dgm:prSet/>
      <dgm:spPr/>
      <dgm:t>
        <a:bodyPr/>
        <a:lstStyle/>
        <a:p>
          <a:endParaRPr lang="zh-CN" altLang="en-US" sz="1600"/>
        </a:p>
      </dgm:t>
    </dgm:pt>
    <dgm:pt modelId="{BFD497EC-55F3-430D-AE46-958515612595}" type="sibTrans" cxnId="{0D910C72-DC09-4C29-8BAD-643279E75A38}">
      <dgm:prSet/>
      <dgm:spPr/>
      <dgm:t>
        <a:bodyPr/>
        <a:lstStyle/>
        <a:p>
          <a:endParaRPr lang="zh-CN" altLang="en-US" sz="1600"/>
        </a:p>
      </dgm:t>
    </dgm:pt>
    <dgm:pt modelId="{5F81AB0F-0E6F-493C-AB0A-A2D62E78BE7B}" type="pres">
      <dgm:prSet presAssocID="{D746BF58-7112-4B00-A0B9-A05A00B8AE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C386D6-D94D-4B2A-9773-10B58C8AD166}" type="pres">
      <dgm:prSet presAssocID="{AADEC2AB-07A7-44F4-9E82-E3CFABC28709}" presName="hierRoot1" presStyleCnt="0"/>
      <dgm:spPr/>
    </dgm:pt>
    <dgm:pt modelId="{A82D27E7-6D52-4695-8D36-B0A87B9C316D}" type="pres">
      <dgm:prSet presAssocID="{AADEC2AB-07A7-44F4-9E82-E3CFABC28709}" presName="composite" presStyleCnt="0"/>
      <dgm:spPr/>
    </dgm:pt>
    <dgm:pt modelId="{D5741DA2-8F04-4699-9B24-A4C5E33BB8CA}" type="pres">
      <dgm:prSet presAssocID="{AADEC2AB-07A7-44F4-9E82-E3CFABC28709}" presName="background" presStyleLbl="node0" presStyleIdx="0" presStyleCn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1CA9D845-7FE3-44AF-A60F-BA14F1805E11}" type="pres">
      <dgm:prSet presAssocID="{AADEC2AB-07A7-44F4-9E82-E3CFABC28709}" presName="text" presStyleLbl="fgAcc0" presStyleIdx="0" presStyleCnt="1">
        <dgm:presLayoutVars>
          <dgm:chPref val="3"/>
        </dgm:presLayoutVars>
      </dgm:prSet>
      <dgm:spPr/>
    </dgm:pt>
    <dgm:pt modelId="{1B5FA91D-8EBA-421C-A1CB-AE28AEC9E2C5}" type="pres">
      <dgm:prSet presAssocID="{AADEC2AB-07A7-44F4-9E82-E3CFABC28709}" presName="hierChild2" presStyleCnt="0"/>
      <dgm:spPr/>
    </dgm:pt>
    <dgm:pt modelId="{DED27C0B-A1DB-42ED-B634-F02C36072022}" type="pres">
      <dgm:prSet presAssocID="{76C15485-13DF-4080-AB95-C08E4F13DA9D}" presName="Name10" presStyleLbl="parChTrans1D2" presStyleIdx="0" presStyleCnt="4"/>
      <dgm:spPr/>
    </dgm:pt>
    <dgm:pt modelId="{7E446B5C-1B72-4866-AE96-3CC6D6DF74DF}" type="pres">
      <dgm:prSet presAssocID="{8E028CF0-4884-48D5-AB0F-F9C3689E2BBD}" presName="hierRoot2" presStyleCnt="0"/>
      <dgm:spPr/>
    </dgm:pt>
    <dgm:pt modelId="{6D85AC9E-9404-42C8-9D08-D548F4609DD7}" type="pres">
      <dgm:prSet presAssocID="{8E028CF0-4884-48D5-AB0F-F9C3689E2BBD}" presName="composite2" presStyleCnt="0"/>
      <dgm:spPr/>
    </dgm:pt>
    <dgm:pt modelId="{E2860561-9BE8-4DDB-9D44-B510AF086479}" type="pres">
      <dgm:prSet presAssocID="{8E028CF0-4884-48D5-AB0F-F9C3689E2BBD}" presName="background2" presStyleLbl="node2" presStyleIdx="0" presStyleCnt="4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</dgm:spPr>
    </dgm:pt>
    <dgm:pt modelId="{CAAB2637-F964-4B46-9EE7-2E537FE2F36F}" type="pres">
      <dgm:prSet presAssocID="{8E028CF0-4884-48D5-AB0F-F9C3689E2BBD}" presName="text2" presStyleLbl="fgAcc2" presStyleIdx="0" presStyleCnt="4">
        <dgm:presLayoutVars>
          <dgm:chPref val="3"/>
        </dgm:presLayoutVars>
      </dgm:prSet>
      <dgm:spPr/>
    </dgm:pt>
    <dgm:pt modelId="{E88E1BD4-38EC-4E18-8C9C-13981BF2752B}" type="pres">
      <dgm:prSet presAssocID="{8E028CF0-4884-48D5-AB0F-F9C3689E2BBD}" presName="hierChild3" presStyleCnt="0"/>
      <dgm:spPr/>
    </dgm:pt>
    <dgm:pt modelId="{616B7EB8-453E-4169-97BE-F97133BE36B9}" type="pres">
      <dgm:prSet presAssocID="{46DA4AF1-C416-4E6D-A650-CD6DFE4A4790}" presName="Name10" presStyleLbl="parChTrans1D2" presStyleIdx="1" presStyleCnt="4"/>
      <dgm:spPr/>
    </dgm:pt>
    <dgm:pt modelId="{B15990CC-81B7-42C4-8E6F-CC605F112600}" type="pres">
      <dgm:prSet presAssocID="{B4286703-A451-4FB6-9891-2A4752E04317}" presName="hierRoot2" presStyleCnt="0"/>
      <dgm:spPr/>
    </dgm:pt>
    <dgm:pt modelId="{5AEB7BB4-CDFE-4480-BC66-EA5BAEAC9C80}" type="pres">
      <dgm:prSet presAssocID="{B4286703-A451-4FB6-9891-2A4752E04317}" presName="composite2" presStyleCnt="0"/>
      <dgm:spPr/>
    </dgm:pt>
    <dgm:pt modelId="{20A117E4-B650-47D0-AC6D-B088F64A5B11}" type="pres">
      <dgm:prSet presAssocID="{B4286703-A451-4FB6-9891-2A4752E04317}" presName="background2" presStyleLbl="node2" presStyleIdx="1" presStyleCnt="4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</dgm:spPr>
    </dgm:pt>
    <dgm:pt modelId="{2EC45800-C8F5-4B8B-89F2-3D3A089F6F90}" type="pres">
      <dgm:prSet presAssocID="{B4286703-A451-4FB6-9891-2A4752E04317}" presName="text2" presStyleLbl="fgAcc2" presStyleIdx="1" presStyleCnt="4">
        <dgm:presLayoutVars>
          <dgm:chPref val="3"/>
        </dgm:presLayoutVars>
      </dgm:prSet>
      <dgm:spPr/>
    </dgm:pt>
    <dgm:pt modelId="{BC6DB916-C9FB-4BF5-ACE0-2EED4A083ED6}" type="pres">
      <dgm:prSet presAssocID="{B4286703-A451-4FB6-9891-2A4752E04317}" presName="hierChild3" presStyleCnt="0"/>
      <dgm:spPr/>
    </dgm:pt>
    <dgm:pt modelId="{31C3C563-D578-4DF0-A381-08C7AD21B98A}" type="pres">
      <dgm:prSet presAssocID="{3E3246F7-8A06-4E6A-A1A1-3DBB0EC696B4}" presName="Name10" presStyleLbl="parChTrans1D2" presStyleIdx="2" presStyleCnt="4"/>
      <dgm:spPr/>
    </dgm:pt>
    <dgm:pt modelId="{581F49D5-37BD-4468-A19D-A3753561BDEB}" type="pres">
      <dgm:prSet presAssocID="{23A4DAA6-40A5-4C39-83AD-9BBE3506CEE8}" presName="hierRoot2" presStyleCnt="0"/>
      <dgm:spPr/>
    </dgm:pt>
    <dgm:pt modelId="{1D9E2E3D-C2CA-45DB-8355-17F3BA3CEF37}" type="pres">
      <dgm:prSet presAssocID="{23A4DAA6-40A5-4C39-83AD-9BBE3506CEE8}" presName="composite2" presStyleCnt="0"/>
      <dgm:spPr/>
    </dgm:pt>
    <dgm:pt modelId="{B19C0E53-53DB-44FD-B1EF-3CFED8729519}" type="pres">
      <dgm:prSet presAssocID="{23A4DAA6-40A5-4C39-83AD-9BBE3506CEE8}" presName="background2" presStyleLbl="node2" presStyleIdx="2" presStyleCnt="4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</dgm:spPr>
    </dgm:pt>
    <dgm:pt modelId="{5F6249CA-663E-4B12-829C-39D874283CB0}" type="pres">
      <dgm:prSet presAssocID="{23A4DAA6-40A5-4C39-83AD-9BBE3506CEE8}" presName="text2" presStyleLbl="fgAcc2" presStyleIdx="2" presStyleCnt="4">
        <dgm:presLayoutVars>
          <dgm:chPref val="3"/>
        </dgm:presLayoutVars>
      </dgm:prSet>
      <dgm:spPr/>
    </dgm:pt>
    <dgm:pt modelId="{196EA4AC-45A2-4C7C-88ED-CE54DE2072BA}" type="pres">
      <dgm:prSet presAssocID="{23A4DAA6-40A5-4C39-83AD-9BBE3506CEE8}" presName="hierChild3" presStyleCnt="0"/>
      <dgm:spPr/>
    </dgm:pt>
    <dgm:pt modelId="{C46157CD-84F5-4464-BD4D-7299A6AC39B9}" type="pres">
      <dgm:prSet presAssocID="{42C74239-44C9-4F42-B674-9444D4E059C6}" presName="Name17" presStyleLbl="parChTrans1D3" presStyleIdx="0" presStyleCnt="2"/>
      <dgm:spPr/>
    </dgm:pt>
    <dgm:pt modelId="{6E3C4F9F-3617-45E2-948F-903E17BD1921}" type="pres">
      <dgm:prSet presAssocID="{3522AD9E-A878-44EB-841B-EBCF23F27371}" presName="hierRoot3" presStyleCnt="0"/>
      <dgm:spPr/>
    </dgm:pt>
    <dgm:pt modelId="{44EDE186-4E06-4DF1-97EE-CA64CAB6B0B3}" type="pres">
      <dgm:prSet presAssocID="{3522AD9E-A878-44EB-841B-EBCF23F27371}" presName="composite3" presStyleCnt="0"/>
      <dgm:spPr/>
    </dgm:pt>
    <dgm:pt modelId="{EA88CD34-3A39-4A3F-B5AE-E067B4E9FF34}" type="pres">
      <dgm:prSet presAssocID="{3522AD9E-A878-44EB-841B-EBCF23F27371}" presName="background3" presStyleLbl="node3" presStyleIdx="0" presStyleCnt="2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</dgm:spPr>
    </dgm:pt>
    <dgm:pt modelId="{065DA089-CF4E-4CDB-92FD-427B69CB1B7A}" type="pres">
      <dgm:prSet presAssocID="{3522AD9E-A878-44EB-841B-EBCF23F27371}" presName="text3" presStyleLbl="fgAcc3" presStyleIdx="0" presStyleCnt="2">
        <dgm:presLayoutVars>
          <dgm:chPref val="3"/>
        </dgm:presLayoutVars>
      </dgm:prSet>
      <dgm:spPr/>
    </dgm:pt>
    <dgm:pt modelId="{F14495D0-38C0-40BC-A967-D9714B675F5E}" type="pres">
      <dgm:prSet presAssocID="{3522AD9E-A878-44EB-841B-EBCF23F27371}" presName="hierChild4" presStyleCnt="0"/>
      <dgm:spPr/>
    </dgm:pt>
    <dgm:pt modelId="{CA0B2A05-1671-4268-B9C1-8F5987F0E586}" type="pres">
      <dgm:prSet presAssocID="{61BCF5AA-5883-4BEE-80DA-F6FACC095E6D}" presName="Name17" presStyleLbl="parChTrans1D3" presStyleIdx="1" presStyleCnt="2"/>
      <dgm:spPr/>
    </dgm:pt>
    <dgm:pt modelId="{DF231BFE-8ED7-4AEA-AD06-A3609B7CCB4A}" type="pres">
      <dgm:prSet presAssocID="{6FF889A5-BD32-46BC-8318-867F72B3581A}" presName="hierRoot3" presStyleCnt="0"/>
      <dgm:spPr/>
    </dgm:pt>
    <dgm:pt modelId="{D351DD3D-8E29-4CF5-B857-E5218522A6A4}" type="pres">
      <dgm:prSet presAssocID="{6FF889A5-BD32-46BC-8318-867F72B3581A}" presName="composite3" presStyleCnt="0"/>
      <dgm:spPr/>
    </dgm:pt>
    <dgm:pt modelId="{216FDBA0-93F2-4722-9070-9A892FA6BEDE}" type="pres">
      <dgm:prSet presAssocID="{6FF889A5-BD32-46BC-8318-867F72B3581A}" presName="background3" presStyleLbl="node3" presStyleIdx="1" presStyleCnt="2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</dgm:spPr>
    </dgm:pt>
    <dgm:pt modelId="{199D3478-1EB0-4FAF-925A-98F9BB983B95}" type="pres">
      <dgm:prSet presAssocID="{6FF889A5-BD32-46BC-8318-867F72B3581A}" presName="text3" presStyleLbl="fgAcc3" presStyleIdx="1" presStyleCnt="2">
        <dgm:presLayoutVars>
          <dgm:chPref val="3"/>
        </dgm:presLayoutVars>
      </dgm:prSet>
      <dgm:spPr/>
    </dgm:pt>
    <dgm:pt modelId="{B0D8C4D8-296F-410D-8328-CDFC04B8A42D}" type="pres">
      <dgm:prSet presAssocID="{6FF889A5-BD32-46BC-8318-867F72B3581A}" presName="hierChild4" presStyleCnt="0"/>
      <dgm:spPr/>
    </dgm:pt>
    <dgm:pt modelId="{CED2F277-5714-440A-8511-E0FF21D6827A}" type="pres">
      <dgm:prSet presAssocID="{26CE5835-79F9-47F5-B314-DE88A5926891}" presName="Name10" presStyleLbl="parChTrans1D2" presStyleIdx="3" presStyleCnt="4"/>
      <dgm:spPr/>
    </dgm:pt>
    <dgm:pt modelId="{9ECE7DCB-E96B-48F2-854D-D504CB31F4D4}" type="pres">
      <dgm:prSet presAssocID="{A804B4D7-81A8-4298-86C0-D1BB350D38A7}" presName="hierRoot2" presStyleCnt="0"/>
      <dgm:spPr/>
    </dgm:pt>
    <dgm:pt modelId="{559C4644-EB37-4D08-A052-66A85C220293}" type="pres">
      <dgm:prSet presAssocID="{A804B4D7-81A8-4298-86C0-D1BB350D38A7}" presName="composite2" presStyleCnt="0"/>
      <dgm:spPr/>
    </dgm:pt>
    <dgm:pt modelId="{4EFE5E04-5FC5-4330-9930-DDB835747BD6}" type="pres">
      <dgm:prSet presAssocID="{A804B4D7-81A8-4298-86C0-D1BB350D38A7}" presName="background2" presStyleLbl="node2" presStyleIdx="3" presStyleCnt="4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</dgm:spPr>
    </dgm:pt>
    <dgm:pt modelId="{33CEC9A7-EC34-48D8-962B-111FE9ADB00E}" type="pres">
      <dgm:prSet presAssocID="{A804B4D7-81A8-4298-86C0-D1BB350D38A7}" presName="text2" presStyleLbl="fgAcc2" presStyleIdx="3" presStyleCnt="4">
        <dgm:presLayoutVars>
          <dgm:chPref val="3"/>
        </dgm:presLayoutVars>
      </dgm:prSet>
      <dgm:spPr/>
    </dgm:pt>
    <dgm:pt modelId="{416B4F32-8CC5-4E96-A133-3CB0AE25335F}" type="pres">
      <dgm:prSet presAssocID="{A804B4D7-81A8-4298-86C0-D1BB350D38A7}" presName="hierChild3" presStyleCnt="0"/>
      <dgm:spPr/>
    </dgm:pt>
  </dgm:ptLst>
  <dgm:cxnLst>
    <dgm:cxn modelId="{88CBFB2E-4FF3-464D-B937-B3FE836B6970}" type="presOf" srcId="{AADEC2AB-07A7-44F4-9E82-E3CFABC28709}" destId="{1CA9D845-7FE3-44AF-A60F-BA14F1805E11}" srcOrd="0" destOrd="0" presId="urn:microsoft.com/office/officeart/2005/8/layout/hierarchy1"/>
    <dgm:cxn modelId="{4C94C935-D7FB-451C-AD28-5C2B737CAE58}" type="presOf" srcId="{6FF889A5-BD32-46BC-8318-867F72B3581A}" destId="{199D3478-1EB0-4FAF-925A-98F9BB983B95}" srcOrd="0" destOrd="0" presId="urn:microsoft.com/office/officeart/2005/8/layout/hierarchy1"/>
    <dgm:cxn modelId="{9464803C-6D0C-4393-908F-0BB92A2BACC4}" type="presOf" srcId="{A804B4D7-81A8-4298-86C0-D1BB350D38A7}" destId="{33CEC9A7-EC34-48D8-962B-111FE9ADB00E}" srcOrd="0" destOrd="0" presId="urn:microsoft.com/office/officeart/2005/8/layout/hierarchy1"/>
    <dgm:cxn modelId="{0029E75F-868B-460F-B2F0-FF1E39E897AE}" type="presOf" srcId="{D746BF58-7112-4B00-A0B9-A05A00B8AE41}" destId="{5F81AB0F-0E6F-493C-AB0A-A2D62E78BE7B}" srcOrd="0" destOrd="0" presId="urn:microsoft.com/office/officeart/2005/8/layout/hierarchy1"/>
    <dgm:cxn modelId="{E84F2F43-7890-4170-A718-C8385403ACDC}" type="presOf" srcId="{B4286703-A451-4FB6-9891-2A4752E04317}" destId="{2EC45800-C8F5-4B8B-89F2-3D3A089F6F90}" srcOrd="0" destOrd="0" presId="urn:microsoft.com/office/officeart/2005/8/layout/hierarchy1"/>
    <dgm:cxn modelId="{4C92CA67-F043-4668-ADAD-72E61B7F5FBF}" type="presOf" srcId="{26CE5835-79F9-47F5-B314-DE88A5926891}" destId="{CED2F277-5714-440A-8511-E0FF21D6827A}" srcOrd="0" destOrd="0" presId="urn:microsoft.com/office/officeart/2005/8/layout/hierarchy1"/>
    <dgm:cxn modelId="{0D910C72-DC09-4C29-8BAD-643279E75A38}" srcId="{23A4DAA6-40A5-4C39-83AD-9BBE3506CEE8}" destId="{6FF889A5-BD32-46BC-8318-867F72B3581A}" srcOrd="1" destOrd="0" parTransId="{61BCF5AA-5883-4BEE-80DA-F6FACC095E6D}" sibTransId="{BFD497EC-55F3-430D-AE46-958515612595}"/>
    <dgm:cxn modelId="{804E8552-637D-4571-8618-3F67E71610C9}" type="presOf" srcId="{3522AD9E-A878-44EB-841B-EBCF23F27371}" destId="{065DA089-CF4E-4CDB-92FD-427B69CB1B7A}" srcOrd="0" destOrd="0" presId="urn:microsoft.com/office/officeart/2005/8/layout/hierarchy1"/>
    <dgm:cxn modelId="{82DFAF73-AA2B-421B-A3F1-117CE2FC4847}" srcId="{AADEC2AB-07A7-44F4-9E82-E3CFABC28709}" destId="{8E028CF0-4884-48D5-AB0F-F9C3689E2BBD}" srcOrd="0" destOrd="0" parTransId="{76C15485-13DF-4080-AB95-C08E4F13DA9D}" sibTransId="{9A53544B-0055-4D64-8B3F-2752BDC6F50B}"/>
    <dgm:cxn modelId="{97EC4159-B5E6-4C6F-A7B2-9D271CA37814}" srcId="{23A4DAA6-40A5-4C39-83AD-9BBE3506CEE8}" destId="{3522AD9E-A878-44EB-841B-EBCF23F27371}" srcOrd="0" destOrd="0" parTransId="{42C74239-44C9-4F42-B674-9444D4E059C6}" sibTransId="{D7F04942-9384-466C-9B93-C9D6CDE6E2D1}"/>
    <dgm:cxn modelId="{F39F8E92-875A-4F54-9931-E5B65A0E2291}" type="presOf" srcId="{61BCF5AA-5883-4BEE-80DA-F6FACC095E6D}" destId="{CA0B2A05-1671-4268-B9C1-8F5987F0E586}" srcOrd="0" destOrd="0" presId="urn:microsoft.com/office/officeart/2005/8/layout/hierarchy1"/>
    <dgm:cxn modelId="{6B79F39A-C3FF-42E9-ACDE-F555C7590CAA}" type="presOf" srcId="{8E028CF0-4884-48D5-AB0F-F9C3689E2BBD}" destId="{CAAB2637-F964-4B46-9EE7-2E537FE2F36F}" srcOrd="0" destOrd="0" presId="urn:microsoft.com/office/officeart/2005/8/layout/hierarchy1"/>
    <dgm:cxn modelId="{FB67C19B-E4FC-4499-AC8E-DF42CE1A5719}" type="presOf" srcId="{3E3246F7-8A06-4E6A-A1A1-3DBB0EC696B4}" destId="{31C3C563-D578-4DF0-A381-08C7AD21B98A}" srcOrd="0" destOrd="0" presId="urn:microsoft.com/office/officeart/2005/8/layout/hierarchy1"/>
    <dgm:cxn modelId="{086772A2-A9E0-4128-A3ED-C98452B1FF9A}" srcId="{AADEC2AB-07A7-44F4-9E82-E3CFABC28709}" destId="{B4286703-A451-4FB6-9891-2A4752E04317}" srcOrd="1" destOrd="0" parTransId="{46DA4AF1-C416-4E6D-A650-CD6DFE4A4790}" sibTransId="{9908FF12-5626-4853-A144-5DB4C762F5CC}"/>
    <dgm:cxn modelId="{C191A4A2-C0B4-42B0-917A-B6FACBC5916A}" type="presOf" srcId="{42C74239-44C9-4F42-B674-9444D4E059C6}" destId="{C46157CD-84F5-4464-BD4D-7299A6AC39B9}" srcOrd="0" destOrd="0" presId="urn:microsoft.com/office/officeart/2005/8/layout/hierarchy1"/>
    <dgm:cxn modelId="{455F0BA5-259F-4C34-A280-686A7830F4EF}" srcId="{AADEC2AB-07A7-44F4-9E82-E3CFABC28709}" destId="{A804B4D7-81A8-4298-86C0-D1BB350D38A7}" srcOrd="3" destOrd="0" parTransId="{26CE5835-79F9-47F5-B314-DE88A5926891}" sibTransId="{25E97472-EA3E-41F8-BEC0-E619B80ACDC1}"/>
    <dgm:cxn modelId="{8D99BCAF-44A2-4FAF-AB1A-EED3BC880DCB}" type="presOf" srcId="{23A4DAA6-40A5-4C39-83AD-9BBE3506CEE8}" destId="{5F6249CA-663E-4B12-829C-39D874283CB0}" srcOrd="0" destOrd="0" presId="urn:microsoft.com/office/officeart/2005/8/layout/hierarchy1"/>
    <dgm:cxn modelId="{F36ED5DA-93CA-46CF-8807-675E4C41E575}" srcId="{D746BF58-7112-4B00-A0B9-A05A00B8AE41}" destId="{AADEC2AB-07A7-44F4-9E82-E3CFABC28709}" srcOrd="0" destOrd="0" parTransId="{AAF486F9-FAF5-47A8-87DA-7F54B68D0CB1}" sibTransId="{EEC29192-9362-4B74-AEC7-C93A8294179A}"/>
    <dgm:cxn modelId="{A600D9DA-2222-4CAE-BC3C-72DE9E7DA60A}" srcId="{AADEC2AB-07A7-44F4-9E82-E3CFABC28709}" destId="{23A4DAA6-40A5-4C39-83AD-9BBE3506CEE8}" srcOrd="2" destOrd="0" parTransId="{3E3246F7-8A06-4E6A-A1A1-3DBB0EC696B4}" sibTransId="{7D2D1CA3-08DC-449B-8C66-9FF70008D9C2}"/>
    <dgm:cxn modelId="{F76858E2-877B-4F8D-9E6F-E4EDB13C0A90}" type="presOf" srcId="{76C15485-13DF-4080-AB95-C08E4F13DA9D}" destId="{DED27C0B-A1DB-42ED-B634-F02C36072022}" srcOrd="0" destOrd="0" presId="urn:microsoft.com/office/officeart/2005/8/layout/hierarchy1"/>
    <dgm:cxn modelId="{FE0EE6F5-8C2A-4A38-98C6-E25AA9FB336B}" type="presOf" srcId="{46DA4AF1-C416-4E6D-A650-CD6DFE4A4790}" destId="{616B7EB8-453E-4169-97BE-F97133BE36B9}" srcOrd="0" destOrd="0" presId="urn:microsoft.com/office/officeart/2005/8/layout/hierarchy1"/>
    <dgm:cxn modelId="{D8D8544F-B279-48B4-8A93-B72C2C757A54}" type="presParOf" srcId="{5F81AB0F-0E6F-493C-AB0A-A2D62E78BE7B}" destId="{ECC386D6-D94D-4B2A-9773-10B58C8AD166}" srcOrd="0" destOrd="0" presId="urn:microsoft.com/office/officeart/2005/8/layout/hierarchy1"/>
    <dgm:cxn modelId="{379AEEF5-4BAB-4BB4-AC9E-8AC068E9C778}" type="presParOf" srcId="{ECC386D6-D94D-4B2A-9773-10B58C8AD166}" destId="{A82D27E7-6D52-4695-8D36-B0A87B9C316D}" srcOrd="0" destOrd="0" presId="urn:microsoft.com/office/officeart/2005/8/layout/hierarchy1"/>
    <dgm:cxn modelId="{534A588A-4298-42C7-9F16-A594228AB18F}" type="presParOf" srcId="{A82D27E7-6D52-4695-8D36-B0A87B9C316D}" destId="{D5741DA2-8F04-4699-9B24-A4C5E33BB8CA}" srcOrd="0" destOrd="0" presId="urn:microsoft.com/office/officeart/2005/8/layout/hierarchy1"/>
    <dgm:cxn modelId="{E5B4F00D-6188-4441-9ADF-A81191789700}" type="presParOf" srcId="{A82D27E7-6D52-4695-8D36-B0A87B9C316D}" destId="{1CA9D845-7FE3-44AF-A60F-BA14F1805E11}" srcOrd="1" destOrd="0" presId="urn:microsoft.com/office/officeart/2005/8/layout/hierarchy1"/>
    <dgm:cxn modelId="{B9E72865-A78F-4B94-8EA3-FBC8EC96A054}" type="presParOf" srcId="{ECC386D6-D94D-4B2A-9773-10B58C8AD166}" destId="{1B5FA91D-8EBA-421C-A1CB-AE28AEC9E2C5}" srcOrd="1" destOrd="0" presId="urn:microsoft.com/office/officeart/2005/8/layout/hierarchy1"/>
    <dgm:cxn modelId="{742FC1B1-CB79-4F6C-9C55-B68FDA885F92}" type="presParOf" srcId="{1B5FA91D-8EBA-421C-A1CB-AE28AEC9E2C5}" destId="{DED27C0B-A1DB-42ED-B634-F02C36072022}" srcOrd="0" destOrd="0" presId="urn:microsoft.com/office/officeart/2005/8/layout/hierarchy1"/>
    <dgm:cxn modelId="{CB246759-CEDB-42E5-A30F-F66C4EA6FCA6}" type="presParOf" srcId="{1B5FA91D-8EBA-421C-A1CB-AE28AEC9E2C5}" destId="{7E446B5C-1B72-4866-AE96-3CC6D6DF74DF}" srcOrd="1" destOrd="0" presId="urn:microsoft.com/office/officeart/2005/8/layout/hierarchy1"/>
    <dgm:cxn modelId="{77B91D84-D2BA-40F7-9D52-D450702CBDB3}" type="presParOf" srcId="{7E446B5C-1B72-4866-AE96-3CC6D6DF74DF}" destId="{6D85AC9E-9404-42C8-9D08-D548F4609DD7}" srcOrd="0" destOrd="0" presId="urn:microsoft.com/office/officeart/2005/8/layout/hierarchy1"/>
    <dgm:cxn modelId="{FF8913D4-0988-4754-9129-B512BA2C01BE}" type="presParOf" srcId="{6D85AC9E-9404-42C8-9D08-D548F4609DD7}" destId="{E2860561-9BE8-4DDB-9D44-B510AF086479}" srcOrd="0" destOrd="0" presId="urn:microsoft.com/office/officeart/2005/8/layout/hierarchy1"/>
    <dgm:cxn modelId="{7CBF833D-B35D-403E-96D1-480045E8E604}" type="presParOf" srcId="{6D85AC9E-9404-42C8-9D08-D548F4609DD7}" destId="{CAAB2637-F964-4B46-9EE7-2E537FE2F36F}" srcOrd="1" destOrd="0" presId="urn:microsoft.com/office/officeart/2005/8/layout/hierarchy1"/>
    <dgm:cxn modelId="{B2F9AA22-312C-4C64-90ED-DDD9640D2DED}" type="presParOf" srcId="{7E446B5C-1B72-4866-AE96-3CC6D6DF74DF}" destId="{E88E1BD4-38EC-4E18-8C9C-13981BF2752B}" srcOrd="1" destOrd="0" presId="urn:microsoft.com/office/officeart/2005/8/layout/hierarchy1"/>
    <dgm:cxn modelId="{F2275E31-7DAB-4F49-89A3-E442E1970FE3}" type="presParOf" srcId="{1B5FA91D-8EBA-421C-A1CB-AE28AEC9E2C5}" destId="{616B7EB8-453E-4169-97BE-F97133BE36B9}" srcOrd="2" destOrd="0" presId="urn:microsoft.com/office/officeart/2005/8/layout/hierarchy1"/>
    <dgm:cxn modelId="{3DBBCD86-F67C-48D0-A0D0-3F2C1ABAF87B}" type="presParOf" srcId="{1B5FA91D-8EBA-421C-A1CB-AE28AEC9E2C5}" destId="{B15990CC-81B7-42C4-8E6F-CC605F112600}" srcOrd="3" destOrd="0" presId="urn:microsoft.com/office/officeart/2005/8/layout/hierarchy1"/>
    <dgm:cxn modelId="{6BF17CEB-0FFA-49E2-81C1-BE67CB302654}" type="presParOf" srcId="{B15990CC-81B7-42C4-8E6F-CC605F112600}" destId="{5AEB7BB4-CDFE-4480-BC66-EA5BAEAC9C80}" srcOrd="0" destOrd="0" presId="urn:microsoft.com/office/officeart/2005/8/layout/hierarchy1"/>
    <dgm:cxn modelId="{B7D2560C-1EF2-4423-823E-4FC2684C7416}" type="presParOf" srcId="{5AEB7BB4-CDFE-4480-BC66-EA5BAEAC9C80}" destId="{20A117E4-B650-47D0-AC6D-B088F64A5B11}" srcOrd="0" destOrd="0" presId="urn:microsoft.com/office/officeart/2005/8/layout/hierarchy1"/>
    <dgm:cxn modelId="{63328C9D-9699-462C-97B4-EB6973A4FC0C}" type="presParOf" srcId="{5AEB7BB4-CDFE-4480-BC66-EA5BAEAC9C80}" destId="{2EC45800-C8F5-4B8B-89F2-3D3A089F6F90}" srcOrd="1" destOrd="0" presId="urn:microsoft.com/office/officeart/2005/8/layout/hierarchy1"/>
    <dgm:cxn modelId="{BE3656EB-F3B0-477B-B9D6-8ED9FFD94CB1}" type="presParOf" srcId="{B15990CC-81B7-42C4-8E6F-CC605F112600}" destId="{BC6DB916-C9FB-4BF5-ACE0-2EED4A083ED6}" srcOrd="1" destOrd="0" presId="urn:microsoft.com/office/officeart/2005/8/layout/hierarchy1"/>
    <dgm:cxn modelId="{7E19C57A-09B1-47CD-9847-416073C7BED6}" type="presParOf" srcId="{1B5FA91D-8EBA-421C-A1CB-AE28AEC9E2C5}" destId="{31C3C563-D578-4DF0-A381-08C7AD21B98A}" srcOrd="4" destOrd="0" presId="urn:microsoft.com/office/officeart/2005/8/layout/hierarchy1"/>
    <dgm:cxn modelId="{BF86F1AD-53AA-4BD2-BC04-9987A16259B9}" type="presParOf" srcId="{1B5FA91D-8EBA-421C-A1CB-AE28AEC9E2C5}" destId="{581F49D5-37BD-4468-A19D-A3753561BDEB}" srcOrd="5" destOrd="0" presId="urn:microsoft.com/office/officeart/2005/8/layout/hierarchy1"/>
    <dgm:cxn modelId="{2C503DCC-8C26-4694-966A-9EE5FE5A073E}" type="presParOf" srcId="{581F49D5-37BD-4468-A19D-A3753561BDEB}" destId="{1D9E2E3D-C2CA-45DB-8355-17F3BA3CEF37}" srcOrd="0" destOrd="0" presId="urn:microsoft.com/office/officeart/2005/8/layout/hierarchy1"/>
    <dgm:cxn modelId="{9A064F91-8B5D-4CCB-ADEB-17CA8A9D50DF}" type="presParOf" srcId="{1D9E2E3D-C2CA-45DB-8355-17F3BA3CEF37}" destId="{B19C0E53-53DB-44FD-B1EF-3CFED8729519}" srcOrd="0" destOrd="0" presId="urn:microsoft.com/office/officeart/2005/8/layout/hierarchy1"/>
    <dgm:cxn modelId="{1609BD95-107F-492F-84B4-EF26AED63186}" type="presParOf" srcId="{1D9E2E3D-C2CA-45DB-8355-17F3BA3CEF37}" destId="{5F6249CA-663E-4B12-829C-39D874283CB0}" srcOrd="1" destOrd="0" presId="urn:microsoft.com/office/officeart/2005/8/layout/hierarchy1"/>
    <dgm:cxn modelId="{5995314B-916F-4A54-8C07-C5F3E2389A78}" type="presParOf" srcId="{581F49D5-37BD-4468-A19D-A3753561BDEB}" destId="{196EA4AC-45A2-4C7C-88ED-CE54DE2072BA}" srcOrd="1" destOrd="0" presId="urn:microsoft.com/office/officeart/2005/8/layout/hierarchy1"/>
    <dgm:cxn modelId="{3716CA8E-BAE8-4322-8EF9-E2DD1C84EB08}" type="presParOf" srcId="{196EA4AC-45A2-4C7C-88ED-CE54DE2072BA}" destId="{C46157CD-84F5-4464-BD4D-7299A6AC39B9}" srcOrd="0" destOrd="0" presId="urn:microsoft.com/office/officeart/2005/8/layout/hierarchy1"/>
    <dgm:cxn modelId="{7586E6E1-89D2-4C8B-928B-CEFE24BC7EE3}" type="presParOf" srcId="{196EA4AC-45A2-4C7C-88ED-CE54DE2072BA}" destId="{6E3C4F9F-3617-45E2-948F-903E17BD1921}" srcOrd="1" destOrd="0" presId="urn:microsoft.com/office/officeart/2005/8/layout/hierarchy1"/>
    <dgm:cxn modelId="{B618678F-1B3C-48C9-8DD1-8CF0E725424E}" type="presParOf" srcId="{6E3C4F9F-3617-45E2-948F-903E17BD1921}" destId="{44EDE186-4E06-4DF1-97EE-CA64CAB6B0B3}" srcOrd="0" destOrd="0" presId="urn:microsoft.com/office/officeart/2005/8/layout/hierarchy1"/>
    <dgm:cxn modelId="{4CCF1537-608D-425B-9ADB-6668B8E9365B}" type="presParOf" srcId="{44EDE186-4E06-4DF1-97EE-CA64CAB6B0B3}" destId="{EA88CD34-3A39-4A3F-B5AE-E067B4E9FF34}" srcOrd="0" destOrd="0" presId="urn:microsoft.com/office/officeart/2005/8/layout/hierarchy1"/>
    <dgm:cxn modelId="{D2DD7A2C-A553-444F-9C33-CC4770C9D1F1}" type="presParOf" srcId="{44EDE186-4E06-4DF1-97EE-CA64CAB6B0B3}" destId="{065DA089-CF4E-4CDB-92FD-427B69CB1B7A}" srcOrd="1" destOrd="0" presId="urn:microsoft.com/office/officeart/2005/8/layout/hierarchy1"/>
    <dgm:cxn modelId="{93360C11-4417-45CE-A43F-556AD8FD2BF3}" type="presParOf" srcId="{6E3C4F9F-3617-45E2-948F-903E17BD1921}" destId="{F14495D0-38C0-40BC-A967-D9714B675F5E}" srcOrd="1" destOrd="0" presId="urn:microsoft.com/office/officeart/2005/8/layout/hierarchy1"/>
    <dgm:cxn modelId="{1F279FC3-867F-469B-804F-212AAD8F7DE6}" type="presParOf" srcId="{196EA4AC-45A2-4C7C-88ED-CE54DE2072BA}" destId="{CA0B2A05-1671-4268-B9C1-8F5987F0E586}" srcOrd="2" destOrd="0" presId="urn:microsoft.com/office/officeart/2005/8/layout/hierarchy1"/>
    <dgm:cxn modelId="{5B9D6B24-BC9A-4C3E-BC31-31F8974E6F4C}" type="presParOf" srcId="{196EA4AC-45A2-4C7C-88ED-CE54DE2072BA}" destId="{DF231BFE-8ED7-4AEA-AD06-A3609B7CCB4A}" srcOrd="3" destOrd="0" presId="urn:microsoft.com/office/officeart/2005/8/layout/hierarchy1"/>
    <dgm:cxn modelId="{04EF9060-6A97-4254-9A0D-EC893DC7D53C}" type="presParOf" srcId="{DF231BFE-8ED7-4AEA-AD06-A3609B7CCB4A}" destId="{D351DD3D-8E29-4CF5-B857-E5218522A6A4}" srcOrd="0" destOrd="0" presId="urn:microsoft.com/office/officeart/2005/8/layout/hierarchy1"/>
    <dgm:cxn modelId="{EE5C1DD7-9E7B-44EF-826B-8EC77905F53D}" type="presParOf" srcId="{D351DD3D-8E29-4CF5-B857-E5218522A6A4}" destId="{216FDBA0-93F2-4722-9070-9A892FA6BEDE}" srcOrd="0" destOrd="0" presId="urn:microsoft.com/office/officeart/2005/8/layout/hierarchy1"/>
    <dgm:cxn modelId="{B68FEE61-EAD0-49BE-8EFB-6B0827865823}" type="presParOf" srcId="{D351DD3D-8E29-4CF5-B857-E5218522A6A4}" destId="{199D3478-1EB0-4FAF-925A-98F9BB983B95}" srcOrd="1" destOrd="0" presId="urn:microsoft.com/office/officeart/2005/8/layout/hierarchy1"/>
    <dgm:cxn modelId="{088C8033-E13A-4299-9D25-CF4258333B08}" type="presParOf" srcId="{DF231BFE-8ED7-4AEA-AD06-A3609B7CCB4A}" destId="{B0D8C4D8-296F-410D-8328-CDFC04B8A42D}" srcOrd="1" destOrd="0" presId="urn:microsoft.com/office/officeart/2005/8/layout/hierarchy1"/>
    <dgm:cxn modelId="{000862C4-710A-426C-B772-AC333AFE5F63}" type="presParOf" srcId="{1B5FA91D-8EBA-421C-A1CB-AE28AEC9E2C5}" destId="{CED2F277-5714-440A-8511-E0FF21D6827A}" srcOrd="6" destOrd="0" presId="urn:microsoft.com/office/officeart/2005/8/layout/hierarchy1"/>
    <dgm:cxn modelId="{2CDE3167-7211-4348-A9B3-A6218D28BB87}" type="presParOf" srcId="{1B5FA91D-8EBA-421C-A1CB-AE28AEC9E2C5}" destId="{9ECE7DCB-E96B-48F2-854D-D504CB31F4D4}" srcOrd="7" destOrd="0" presId="urn:microsoft.com/office/officeart/2005/8/layout/hierarchy1"/>
    <dgm:cxn modelId="{BFE8B296-C596-4BF2-92AE-C79B667598DD}" type="presParOf" srcId="{9ECE7DCB-E96B-48F2-854D-D504CB31F4D4}" destId="{559C4644-EB37-4D08-A052-66A85C220293}" srcOrd="0" destOrd="0" presId="urn:microsoft.com/office/officeart/2005/8/layout/hierarchy1"/>
    <dgm:cxn modelId="{783704B2-0CFF-4E62-BBB3-791596594333}" type="presParOf" srcId="{559C4644-EB37-4D08-A052-66A85C220293}" destId="{4EFE5E04-5FC5-4330-9930-DDB835747BD6}" srcOrd="0" destOrd="0" presId="urn:microsoft.com/office/officeart/2005/8/layout/hierarchy1"/>
    <dgm:cxn modelId="{C5D14563-97E4-4937-8724-B2B39BF47845}" type="presParOf" srcId="{559C4644-EB37-4D08-A052-66A85C220293}" destId="{33CEC9A7-EC34-48D8-962B-111FE9ADB00E}" srcOrd="1" destOrd="0" presId="urn:microsoft.com/office/officeart/2005/8/layout/hierarchy1"/>
    <dgm:cxn modelId="{E8121FBA-A15A-4171-B033-C5975496F1E4}" type="presParOf" srcId="{9ECE7DCB-E96B-48F2-854D-D504CB31F4D4}" destId="{416B4F32-8CC5-4E96-A133-3CB0AE2533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66EA0-AB97-47E5-BBBB-6B86A672E316}">
      <dsp:nvSpPr>
        <dsp:cNvPr id="0" name=""/>
        <dsp:cNvSpPr/>
      </dsp:nvSpPr>
      <dsp:spPr>
        <a:xfrm>
          <a:off x="6581" y="711214"/>
          <a:ext cx="1967041" cy="1180224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源代码</a:t>
          </a:r>
        </a:p>
      </dsp:txBody>
      <dsp:txXfrm>
        <a:off x="41149" y="745782"/>
        <a:ext cx="1897905" cy="1111088"/>
      </dsp:txXfrm>
    </dsp:sp>
    <dsp:sp modelId="{6504FB55-F92B-46C2-9A43-B2B4B1421302}">
      <dsp:nvSpPr>
        <dsp:cNvPr id="0" name=""/>
        <dsp:cNvSpPr/>
      </dsp:nvSpPr>
      <dsp:spPr>
        <a:xfrm>
          <a:off x="2170326" y="1057413"/>
          <a:ext cx="417012" cy="487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170326" y="1154978"/>
        <a:ext cx="291908" cy="292696"/>
      </dsp:txXfrm>
    </dsp:sp>
    <dsp:sp modelId="{47716071-422D-411F-9EFA-0346E670205E}">
      <dsp:nvSpPr>
        <dsp:cNvPr id="0" name=""/>
        <dsp:cNvSpPr/>
      </dsp:nvSpPr>
      <dsp:spPr>
        <a:xfrm>
          <a:off x="2760439" y="711214"/>
          <a:ext cx="1967041" cy="1180224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自动化</a:t>
          </a:r>
          <a:endParaRPr lang="en-US" altLang="zh-CN" sz="2000" kern="12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编译压缩组合</a:t>
          </a:r>
        </a:p>
      </dsp:txBody>
      <dsp:txXfrm>
        <a:off x="2795007" y="745782"/>
        <a:ext cx="1897905" cy="1111088"/>
      </dsp:txXfrm>
    </dsp:sp>
    <dsp:sp modelId="{EAD50A61-D0F1-42F5-AD8F-10E942DFD41D}">
      <dsp:nvSpPr>
        <dsp:cNvPr id="0" name=""/>
        <dsp:cNvSpPr/>
      </dsp:nvSpPr>
      <dsp:spPr>
        <a:xfrm>
          <a:off x="4924184" y="1057413"/>
          <a:ext cx="417012" cy="487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924184" y="1154978"/>
        <a:ext cx="291908" cy="292696"/>
      </dsp:txXfrm>
    </dsp:sp>
    <dsp:sp modelId="{B2E02DA2-B680-44ED-8C88-9BC01D4FA72C}">
      <dsp:nvSpPr>
        <dsp:cNvPr id="0" name=""/>
        <dsp:cNvSpPr/>
      </dsp:nvSpPr>
      <dsp:spPr>
        <a:xfrm>
          <a:off x="5514297" y="711214"/>
          <a:ext cx="1967041" cy="1180224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运行的代码</a:t>
          </a:r>
        </a:p>
      </dsp:txBody>
      <dsp:txXfrm>
        <a:off x="5548865" y="745782"/>
        <a:ext cx="1897905" cy="1111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06D85-C3DA-4BF8-966F-B777AE1814F0}">
      <dsp:nvSpPr>
        <dsp:cNvPr id="0" name=""/>
        <dsp:cNvSpPr/>
      </dsp:nvSpPr>
      <dsp:spPr>
        <a:xfrm>
          <a:off x="0" y="1149247"/>
          <a:ext cx="7074666" cy="595350"/>
        </a:xfrm>
        <a:prstGeom prst="rect">
          <a:avLst/>
        </a:prstGeom>
        <a:solidFill>
          <a:srgbClr val="252526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073" tIns="291592" rIns="54907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1400" b="0" kern="1200">
              <a:solidFill>
                <a:srgbClr val="C586C0"/>
              </a:solidFill>
              <a:effectLst/>
              <a:latin typeface="Consolas" panose="020B0609020204030204" pitchFamily="49" charset="0"/>
            </a:rPr>
            <a:t>import</a:t>
          </a: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sz="1400" b="0" kern="1200">
              <a:solidFill>
                <a:srgbClr val="9CDCFE"/>
              </a:solidFill>
              <a:effectLst/>
              <a:latin typeface="Consolas" panose="020B0609020204030204" pitchFamily="49" charset="0"/>
            </a:rPr>
            <a:t>Vue</a:t>
          </a: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sz="1400" b="0" kern="1200">
              <a:solidFill>
                <a:srgbClr val="C586C0"/>
              </a:solidFill>
              <a:effectLst/>
              <a:latin typeface="Consolas" panose="020B0609020204030204" pitchFamily="49" charset="0"/>
            </a:rPr>
            <a:t>from</a:t>
          </a: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sz="1400" b="0" kern="1200">
              <a:solidFill>
                <a:srgbClr val="CE9178"/>
              </a:solidFill>
              <a:effectLst/>
              <a:latin typeface="Consolas" panose="020B0609020204030204" pitchFamily="49" charset="0"/>
            </a:rPr>
            <a:t>'vue'</a:t>
          </a:r>
          <a:endParaRPr lang="zh-CN" altLang="en-US" sz="1400" kern="1200"/>
        </a:p>
      </dsp:txBody>
      <dsp:txXfrm>
        <a:off x="0" y="1149247"/>
        <a:ext cx="7074666" cy="595350"/>
      </dsp:txXfrm>
    </dsp:sp>
    <dsp:sp modelId="{17DD41A9-5A4F-4A08-B3B5-49AA4554B3BA}">
      <dsp:nvSpPr>
        <dsp:cNvPr id="0" name=""/>
        <dsp:cNvSpPr/>
      </dsp:nvSpPr>
      <dsp:spPr>
        <a:xfrm>
          <a:off x="353733" y="942607"/>
          <a:ext cx="495226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84" tIns="0" rIns="1871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1. </a:t>
          </a:r>
          <a:r>
            <a:rPr lang="zh-CN" altLang="en-US" sz="14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导入 </a:t>
          </a:r>
          <a:r>
            <a:rPr lang="en-US" altLang="zh-CN" sz="14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Vue</a:t>
          </a:r>
          <a:endParaRPr lang="zh-CN" altLang="en-US" sz="1400" kern="12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sp:txBody>
      <dsp:txXfrm>
        <a:off x="373908" y="962782"/>
        <a:ext cx="4911916" cy="372930"/>
      </dsp:txXfrm>
    </dsp:sp>
    <dsp:sp modelId="{F47D35B2-346F-4809-A7C8-9A144E1011A3}">
      <dsp:nvSpPr>
        <dsp:cNvPr id="0" name=""/>
        <dsp:cNvSpPr/>
      </dsp:nvSpPr>
      <dsp:spPr>
        <a:xfrm>
          <a:off x="0" y="2026837"/>
          <a:ext cx="7074666" cy="595350"/>
        </a:xfrm>
        <a:prstGeom prst="rect">
          <a:avLst/>
        </a:prstGeom>
        <a:solidFill>
          <a:srgbClr val="252526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073" tIns="291592" rIns="54907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1400" b="0" kern="1200">
              <a:solidFill>
                <a:srgbClr val="C586C0"/>
              </a:solidFill>
              <a:effectLst/>
              <a:latin typeface="Consolas" panose="020B0609020204030204" pitchFamily="49" charset="0"/>
            </a:rPr>
            <a:t>import</a:t>
          </a: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sz="1400" b="0" kern="1200">
              <a:solidFill>
                <a:srgbClr val="9CDCFE"/>
              </a:solidFill>
              <a:effectLst/>
              <a:latin typeface="Consolas" panose="020B0609020204030204" pitchFamily="49" charset="0"/>
            </a:rPr>
            <a:t>App</a:t>
          </a: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sz="1400" b="0" kern="1200">
              <a:solidFill>
                <a:srgbClr val="C586C0"/>
              </a:solidFill>
              <a:effectLst/>
              <a:latin typeface="Consolas" panose="020B0609020204030204" pitchFamily="49" charset="0"/>
            </a:rPr>
            <a:t>from</a:t>
          </a: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sz="1400" b="0" kern="1200">
              <a:solidFill>
                <a:srgbClr val="CE9178"/>
              </a:solidFill>
              <a:effectLst/>
              <a:latin typeface="Consolas" panose="020B0609020204030204" pitchFamily="49" charset="0"/>
            </a:rPr>
            <a:t>'./App.vue'</a:t>
          </a:r>
          <a:endParaRPr lang="zh-CN" altLang="en-US" sz="1400" kern="1200"/>
        </a:p>
      </dsp:txBody>
      <dsp:txXfrm>
        <a:off x="0" y="2026837"/>
        <a:ext cx="7074666" cy="595350"/>
      </dsp:txXfrm>
    </dsp:sp>
    <dsp:sp modelId="{373B0FDF-5D7B-4445-ABE9-8C5E95DD13A1}">
      <dsp:nvSpPr>
        <dsp:cNvPr id="0" name=""/>
        <dsp:cNvSpPr/>
      </dsp:nvSpPr>
      <dsp:spPr>
        <a:xfrm>
          <a:off x="353733" y="1820197"/>
          <a:ext cx="495226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84" tIns="0" rIns="1871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2. </a:t>
          </a:r>
          <a:r>
            <a:rPr lang="zh-CN" altLang="en-US" sz="14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导入 </a:t>
          </a:r>
          <a:r>
            <a:rPr lang="en-US" altLang="zh-CN" sz="14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App.vue</a:t>
          </a:r>
          <a:endParaRPr lang="zh-CN" altLang="en-US" sz="1400" kern="120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sp:txBody>
      <dsp:txXfrm>
        <a:off x="373908" y="1840372"/>
        <a:ext cx="4911916" cy="372930"/>
      </dsp:txXfrm>
    </dsp:sp>
    <dsp:sp modelId="{A455397A-0D9F-4464-86F5-ED97EB28B809}">
      <dsp:nvSpPr>
        <dsp:cNvPr id="0" name=""/>
        <dsp:cNvSpPr/>
      </dsp:nvSpPr>
      <dsp:spPr>
        <a:xfrm>
          <a:off x="0" y="2904667"/>
          <a:ext cx="7074666" cy="1036350"/>
        </a:xfrm>
        <a:prstGeom prst="rect">
          <a:avLst/>
        </a:prstGeom>
        <a:solidFill>
          <a:srgbClr val="252526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073" tIns="291592" rIns="54907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1400" b="0" kern="1200">
              <a:solidFill>
                <a:srgbClr val="569CD6"/>
              </a:solidFill>
              <a:effectLst/>
              <a:latin typeface="Consolas" panose="020B0609020204030204" pitchFamily="49" charset="0"/>
            </a:rPr>
            <a:t>new</a:t>
          </a: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sz="1400" b="0" kern="1200">
              <a:solidFill>
                <a:srgbClr val="4EC9B0"/>
              </a:solidFill>
              <a:effectLst/>
              <a:latin typeface="Consolas" panose="020B0609020204030204" pitchFamily="49" charset="0"/>
            </a:rPr>
            <a:t>Vue</a:t>
          </a: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({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1400" b="0" kern="1200" dirty="0">
              <a:solidFill>
                <a:srgbClr val="DCDCAA"/>
              </a:solidFill>
              <a:effectLst/>
              <a:latin typeface="Consolas" panose="020B0609020204030204" pitchFamily="49" charset="0"/>
            </a:rPr>
            <a:t>  render</a:t>
          </a:r>
          <a:r>
            <a:rPr lang="en-US" altLang="zh-CN" sz="1400" b="0" kern="1200" dirty="0">
              <a:solidFill>
                <a:srgbClr val="9CDCFE"/>
              </a:solidFill>
              <a:effectLst/>
              <a:latin typeface="Consolas" panose="020B0609020204030204" pitchFamily="49" charset="0"/>
            </a:rPr>
            <a:t>:</a:t>
          </a:r>
          <a:r>
            <a:rPr lang="en-US" altLang="zh-CN" sz="1400" b="0" kern="1200" dirty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sz="1400" b="0" kern="1200" dirty="0">
              <a:solidFill>
                <a:srgbClr val="DCDCAA"/>
              </a:solidFill>
              <a:effectLst/>
              <a:latin typeface="Consolas" panose="020B0609020204030204" pitchFamily="49" charset="0"/>
            </a:rPr>
            <a:t>h</a:t>
          </a:r>
          <a:r>
            <a:rPr lang="en-US" altLang="zh-CN" sz="1400" b="0" kern="1200" dirty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sz="1400" b="0" kern="1200" dirty="0">
              <a:solidFill>
                <a:srgbClr val="569CD6"/>
              </a:solidFill>
              <a:effectLst/>
              <a:latin typeface="Consolas" panose="020B0609020204030204" pitchFamily="49" charset="0"/>
            </a:rPr>
            <a:t>=&gt;</a:t>
          </a:r>
          <a:r>
            <a:rPr lang="en-US" altLang="zh-CN" sz="1400" b="0" kern="1200" dirty="0">
              <a:solidFill>
                <a:srgbClr val="D4D4D4"/>
              </a:solidFill>
              <a:effectLst/>
              <a:latin typeface="Consolas" panose="020B0609020204030204" pitchFamily="49" charset="0"/>
            </a:rPr>
            <a:t> </a:t>
          </a:r>
          <a:r>
            <a:rPr lang="en-US" altLang="zh-CN" sz="1400" b="0" kern="1200" dirty="0">
              <a:solidFill>
                <a:srgbClr val="DCDCAA"/>
              </a:solidFill>
              <a:effectLst/>
              <a:latin typeface="Consolas" panose="020B0609020204030204" pitchFamily="49" charset="0"/>
            </a:rPr>
            <a:t>h</a:t>
          </a:r>
          <a:r>
            <a:rPr lang="en-US" altLang="zh-CN" sz="1400" b="0" kern="1200" dirty="0">
              <a:solidFill>
                <a:srgbClr val="D4D4D4"/>
              </a:solidFill>
              <a:effectLst/>
              <a:latin typeface="Consolas" panose="020B0609020204030204" pitchFamily="49" charset="0"/>
            </a:rPr>
            <a:t>(</a:t>
          </a:r>
          <a:r>
            <a:rPr lang="en-US" altLang="zh-CN" sz="1400" b="0" kern="1200" dirty="0">
              <a:solidFill>
                <a:srgbClr val="9CDCFE"/>
              </a:solidFill>
              <a:effectLst/>
              <a:latin typeface="Consolas" panose="020B0609020204030204" pitchFamily="49" charset="0"/>
            </a:rPr>
            <a:t>App</a:t>
          </a:r>
          <a:r>
            <a:rPr lang="en-US" altLang="zh-CN" sz="1400" b="0" kern="1200" dirty="0">
              <a:solidFill>
                <a:srgbClr val="D4D4D4"/>
              </a:solidFill>
              <a:effectLst/>
              <a:latin typeface="Consolas" panose="020B0609020204030204" pitchFamily="49" charset="0"/>
            </a:rPr>
            <a:t>),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}).</a:t>
          </a:r>
          <a:r>
            <a:rPr lang="en-US" altLang="zh-CN" sz="1400" b="0" kern="1200">
              <a:solidFill>
                <a:srgbClr val="DCDCAA"/>
              </a:solidFill>
              <a:effectLst/>
              <a:latin typeface="Consolas" panose="020B0609020204030204" pitchFamily="49" charset="0"/>
            </a:rPr>
            <a:t>$mount</a:t>
          </a: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(</a:t>
          </a:r>
          <a:r>
            <a:rPr lang="en-US" altLang="zh-CN" sz="1400" b="0" kern="1200">
              <a:solidFill>
                <a:srgbClr val="CE9178"/>
              </a:solidFill>
              <a:effectLst/>
              <a:latin typeface="Consolas" panose="020B0609020204030204" pitchFamily="49" charset="0"/>
            </a:rPr>
            <a:t>'#app'</a:t>
          </a:r>
          <a:r>
            <a:rPr lang="en-US" altLang="zh-CN" sz="1400" b="0" kern="1200">
              <a:solidFill>
                <a:srgbClr val="D4D4D4"/>
              </a:solidFill>
              <a:effectLst/>
              <a:latin typeface="Consolas" panose="020B0609020204030204" pitchFamily="49" charset="0"/>
            </a:rPr>
            <a:t>)</a:t>
          </a:r>
        </a:p>
      </dsp:txBody>
      <dsp:txXfrm>
        <a:off x="0" y="2904667"/>
        <a:ext cx="7074666" cy="1036350"/>
      </dsp:txXfrm>
    </dsp:sp>
    <dsp:sp modelId="{35B7351E-E093-4755-BD2D-3F1166271612}">
      <dsp:nvSpPr>
        <dsp:cNvPr id="0" name=""/>
        <dsp:cNvSpPr/>
      </dsp:nvSpPr>
      <dsp:spPr>
        <a:xfrm>
          <a:off x="353733" y="2697787"/>
          <a:ext cx="4969896" cy="413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84" tIns="0" rIns="1871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3. </a:t>
          </a:r>
          <a:r>
            <a:rPr lang="zh-CN" altLang="en-US" sz="1400" kern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实例化 </a:t>
          </a:r>
          <a:r>
            <a:rPr lang="en-US" altLang="zh-CN" sz="1400" kern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Vue</a:t>
          </a:r>
          <a:r>
            <a:rPr lang="zh-CN" altLang="en-US" sz="1400" kern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，将 </a:t>
          </a:r>
          <a:r>
            <a:rPr lang="en-US" altLang="zh-CN" sz="1400" kern="1200" dirty="0" err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App.vue</a:t>
          </a:r>
          <a:r>
            <a:rPr lang="en-US" altLang="zh-CN" sz="1400" kern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 </a:t>
          </a:r>
          <a:r>
            <a:rPr lang="zh-CN" altLang="en-US" sz="1400" kern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渲染到 </a:t>
          </a:r>
          <a:r>
            <a:rPr lang="en-US" altLang="zh-CN" sz="1400" kern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index.html </a:t>
          </a:r>
          <a:r>
            <a:rPr lang="zh-CN" altLang="en-US" sz="1400" kern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容器中</a:t>
          </a:r>
        </a:p>
      </dsp:txBody>
      <dsp:txXfrm>
        <a:off x="373919" y="2717973"/>
        <a:ext cx="4929524" cy="373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2F277-5714-440A-8511-E0FF21D6827A}">
      <dsp:nvSpPr>
        <dsp:cNvPr id="0" name=""/>
        <dsp:cNvSpPr/>
      </dsp:nvSpPr>
      <dsp:spPr>
        <a:xfrm>
          <a:off x="3209161" y="842367"/>
          <a:ext cx="2427908" cy="38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471"/>
              </a:lnTo>
              <a:lnTo>
                <a:pt x="2427908" y="262471"/>
              </a:lnTo>
              <a:lnTo>
                <a:pt x="2427908" y="3851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B2A05-1671-4268-B9C1-8F5987F0E586}">
      <dsp:nvSpPr>
        <dsp:cNvPr id="0" name=""/>
        <dsp:cNvSpPr/>
      </dsp:nvSpPr>
      <dsp:spPr>
        <a:xfrm>
          <a:off x="4018463" y="2068461"/>
          <a:ext cx="809302" cy="38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471"/>
              </a:lnTo>
              <a:lnTo>
                <a:pt x="809302" y="262471"/>
              </a:lnTo>
              <a:lnTo>
                <a:pt x="809302" y="3851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157CD-84F5-4464-BD4D-7299A6AC39B9}">
      <dsp:nvSpPr>
        <dsp:cNvPr id="0" name=""/>
        <dsp:cNvSpPr/>
      </dsp:nvSpPr>
      <dsp:spPr>
        <a:xfrm>
          <a:off x="3209161" y="2068461"/>
          <a:ext cx="809302" cy="385154"/>
        </a:xfrm>
        <a:custGeom>
          <a:avLst/>
          <a:gdLst/>
          <a:ahLst/>
          <a:cxnLst/>
          <a:rect l="0" t="0" r="0" b="0"/>
          <a:pathLst>
            <a:path>
              <a:moveTo>
                <a:pt x="809302" y="0"/>
              </a:moveTo>
              <a:lnTo>
                <a:pt x="809302" y="262471"/>
              </a:lnTo>
              <a:lnTo>
                <a:pt x="0" y="262471"/>
              </a:lnTo>
              <a:lnTo>
                <a:pt x="0" y="3851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3C563-D578-4DF0-A381-08C7AD21B98A}">
      <dsp:nvSpPr>
        <dsp:cNvPr id="0" name=""/>
        <dsp:cNvSpPr/>
      </dsp:nvSpPr>
      <dsp:spPr>
        <a:xfrm>
          <a:off x="3209161" y="842367"/>
          <a:ext cx="809302" cy="38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471"/>
              </a:lnTo>
              <a:lnTo>
                <a:pt x="809302" y="262471"/>
              </a:lnTo>
              <a:lnTo>
                <a:pt x="809302" y="3851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B7EB8-453E-4169-97BE-F97133BE36B9}">
      <dsp:nvSpPr>
        <dsp:cNvPr id="0" name=""/>
        <dsp:cNvSpPr/>
      </dsp:nvSpPr>
      <dsp:spPr>
        <a:xfrm>
          <a:off x="2399858" y="842367"/>
          <a:ext cx="809302" cy="385154"/>
        </a:xfrm>
        <a:custGeom>
          <a:avLst/>
          <a:gdLst/>
          <a:ahLst/>
          <a:cxnLst/>
          <a:rect l="0" t="0" r="0" b="0"/>
          <a:pathLst>
            <a:path>
              <a:moveTo>
                <a:pt x="809302" y="0"/>
              </a:moveTo>
              <a:lnTo>
                <a:pt x="809302" y="262471"/>
              </a:lnTo>
              <a:lnTo>
                <a:pt x="0" y="262471"/>
              </a:lnTo>
              <a:lnTo>
                <a:pt x="0" y="3851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27C0B-A1DB-42ED-B634-F02C36072022}">
      <dsp:nvSpPr>
        <dsp:cNvPr id="0" name=""/>
        <dsp:cNvSpPr/>
      </dsp:nvSpPr>
      <dsp:spPr>
        <a:xfrm>
          <a:off x="781252" y="842367"/>
          <a:ext cx="2427908" cy="385154"/>
        </a:xfrm>
        <a:custGeom>
          <a:avLst/>
          <a:gdLst/>
          <a:ahLst/>
          <a:cxnLst/>
          <a:rect l="0" t="0" r="0" b="0"/>
          <a:pathLst>
            <a:path>
              <a:moveTo>
                <a:pt x="2427908" y="0"/>
              </a:moveTo>
              <a:lnTo>
                <a:pt x="2427908" y="262471"/>
              </a:lnTo>
              <a:lnTo>
                <a:pt x="0" y="262471"/>
              </a:lnTo>
              <a:lnTo>
                <a:pt x="0" y="3851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41DA2-8F04-4699-9B24-A4C5E33BB8CA}">
      <dsp:nvSpPr>
        <dsp:cNvPr id="0" name=""/>
        <dsp:cNvSpPr/>
      </dsp:nvSpPr>
      <dsp:spPr>
        <a:xfrm>
          <a:off x="2547004" y="1428"/>
          <a:ext cx="1324313" cy="84093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1CA9D845-7FE3-44AF-A60F-BA14F1805E11}">
      <dsp:nvSpPr>
        <dsp:cNvPr id="0" name=""/>
        <dsp:cNvSpPr/>
      </dsp:nvSpPr>
      <dsp:spPr>
        <a:xfrm>
          <a:off x="2694150" y="141217"/>
          <a:ext cx="1324313" cy="8409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App</a:t>
          </a:r>
          <a:r>
            <a:rPr lang="zh-CN" altLang="en-US" sz="16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根组件</a:t>
          </a:r>
        </a:p>
      </dsp:txBody>
      <dsp:txXfrm>
        <a:off x="2718780" y="165847"/>
        <a:ext cx="1275053" cy="791679"/>
      </dsp:txXfrm>
    </dsp:sp>
    <dsp:sp modelId="{E2860561-9BE8-4DDB-9D44-B510AF086479}">
      <dsp:nvSpPr>
        <dsp:cNvPr id="0" name=""/>
        <dsp:cNvSpPr/>
      </dsp:nvSpPr>
      <dsp:spPr>
        <a:xfrm>
          <a:off x="119095" y="1227522"/>
          <a:ext cx="1324313" cy="84093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</dsp:sp>
    <dsp:sp modelId="{CAAB2637-F964-4B46-9EE7-2E537FE2F36F}">
      <dsp:nvSpPr>
        <dsp:cNvPr id="0" name=""/>
        <dsp:cNvSpPr/>
      </dsp:nvSpPr>
      <dsp:spPr>
        <a:xfrm>
          <a:off x="266241" y="1367311"/>
          <a:ext cx="1324313" cy="8409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头部组件</a:t>
          </a:r>
        </a:p>
      </dsp:txBody>
      <dsp:txXfrm>
        <a:off x="290871" y="1391941"/>
        <a:ext cx="1275053" cy="791679"/>
      </dsp:txXfrm>
    </dsp:sp>
    <dsp:sp modelId="{20A117E4-B650-47D0-AC6D-B088F64A5B11}">
      <dsp:nvSpPr>
        <dsp:cNvPr id="0" name=""/>
        <dsp:cNvSpPr/>
      </dsp:nvSpPr>
      <dsp:spPr>
        <a:xfrm>
          <a:off x="1737701" y="1227522"/>
          <a:ext cx="1324313" cy="84093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</dsp:sp>
    <dsp:sp modelId="{2EC45800-C8F5-4B8B-89F2-3D3A089F6F90}">
      <dsp:nvSpPr>
        <dsp:cNvPr id="0" name=""/>
        <dsp:cNvSpPr/>
      </dsp:nvSpPr>
      <dsp:spPr>
        <a:xfrm>
          <a:off x="1884847" y="1367311"/>
          <a:ext cx="1324313" cy="8409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导航组件</a:t>
          </a:r>
        </a:p>
      </dsp:txBody>
      <dsp:txXfrm>
        <a:off x="1909477" y="1391941"/>
        <a:ext cx="1275053" cy="791679"/>
      </dsp:txXfrm>
    </dsp:sp>
    <dsp:sp modelId="{B19C0E53-53DB-44FD-B1EF-3CFED8729519}">
      <dsp:nvSpPr>
        <dsp:cNvPr id="0" name=""/>
        <dsp:cNvSpPr/>
      </dsp:nvSpPr>
      <dsp:spPr>
        <a:xfrm>
          <a:off x="3356306" y="1227522"/>
          <a:ext cx="1324313" cy="84093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</dsp:sp>
    <dsp:sp modelId="{5F6249CA-663E-4B12-829C-39D874283CB0}">
      <dsp:nvSpPr>
        <dsp:cNvPr id="0" name=""/>
        <dsp:cNvSpPr/>
      </dsp:nvSpPr>
      <dsp:spPr>
        <a:xfrm>
          <a:off x="3503452" y="1367311"/>
          <a:ext cx="1324313" cy="8409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主体组件</a:t>
          </a:r>
        </a:p>
      </dsp:txBody>
      <dsp:txXfrm>
        <a:off x="3528082" y="1391941"/>
        <a:ext cx="1275053" cy="791679"/>
      </dsp:txXfrm>
    </dsp:sp>
    <dsp:sp modelId="{EA88CD34-3A39-4A3F-B5AE-E067B4E9FF34}">
      <dsp:nvSpPr>
        <dsp:cNvPr id="0" name=""/>
        <dsp:cNvSpPr/>
      </dsp:nvSpPr>
      <dsp:spPr>
        <a:xfrm>
          <a:off x="2547004" y="2453616"/>
          <a:ext cx="1324313" cy="84093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</dsp:sp>
    <dsp:sp modelId="{065DA089-CF4E-4CDB-92FD-427B69CB1B7A}">
      <dsp:nvSpPr>
        <dsp:cNvPr id="0" name=""/>
        <dsp:cNvSpPr/>
      </dsp:nvSpPr>
      <dsp:spPr>
        <a:xfrm>
          <a:off x="2694150" y="2593405"/>
          <a:ext cx="1324313" cy="8409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商品组件</a:t>
          </a:r>
        </a:p>
      </dsp:txBody>
      <dsp:txXfrm>
        <a:off x="2718780" y="2618035"/>
        <a:ext cx="1275053" cy="791679"/>
      </dsp:txXfrm>
    </dsp:sp>
    <dsp:sp modelId="{216FDBA0-93F2-4722-9070-9A892FA6BEDE}">
      <dsp:nvSpPr>
        <dsp:cNvPr id="0" name=""/>
        <dsp:cNvSpPr/>
      </dsp:nvSpPr>
      <dsp:spPr>
        <a:xfrm>
          <a:off x="4165609" y="2453616"/>
          <a:ext cx="1324313" cy="84093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</dsp:sp>
    <dsp:sp modelId="{199D3478-1EB0-4FAF-925A-98F9BB983B95}">
      <dsp:nvSpPr>
        <dsp:cNvPr id="0" name=""/>
        <dsp:cNvSpPr/>
      </dsp:nvSpPr>
      <dsp:spPr>
        <a:xfrm>
          <a:off x="4312755" y="2593405"/>
          <a:ext cx="1324313" cy="8409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商品组件</a:t>
          </a:r>
        </a:p>
      </dsp:txBody>
      <dsp:txXfrm>
        <a:off x="4337385" y="2618035"/>
        <a:ext cx="1275053" cy="791679"/>
      </dsp:txXfrm>
    </dsp:sp>
    <dsp:sp modelId="{4EFE5E04-5FC5-4330-9930-DDB835747BD6}">
      <dsp:nvSpPr>
        <dsp:cNvPr id="0" name=""/>
        <dsp:cNvSpPr/>
      </dsp:nvSpPr>
      <dsp:spPr>
        <a:xfrm>
          <a:off x="4974912" y="1227522"/>
          <a:ext cx="1324313" cy="84093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</dsp:sp>
    <dsp:sp modelId="{33CEC9A7-EC34-48D8-962B-111FE9ADB00E}">
      <dsp:nvSpPr>
        <dsp:cNvPr id="0" name=""/>
        <dsp:cNvSpPr/>
      </dsp:nvSpPr>
      <dsp:spPr>
        <a:xfrm>
          <a:off x="5122058" y="1367311"/>
          <a:ext cx="1324313" cy="8409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底部组件</a:t>
          </a:r>
        </a:p>
      </dsp:txBody>
      <dsp:txXfrm>
        <a:off x="5146688" y="1391941"/>
        <a:ext cx="1275053" cy="791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6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7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3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9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6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2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6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0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5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8650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283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svg"/><Relationship Id="rId7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530" y="2083345"/>
            <a:ext cx="10264140" cy="1158875"/>
          </a:xfrm>
        </p:spPr>
        <p:txBody>
          <a:bodyPr/>
          <a:lstStyle/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核心技术与实战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D4D2C4-904A-42F3-2BB9-D14879095E33}"/>
              </a:ext>
            </a:extLst>
          </p:cNvPr>
          <p:cNvSpPr txBox="1"/>
          <p:nvPr/>
        </p:nvSpPr>
        <p:spPr>
          <a:xfrm>
            <a:off x="4973934" y="3615781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day03</a:t>
            </a:r>
            <a:endParaRPr lang="zh-CN" altLang="en-US" sz="5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74" y="926557"/>
            <a:ext cx="6294263" cy="410121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生命周期钩子案例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新闻列表 </a:t>
            </a:r>
            <a:r>
              <a:rPr lang="en-US" altLang="zh-CN">
                <a:sym typeface="+mn-ea"/>
              </a:rPr>
              <a:t>&amp; </a:t>
            </a:r>
            <a:r>
              <a:rPr lang="zh-CN" altLang="en-US">
                <a:sym typeface="+mn-ea"/>
              </a:rPr>
              <a:t>输入框自动聚焦</a:t>
            </a:r>
            <a:endParaRPr kumimoji="1"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1372C97D-3E7E-E6E1-C385-EDCACB1AF56C}"/>
              </a:ext>
            </a:extLst>
          </p:cNvPr>
          <p:cNvSpPr txBox="1">
            <a:spLocks/>
          </p:cNvSpPr>
          <p:nvPr/>
        </p:nvSpPr>
        <p:spPr>
          <a:xfrm>
            <a:off x="735645" y="1438977"/>
            <a:ext cx="6304093" cy="73640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AEF356-8A41-C272-7961-B4ABFDB2D426}"/>
              </a:ext>
            </a:extLst>
          </p:cNvPr>
          <p:cNvSpPr txBox="1"/>
          <p:nvPr/>
        </p:nvSpPr>
        <p:spPr>
          <a:xfrm>
            <a:off x="566680" y="5762166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created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数据准备好了，可以开始发送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初始化渲染请求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A241EB-43B7-EE6A-ECA1-EAD54429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367" y="2277677"/>
            <a:ext cx="4574641" cy="16516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B71899-714A-E23B-46C8-FF845554647A}"/>
              </a:ext>
            </a:extLst>
          </p:cNvPr>
          <p:cNvSpPr txBox="1"/>
          <p:nvPr/>
        </p:nvSpPr>
        <p:spPr>
          <a:xfrm>
            <a:off x="6271205" y="4337922"/>
            <a:ext cx="4672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mounted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模板渲染完成，可以开始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AC08DD-A016-35B8-23FC-0B3E52C9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13" y="1562544"/>
            <a:ext cx="4036415" cy="3856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 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生命周期四个阶段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生命周期钩子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生命周期案例</a:t>
            </a: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综合案例：小黑记账清单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列表渲染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请求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删除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饼图渲染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工程化开发入门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工程化开发和脚手架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项目运行流程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组件化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组件注册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综合案例：小兔鲜首页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拆分模块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结构样式完善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拆分组件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–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49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2DDFD88-C47E-C097-1B32-471C8287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小黑记账清单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A89478-8BAE-EDDC-B571-AF5EB5DD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0" y="1519309"/>
            <a:ext cx="10038080" cy="33563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90A703-D0A3-8D6A-1EDC-12FA12452F1A}"/>
              </a:ext>
            </a:extLst>
          </p:cNvPr>
          <p:cNvSpPr txBox="1"/>
          <p:nvPr/>
        </p:nvSpPr>
        <p:spPr>
          <a:xfrm>
            <a:off x="670240" y="4187366"/>
            <a:ext cx="1900240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功能需求：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基本渲染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饼图渲染</a:t>
            </a:r>
          </a:p>
        </p:txBody>
      </p:sp>
    </p:spTree>
    <p:extLst>
      <p:ext uri="{BB962C8B-B14F-4D97-AF65-F5344CB8AC3E}">
        <p14:creationId xmlns:p14="http://schemas.microsoft.com/office/powerpoint/2010/main" val="71052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A6490A-B152-47D2-2A9B-0A27A2FF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案例总结：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7136DA-3A4E-2D77-0BE9-B10198DDD473}"/>
              </a:ext>
            </a:extLst>
          </p:cNvPr>
          <p:cNvSpPr txBox="1"/>
          <p:nvPr/>
        </p:nvSpPr>
        <p:spPr>
          <a:xfrm>
            <a:off x="710880" y="1531533"/>
            <a:ext cx="1775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基本渲染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1DECECC-FDDE-87EC-6353-CCC2CE5488D3}"/>
              </a:ext>
            </a:extLst>
          </p:cNvPr>
          <p:cNvSpPr/>
          <p:nvPr/>
        </p:nvSpPr>
        <p:spPr>
          <a:xfrm>
            <a:off x="989668" y="1889486"/>
            <a:ext cx="1687172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created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封装渲染方法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0AD363-9445-5507-4C8A-37577E8A120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2676840" y="2190230"/>
            <a:ext cx="519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065A17E-5DAC-7074-93A5-1F76AFFDED9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883794" y="2190230"/>
            <a:ext cx="575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7971B29-0FA7-3337-FCC4-E3C2B1FD5282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881414" y="3409625"/>
            <a:ext cx="575011" cy="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4AC020A-1510-CB75-8B49-E23B7C47D73C}"/>
              </a:ext>
            </a:extLst>
          </p:cNvPr>
          <p:cNvCxnSpPr>
            <a:cxnSpLocks/>
          </p:cNvCxnSpPr>
          <p:nvPr/>
        </p:nvCxnSpPr>
        <p:spPr>
          <a:xfrm>
            <a:off x="2674460" y="3416733"/>
            <a:ext cx="5245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E271FAB-FC10-B969-8E08-9CC79426034B}"/>
              </a:ext>
            </a:extLst>
          </p:cNvPr>
          <p:cNvSpPr txBox="1"/>
          <p:nvPr/>
        </p:nvSpPr>
        <p:spPr>
          <a:xfrm>
            <a:off x="717262" y="5153123"/>
            <a:ext cx="1400778" cy="3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饼图渲染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29B53F5-2550-3F12-48E6-E2F3A1FE20A4}"/>
              </a:ext>
            </a:extLst>
          </p:cNvPr>
          <p:cNvSpPr txBox="1"/>
          <p:nvPr/>
        </p:nvSpPr>
        <p:spPr>
          <a:xfrm>
            <a:off x="710880" y="2754115"/>
            <a:ext cx="1965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8A945F-038B-AD2B-37C2-518155E4369F}"/>
              </a:ext>
            </a:extLst>
          </p:cNvPr>
          <p:cNvSpPr txBox="1"/>
          <p:nvPr/>
        </p:nvSpPr>
        <p:spPr>
          <a:xfrm>
            <a:off x="710880" y="3976697"/>
            <a:ext cx="1407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9140A3F-483E-9045-834C-D73891085223}"/>
              </a:ext>
            </a:extLst>
          </p:cNvPr>
          <p:cNvSpPr/>
          <p:nvPr/>
        </p:nvSpPr>
        <p:spPr>
          <a:xfrm>
            <a:off x="3196622" y="1889486"/>
            <a:ext cx="1687172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将数据更新给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F2E77AF-1C96-BCF4-DEC8-4A22D78B63CC}"/>
              </a:ext>
            </a:extLst>
          </p:cNvPr>
          <p:cNvSpPr/>
          <p:nvPr/>
        </p:nvSpPr>
        <p:spPr>
          <a:xfrm>
            <a:off x="5458805" y="1879052"/>
            <a:ext cx="1687172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数据动态渲染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FB12B1D-9BC3-68A6-0B24-CB3C1CDE9BB3}"/>
              </a:ext>
            </a:extLst>
          </p:cNvPr>
          <p:cNvSpPr/>
          <p:nvPr/>
        </p:nvSpPr>
        <p:spPr>
          <a:xfrm>
            <a:off x="987288" y="3124624"/>
            <a:ext cx="1682412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收集表单数据</a:t>
            </a:r>
            <a:b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</a:t>
            </a:r>
            <a:endParaRPr lang="zh-CN" altLang="en-US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349CCE6-F476-8A00-430B-8C1AD835467B}"/>
              </a:ext>
            </a:extLst>
          </p:cNvPr>
          <p:cNvSpPr/>
          <p:nvPr/>
        </p:nvSpPr>
        <p:spPr>
          <a:xfrm>
            <a:off x="3199002" y="3108881"/>
            <a:ext cx="1682412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点击发送</a:t>
            </a:r>
            <a:b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添加请求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44C1C9A-83E5-F946-23DA-8BB79502AA32}"/>
              </a:ext>
            </a:extLst>
          </p:cNvPr>
          <p:cNvSpPr/>
          <p:nvPr/>
        </p:nvSpPr>
        <p:spPr>
          <a:xfrm>
            <a:off x="5458805" y="3126831"/>
            <a:ext cx="1682412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重新渲染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封装渲染方法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790CEAF-B26F-FE89-63EF-95AB019EF79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881414" y="4618157"/>
            <a:ext cx="575011" cy="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6F78D71-091E-FEFF-DDA4-80D0B1BA7287}"/>
              </a:ext>
            </a:extLst>
          </p:cNvPr>
          <p:cNvCxnSpPr>
            <a:cxnSpLocks/>
          </p:cNvCxnSpPr>
          <p:nvPr/>
        </p:nvCxnSpPr>
        <p:spPr>
          <a:xfrm>
            <a:off x="2674460" y="4625265"/>
            <a:ext cx="5245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4E123DE-97E0-48DC-4472-EDEC1B43955D}"/>
              </a:ext>
            </a:extLst>
          </p:cNvPr>
          <p:cNvSpPr/>
          <p:nvPr/>
        </p:nvSpPr>
        <p:spPr>
          <a:xfrm>
            <a:off x="987288" y="4333156"/>
            <a:ext cx="1682412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点击按钮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885E33B-23C9-3C09-691E-9D0956BD913B}"/>
              </a:ext>
            </a:extLst>
          </p:cNvPr>
          <p:cNvSpPr/>
          <p:nvPr/>
        </p:nvSpPr>
        <p:spPr>
          <a:xfrm>
            <a:off x="3199002" y="4317413"/>
            <a:ext cx="1682412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发送删除请求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4BE824F-FA69-1446-683B-36E5D956E472}"/>
              </a:ext>
            </a:extLst>
          </p:cNvPr>
          <p:cNvSpPr/>
          <p:nvPr/>
        </p:nvSpPr>
        <p:spPr>
          <a:xfrm>
            <a:off x="5458805" y="4335363"/>
            <a:ext cx="1682412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重新渲染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封装渲染方法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3FDC766-24FA-9B95-A3D6-AE62FEFB0A51}"/>
              </a:ext>
            </a:extLst>
          </p:cNvPr>
          <p:cNvSpPr/>
          <p:nvPr/>
        </p:nvSpPr>
        <p:spPr>
          <a:xfrm>
            <a:off x="994428" y="5523782"/>
            <a:ext cx="1682412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mounted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echarts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4390705-1457-8257-0BDF-81D397526686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674460" y="5826688"/>
            <a:ext cx="519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3E6DD8FD-2A34-20DA-959D-877A1526FE29}"/>
              </a:ext>
            </a:extLst>
          </p:cNvPr>
          <p:cNvSpPr/>
          <p:nvPr/>
        </p:nvSpPr>
        <p:spPr>
          <a:xfrm>
            <a:off x="3194242" y="5525944"/>
            <a:ext cx="2038158" cy="6014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渲染函数中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setOption</a:t>
            </a:r>
            <a:b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动态更新饼图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1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  <p:bldP spid="62" grpId="0" animBg="1"/>
      <p:bldP spid="68" grpId="0" animBg="1"/>
      <p:bldP spid="69" grpId="0" animBg="1"/>
      <p:bldP spid="72" grpId="0" animBg="1"/>
      <p:bldP spid="75" grpId="0" animBg="1"/>
      <p:bldP spid="76" grpId="0" animBg="1"/>
      <p:bldP spid="77" grpId="0" animBg="1"/>
      <p:bldP spid="78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 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生命周期四个阶段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生命周期钩子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生命周期案例</a:t>
            </a: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综合案例：小黑记账清单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列表渲染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请求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删除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饼图渲染</a:t>
            </a: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工程化开发入门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工程化开发和脚手架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项目运行流程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组件化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组件注册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综合案例：小兔鲜首页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拆分模块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结构样式完善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拆分组件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–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2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5600" y="1519423"/>
            <a:ext cx="8052800" cy="1345697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b="1">
                <a:solidFill>
                  <a:srgbClr val="333333"/>
                </a:solidFill>
                <a:sym typeface="+mn-ea"/>
              </a:rPr>
              <a:t>开发 </a:t>
            </a:r>
            <a:r>
              <a:rPr lang="en-US" altLang="zh-CN" b="1">
                <a:solidFill>
                  <a:srgbClr val="333333"/>
                </a:solidFill>
                <a:sym typeface="+mn-ea"/>
              </a:rPr>
              <a:t>Vue </a:t>
            </a:r>
            <a:r>
              <a:rPr lang="zh-CN" altLang="en-US" b="1">
                <a:solidFill>
                  <a:srgbClr val="333333"/>
                </a:solidFill>
                <a:sym typeface="+mn-ea"/>
              </a:rPr>
              <a:t>的两种方式：</a:t>
            </a:r>
            <a:endParaRPr b="1">
              <a:solidFill>
                <a:srgbClr val="333333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>
                <a:solidFill>
                  <a:srgbClr val="333333"/>
                </a:solidFill>
                <a:sym typeface="+mn-ea"/>
              </a:rPr>
              <a:t>1. </a:t>
            </a:r>
            <a:r>
              <a:rPr lang="zh-CN" altLang="en-US">
                <a:solidFill>
                  <a:srgbClr val="333333"/>
                </a:solidFill>
                <a:sym typeface="+mn-ea"/>
              </a:rPr>
              <a:t>核心包传统</a:t>
            </a:r>
            <a:r>
              <a:rPr>
                <a:solidFill>
                  <a:srgbClr val="333333"/>
                </a:solidFill>
                <a:sym typeface="+mn-ea"/>
              </a:rPr>
              <a:t>开发模式：基于 html / css / js 文件</a:t>
            </a:r>
            <a:r>
              <a:rPr lang="zh-CN" altLang="en-US">
                <a:solidFill>
                  <a:srgbClr val="333333"/>
                </a:solidFill>
                <a:sym typeface="+mn-ea"/>
              </a:rPr>
              <a:t>，直接引入核心包，</a:t>
            </a:r>
            <a:r>
              <a:rPr>
                <a:solidFill>
                  <a:srgbClr val="333333"/>
                </a:solidFill>
                <a:sym typeface="+mn-ea"/>
              </a:rPr>
              <a:t>开发 Vue</a:t>
            </a:r>
            <a:r>
              <a:rPr lang="zh-CN" altLang="en-US">
                <a:solidFill>
                  <a:srgbClr val="333333"/>
                </a:solidFill>
                <a:sym typeface="+mn-ea"/>
              </a:rPr>
              <a:t>。</a:t>
            </a:r>
            <a:r>
              <a:rPr>
                <a:solidFill>
                  <a:srgbClr val="333333"/>
                </a:solidFill>
                <a:sym typeface="+mn-ea"/>
              </a:rPr>
              <a:t> 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>
                <a:solidFill>
                  <a:srgbClr val="333333"/>
                </a:solidFill>
                <a:sym typeface="+mn-ea"/>
              </a:rPr>
              <a:t>2. </a:t>
            </a:r>
            <a:r>
              <a:rPr>
                <a:solidFill>
                  <a:srgbClr val="C00000"/>
                </a:solidFill>
                <a:sym typeface="+mn-ea"/>
              </a:rPr>
              <a:t>工程化开发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模式</a:t>
            </a:r>
            <a:r>
              <a:rPr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基于构建工具（例如：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webpack )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的</a:t>
            </a:r>
            <a:r>
              <a:rPr>
                <a:solidFill>
                  <a:srgbClr val="C00000"/>
                </a:solidFill>
                <a:sym typeface="+mn-ea"/>
              </a:rPr>
              <a:t>环境中开发 Vue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。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工程化开发 </a:t>
            </a:r>
            <a:r>
              <a:rPr lang="en-US" altLang="zh-CN"/>
              <a:t>&amp; </a:t>
            </a:r>
            <a:r>
              <a:rPr lang="zh-CN" altLang="en-US"/>
              <a:t>脚手架 </a:t>
            </a:r>
            <a:r>
              <a:rPr lang="en-US" altLang="zh-CN"/>
              <a:t>Vue CLI</a:t>
            </a:r>
            <a:endParaRPr lang="zh-CN" altLang="en-US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2302F1E3-6A75-F4B1-576B-5B95EF657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85590"/>
              </p:ext>
            </p:extLst>
          </p:nvPr>
        </p:nvGraphicFramePr>
        <p:xfrm>
          <a:off x="735600" y="2192271"/>
          <a:ext cx="7487920" cy="260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占位符 3">
            <a:extLst>
              <a:ext uri="{FF2B5EF4-FFF2-40B4-BE49-F238E27FC236}">
                <a16:creationId xmlns:a16="http://schemas.microsoft.com/office/drawing/2014/main" id="{2494F165-5593-491F-C3A7-89231A1FBB10}"/>
              </a:ext>
            </a:extLst>
          </p:cNvPr>
          <p:cNvSpPr txBox="1">
            <a:spLocks/>
          </p:cNvSpPr>
          <p:nvPr/>
        </p:nvSpPr>
        <p:spPr>
          <a:xfrm>
            <a:off x="710880" y="4221982"/>
            <a:ext cx="2347280" cy="17114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+mj-lt"/>
              <a:buNone/>
            </a:pPr>
            <a:r>
              <a:rPr lang="en-US" altLang="zh-CN"/>
              <a:t>es6</a:t>
            </a:r>
            <a:r>
              <a:rPr lang="zh-CN" altLang="en-US"/>
              <a:t> 语法 </a:t>
            </a:r>
            <a:r>
              <a:rPr lang="en-US" altLang="zh-CN"/>
              <a:t>/ typescript</a:t>
            </a:r>
          </a:p>
          <a:p>
            <a:pPr marL="0" indent="0">
              <a:lnSpc>
                <a:spcPct val="140000"/>
              </a:lnSpc>
              <a:buFont typeface="+mj-lt"/>
              <a:buNone/>
            </a:pPr>
            <a:r>
              <a:rPr lang="en-US" altLang="zh-CN"/>
              <a:t>less / sass</a:t>
            </a:r>
          </a:p>
          <a:p>
            <a:pPr marL="0" indent="0">
              <a:lnSpc>
                <a:spcPct val="140000"/>
              </a:lnSpc>
              <a:buFont typeface="+mj-lt"/>
              <a:buNone/>
            </a:pPr>
            <a:r>
              <a:rPr lang="en-US" altLang="zh-CN"/>
              <a:t>...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DB605A39-5DF9-5DD2-7CF1-1AB0380DD4E2}"/>
              </a:ext>
            </a:extLst>
          </p:cNvPr>
          <p:cNvSpPr txBox="1">
            <a:spLocks/>
          </p:cNvSpPr>
          <p:nvPr/>
        </p:nvSpPr>
        <p:spPr>
          <a:xfrm>
            <a:off x="6464465" y="4221982"/>
            <a:ext cx="1759055" cy="143713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altLang="zh-CN"/>
              <a:t>js ( es3 / es5 )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/>
              <a:t>css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/>
              <a:t>...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5DEE614D-AE3F-53D9-FD1F-E3672A619FC7}"/>
              </a:ext>
            </a:extLst>
          </p:cNvPr>
          <p:cNvSpPr txBox="1">
            <a:spLocks/>
          </p:cNvSpPr>
          <p:nvPr/>
        </p:nvSpPr>
        <p:spPr>
          <a:xfrm>
            <a:off x="8405606" y="2448765"/>
            <a:ext cx="3407188" cy="276251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+mj-lt"/>
              <a:buNone/>
            </a:pPr>
            <a:r>
              <a:rPr lang="zh-CN" altLang="en-US" b="1"/>
              <a:t>问题：</a:t>
            </a:r>
            <a:endParaRPr lang="en-US" altLang="zh-CN" b="1"/>
          </a:p>
          <a:p>
            <a:pPr marL="0" indent="0">
              <a:lnSpc>
                <a:spcPct val="140000"/>
              </a:lnSpc>
              <a:buFont typeface="+mj-lt"/>
              <a:buNone/>
            </a:pPr>
            <a:r>
              <a:rPr lang="zh-CN" altLang="en-US"/>
              <a:t>① </a:t>
            </a:r>
            <a:r>
              <a:rPr lang="en-US" altLang="zh-CN"/>
              <a:t>webpack</a:t>
            </a:r>
            <a:r>
              <a:rPr lang="zh-CN" altLang="en-US"/>
              <a:t> 配置</a:t>
            </a:r>
            <a:r>
              <a:rPr lang="zh-CN" altLang="en-US">
                <a:solidFill>
                  <a:srgbClr val="C00000"/>
                </a:solidFill>
              </a:rPr>
              <a:t>不简单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/>
              <a:t>② </a:t>
            </a:r>
            <a:r>
              <a:rPr lang="zh-CN" altLang="en-US">
                <a:solidFill>
                  <a:srgbClr val="C00000"/>
                </a:solidFill>
              </a:rPr>
              <a:t>雷同</a:t>
            </a:r>
            <a:r>
              <a:rPr lang="zh-CN" altLang="en-US"/>
              <a:t>的基础配置</a:t>
            </a:r>
            <a:endParaRPr lang="en-US" altLang="zh-CN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/>
              <a:t>③ 缺乏</a:t>
            </a:r>
            <a:r>
              <a:rPr lang="zh-CN" altLang="en-US">
                <a:solidFill>
                  <a:srgbClr val="C00000"/>
                </a:solidFill>
              </a:rPr>
              <a:t>统一标准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35E694-A0FC-F556-CBD0-40BA62FCB496}"/>
              </a:ext>
            </a:extLst>
          </p:cNvPr>
          <p:cNvSpPr txBox="1"/>
          <p:nvPr/>
        </p:nvSpPr>
        <p:spPr>
          <a:xfrm>
            <a:off x="8405606" y="4149246"/>
            <a:ext cx="3508422" cy="40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需要一个工具，生成标准化的配置！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7CD066A2-9721-76BD-5065-06FEADD85ECB}"/>
              </a:ext>
            </a:extLst>
          </p:cNvPr>
          <p:cNvSpPr txBox="1">
            <a:spLocks/>
          </p:cNvSpPr>
          <p:nvPr/>
        </p:nvSpPr>
        <p:spPr>
          <a:xfrm>
            <a:off x="3678402" y="4221982"/>
            <a:ext cx="1602315" cy="40863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altLang="zh-CN"/>
              <a:t>webpack </a:t>
            </a:r>
            <a:r>
              <a:rPr lang="zh-CN" altLang="en-US"/>
              <a:t>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4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9" grpId="0"/>
      <p:bldP spid="10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9C0A-CEDE-F142-5348-55CFEC8A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工程化开发 </a:t>
            </a:r>
            <a:r>
              <a:rPr lang="en-US" altLang="zh-CN"/>
              <a:t>&amp; </a:t>
            </a:r>
            <a:r>
              <a:rPr lang="zh-CN" altLang="en-US"/>
              <a:t>脚手架 </a:t>
            </a:r>
            <a:r>
              <a:rPr lang="en-US" altLang="zh-CN"/>
              <a:t>Vue CLI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D0F07-A304-D124-62BB-D8BC17CE3B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19422"/>
            <a:ext cx="9499920" cy="3286258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b="1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基本介绍：</a:t>
            </a:r>
            <a:endParaRPr lang="en-US" altLang="zh-CN" b="1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CLI 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 </a:t>
            </a: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官方提供的一个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全局命令工具。</a:t>
            </a:r>
            <a:endParaRPr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可以帮助我们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快速创建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一个开发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项目的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标准化基础架子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【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集成了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webpack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配置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】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好处：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开箱即用，零配置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内置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babel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等工具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标准化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13486-9BA7-32F7-A66E-2C25FFAAFE6F}"/>
              </a:ext>
            </a:extLst>
          </p:cNvPr>
          <p:cNvSpPr txBox="1">
            <a:spLocks/>
          </p:cNvSpPr>
          <p:nvPr/>
        </p:nvSpPr>
        <p:spPr>
          <a:xfrm>
            <a:off x="3604175" y="3049309"/>
            <a:ext cx="7653759" cy="302702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使用步骤：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全局安装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一次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</a:t>
            </a:r>
            <a:r>
              <a:rPr lang="en-US" altLang="zh-CN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npm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@vue/cli  -g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查看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版本：</a:t>
            </a:r>
            <a:r>
              <a:rPr lang="en-US" altLang="zh-CN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--version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创建项目架子：</a:t>
            </a:r>
            <a:r>
              <a:rPr lang="en-US" altLang="zh-CN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create  project-name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（项目名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不能用中文）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启动项目：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npm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run serve</a:t>
            </a:r>
            <a:r>
              <a:rPr lang="zh-CN" altLang="en-US" dirty="0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（找</a:t>
            </a:r>
            <a:r>
              <a:rPr lang="en-US" altLang="zh-CN" dirty="0" err="1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package.json</a:t>
            </a:r>
            <a:r>
              <a:rPr lang="zh-CN" altLang="en-US" dirty="0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endParaRPr lang="en-US" altLang="zh-CN" dirty="0">
              <a:solidFill>
                <a:srgbClr val="2525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D4CCDF-97E5-E261-53DE-4FDE9C4E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841" y="1002232"/>
            <a:ext cx="1989443" cy="2038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14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2606D-F5C5-F171-0713-12B89F3E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脚手架目录文件介绍 </a:t>
            </a:r>
            <a:r>
              <a:rPr lang="en-US" altLang="zh-CN"/>
              <a:t>&amp; </a:t>
            </a:r>
            <a:r>
              <a:rPr lang="zh-CN" altLang="en-US"/>
              <a:t>项目运行流程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A49DB-B0B8-B44F-8DC5-08B823A0740E}"/>
              </a:ext>
            </a:extLst>
          </p:cNvPr>
          <p:cNvSpPr txBox="1"/>
          <p:nvPr/>
        </p:nvSpPr>
        <p:spPr>
          <a:xfrm>
            <a:off x="733063" y="1519423"/>
            <a:ext cx="9355394" cy="4484965"/>
          </a:xfrm>
          <a:prstGeom prst="roundRect">
            <a:avLst>
              <a:gd name="adj" fmla="val 4378"/>
            </a:avLst>
          </a:prstGeom>
          <a:solidFill>
            <a:srgbClr val="252526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VUE-DEMO</a:t>
            </a:r>
          </a:p>
          <a:p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│─node_modules	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第三包文件夹</a:t>
            </a:r>
          </a:p>
          <a:p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├─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               	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文件的地方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├─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favicon.ico 		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网站图标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└─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index.html 		index.html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模板文件 ③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├─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 			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源代码目录 → 以后写代码的文件夹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assets 		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静态资源目录 → 存放图片、字体等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components   	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组件目录 → 存放通用组件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App.vue   		App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根组件 → 项目运行看到的内容就在这里编写 ② </a:t>
            </a:r>
            <a:endParaRPr lang="zh-CN" altLang="en-US" sz="1600" b="0">
              <a:solidFill>
                <a:schemeClr val="bg1">
                  <a:lumMod val="8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└─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  		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入口文件 → 打包或运行，第一个执行的文件 ①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.gitignore     		git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忽视文件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babel.config.js   	babel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jsconfig.json 		js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package.json		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项目配置文件 → 包含项目名、版本号、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scripts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、依赖包等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README.md 		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项目说明文档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vue.config.js 		vue-cli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yarn.lock 		yarn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锁文件，由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yarn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自动生成的，锁定安装版本</a:t>
            </a:r>
          </a:p>
        </p:txBody>
      </p:sp>
    </p:spTree>
    <p:extLst>
      <p:ext uri="{BB962C8B-B14F-4D97-AF65-F5344CB8AC3E}">
        <p14:creationId xmlns:p14="http://schemas.microsoft.com/office/powerpoint/2010/main" val="1712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2606D-F5C5-F171-0713-12B89F3E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脚手架目录文件介绍 </a:t>
            </a:r>
            <a:r>
              <a:rPr lang="en-US" altLang="zh-CN"/>
              <a:t>&amp; </a:t>
            </a:r>
            <a:r>
              <a:rPr lang="zh-CN" altLang="en-US"/>
              <a:t>项目运行流程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A49DB-B0B8-B44F-8DC5-08B823A0740E}"/>
              </a:ext>
            </a:extLst>
          </p:cNvPr>
          <p:cNvSpPr txBox="1"/>
          <p:nvPr/>
        </p:nvSpPr>
        <p:spPr>
          <a:xfrm>
            <a:off x="733063" y="1519423"/>
            <a:ext cx="9355394" cy="4484965"/>
          </a:xfrm>
          <a:prstGeom prst="roundRect">
            <a:avLst>
              <a:gd name="adj" fmla="val 4378"/>
            </a:avLst>
          </a:prstGeom>
          <a:solidFill>
            <a:srgbClr val="252526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VUE-DEMO</a:t>
            </a:r>
          </a:p>
          <a:p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│─node_modules	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第三包文件夹</a:t>
            </a:r>
          </a:p>
          <a:p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├─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               	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文件的地方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├─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favicon.ico 		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网站图标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└─</a:t>
            </a:r>
            <a:r>
              <a:rPr lang="en-US" altLang="zh-CN" sz="16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index.html 		index.html </a:t>
            </a:r>
            <a:r>
              <a:rPr lang="zh-CN" altLang="en-US" sz="16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模板文件 ③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├─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 			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源代码目录 → 以后写代码的文件夹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assets 		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静态资源目录 → 存放图片、字体等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components   	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组件目录 → 存放通用组件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└─</a:t>
            </a:r>
            <a:r>
              <a:rPr lang="en-US" altLang="zh-CN" sz="1600" b="0">
                <a:solidFill>
                  <a:srgbClr val="92D05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App.vue   		App</a:t>
            </a:r>
            <a:r>
              <a:rPr lang="zh-CN" altLang="en-US" sz="16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根组件 → 项目运行看到的内容就在这里编写 ② </a:t>
            </a:r>
            <a:endParaRPr lang="zh-CN" altLang="en-US" sz="1600" b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│  └─</a:t>
            </a:r>
            <a:r>
              <a:rPr lang="en-US" altLang="zh-CN" sz="16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  		</a:t>
            </a:r>
            <a:r>
              <a:rPr lang="zh-CN" altLang="en-US" sz="16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入口文件 → 打包或运行，第一个执行的文件 ①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.gitignore     		git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忽视文件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babel.config.js   	babel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jsconfig.json 		js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package.json		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项目配置文件 → 包含项目名、版本号、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scripts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、依赖包等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README.md 		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项目说明文档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vue.config.js 		vue-cli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</a:t>
            </a:r>
          </a:p>
          <a:p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└─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yarn.lock 		yarn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锁文件，由</a:t>
            </a:r>
            <a:r>
              <a:rPr lang="en-US" altLang="zh-CN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yarn</a:t>
            </a:r>
            <a:r>
              <a:rPr lang="zh-CN" altLang="en-US" sz="1600" b="0">
                <a:solidFill>
                  <a:schemeClr val="bg1">
                    <a:lumMod val="8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自动生成的，锁定安装版本</a:t>
            </a:r>
          </a:p>
        </p:txBody>
      </p:sp>
    </p:spTree>
    <p:extLst>
      <p:ext uri="{BB962C8B-B14F-4D97-AF65-F5344CB8AC3E}">
        <p14:creationId xmlns:p14="http://schemas.microsoft.com/office/powerpoint/2010/main" val="291903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2606D-F5C5-F171-0713-12B89F3E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脚手架目录文件介绍 </a:t>
            </a:r>
            <a:r>
              <a:rPr lang="en-US" altLang="zh-CN"/>
              <a:t>&amp; </a:t>
            </a:r>
            <a:r>
              <a:rPr lang="zh-CN" altLang="en-US"/>
              <a:t>项目运行流程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423F017-35E5-E4EF-E0E6-EF0052A731A9}"/>
              </a:ext>
            </a:extLst>
          </p:cNvPr>
          <p:cNvSpPr/>
          <p:nvPr/>
        </p:nvSpPr>
        <p:spPr>
          <a:xfrm>
            <a:off x="519435" y="2048050"/>
            <a:ext cx="1934103" cy="6674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npm</a:t>
            </a:r>
            <a:r>
              <a:rPr lang="en-US" altLang="zh-CN" dirty="0">
                <a:latin typeface="Consolas" panose="020B0609020204030204" pitchFamily="49" charset="0"/>
              </a:rPr>
              <a:t> run serve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0C9B3F8-8C5C-1097-C4F8-3666DCAEAEEF}"/>
              </a:ext>
            </a:extLst>
          </p:cNvPr>
          <p:cNvCxnSpPr>
            <a:cxnSpLocks/>
          </p:cNvCxnSpPr>
          <p:nvPr/>
        </p:nvCxnSpPr>
        <p:spPr>
          <a:xfrm>
            <a:off x="1476862" y="2791871"/>
            <a:ext cx="0" cy="511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5A54931-D435-69A8-3582-2A6C71456BFE}"/>
              </a:ext>
            </a:extLst>
          </p:cNvPr>
          <p:cNvSpPr/>
          <p:nvPr/>
        </p:nvSpPr>
        <p:spPr>
          <a:xfrm>
            <a:off x="721040" y="3397712"/>
            <a:ext cx="1530894" cy="6674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main.js</a:t>
            </a:r>
            <a:endParaRPr lang="zh-CN" altLang="en-US">
              <a:latin typeface="Consolas" panose="020B0609020204030204" pitchFamily="49" charset="0"/>
            </a:endParaRP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1A1DD295-CFBA-8E2D-F896-E75085957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321942"/>
              </p:ext>
            </p:extLst>
          </p:nvPr>
        </p:nvGraphicFramePr>
        <p:xfrm>
          <a:off x="4903971" y="1310755"/>
          <a:ext cx="7074666" cy="488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492E61F-D50B-E6B5-57FA-0C31F471C9F7}"/>
              </a:ext>
            </a:extLst>
          </p:cNvPr>
          <p:cNvCxnSpPr>
            <a:cxnSpLocks/>
          </p:cNvCxnSpPr>
          <p:nvPr/>
        </p:nvCxnSpPr>
        <p:spPr>
          <a:xfrm>
            <a:off x="1486487" y="4141533"/>
            <a:ext cx="0" cy="511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339F820-E167-E8B7-0095-8ADE17C53180}"/>
              </a:ext>
            </a:extLst>
          </p:cNvPr>
          <p:cNvSpPr/>
          <p:nvPr/>
        </p:nvSpPr>
        <p:spPr>
          <a:xfrm>
            <a:off x="721040" y="4729806"/>
            <a:ext cx="1530894" cy="6674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index.html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45ED965-5DB1-8BCF-716B-120366B453FA}"/>
              </a:ext>
            </a:extLst>
          </p:cNvPr>
          <p:cNvSpPr/>
          <p:nvPr/>
        </p:nvSpPr>
        <p:spPr>
          <a:xfrm>
            <a:off x="2986999" y="3418839"/>
            <a:ext cx="1530894" cy="6674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App.vue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553565-FCEE-B0B9-2DDC-5F6D0CC83B51}"/>
              </a:ext>
            </a:extLst>
          </p:cNvPr>
          <p:cNvCxnSpPr>
            <a:cxnSpLocks/>
          </p:cNvCxnSpPr>
          <p:nvPr/>
        </p:nvCxnSpPr>
        <p:spPr>
          <a:xfrm flipH="1">
            <a:off x="2323054" y="3731440"/>
            <a:ext cx="591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9E299D14-4D75-4E97-7CB3-12CAEBBEBF30}"/>
              </a:ext>
            </a:extLst>
          </p:cNvPr>
          <p:cNvSpPr txBox="1">
            <a:spLocks/>
          </p:cNvSpPr>
          <p:nvPr/>
        </p:nvSpPr>
        <p:spPr>
          <a:xfrm>
            <a:off x="7272924" y="1767014"/>
            <a:ext cx="1788119" cy="69155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main.js </a:t>
            </a: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核心代码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36" name="图形 35" descr="徽章问号 纯色填充">
            <a:extLst>
              <a:ext uri="{FF2B5EF4-FFF2-40B4-BE49-F238E27FC236}">
                <a16:creationId xmlns:a16="http://schemas.microsoft.com/office/drawing/2014/main" id="{8B2B8C5F-318B-D902-3395-B0F70788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2394" y="2970051"/>
            <a:ext cx="667456" cy="6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Graphic spid="14" grpId="0">
        <p:bldAsOne/>
      </p:bldGraphic>
      <p:bldP spid="24" grpId="0" animBg="1"/>
      <p:bldP spid="26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 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生命周期四个阶段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生命周期钩子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生命周期案例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综合案例：小黑记账清单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列表渲染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请求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删除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饼图渲染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工程化开发入门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工程化开发和脚手架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项目运行流程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组件化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组件注册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综合案例：小兔鲜首页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拆分模块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结构样式完善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拆分组件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–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81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382F2-0594-5EDB-3485-67D9452F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组件化开发 </a:t>
            </a:r>
            <a:r>
              <a:rPr lang="en-US" altLang="zh-CN"/>
              <a:t>&amp; </a:t>
            </a:r>
            <a:r>
              <a:rPr lang="zh-CN" altLang="en-US"/>
              <a:t>根组件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8F8C9B1-D64A-DFA3-652B-3C629039D60B}"/>
              </a:ext>
            </a:extLst>
          </p:cNvPr>
          <p:cNvSpPr/>
          <p:nvPr/>
        </p:nvSpPr>
        <p:spPr>
          <a:xfrm>
            <a:off x="610257" y="1819450"/>
            <a:ext cx="1918713" cy="6674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npm</a:t>
            </a:r>
            <a:r>
              <a:rPr lang="en-US" altLang="zh-CN" dirty="0">
                <a:latin typeface="Consolas" panose="020B0609020204030204" pitchFamily="49" charset="0"/>
              </a:rPr>
              <a:t> run serve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4E99E26-2C0E-DFDE-737F-7040AA1A3BF1}"/>
              </a:ext>
            </a:extLst>
          </p:cNvPr>
          <p:cNvCxnSpPr>
            <a:cxnSpLocks/>
          </p:cNvCxnSpPr>
          <p:nvPr/>
        </p:nvCxnSpPr>
        <p:spPr>
          <a:xfrm>
            <a:off x="1559989" y="2563271"/>
            <a:ext cx="0" cy="511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995F9C9-B695-BD25-3D58-6F69AAB7AA11}"/>
              </a:ext>
            </a:extLst>
          </p:cNvPr>
          <p:cNvSpPr/>
          <p:nvPr/>
        </p:nvSpPr>
        <p:spPr>
          <a:xfrm>
            <a:off x="804167" y="3169112"/>
            <a:ext cx="1530894" cy="6674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main.js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FDC9276-3A29-BB9C-A498-345089F4FFE1}"/>
              </a:ext>
            </a:extLst>
          </p:cNvPr>
          <p:cNvCxnSpPr>
            <a:cxnSpLocks/>
          </p:cNvCxnSpPr>
          <p:nvPr/>
        </p:nvCxnSpPr>
        <p:spPr>
          <a:xfrm>
            <a:off x="1569614" y="3912933"/>
            <a:ext cx="0" cy="511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C599D7-D838-EEB7-CAAA-8FB3F211C67D}"/>
              </a:ext>
            </a:extLst>
          </p:cNvPr>
          <p:cNvSpPr/>
          <p:nvPr/>
        </p:nvSpPr>
        <p:spPr>
          <a:xfrm>
            <a:off x="804167" y="4501206"/>
            <a:ext cx="1530894" cy="6674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index.html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0A1FBD7-6AB2-73F5-1E40-D16A5FDA53A1}"/>
              </a:ext>
            </a:extLst>
          </p:cNvPr>
          <p:cNvSpPr/>
          <p:nvPr/>
        </p:nvSpPr>
        <p:spPr>
          <a:xfrm>
            <a:off x="3070126" y="3190239"/>
            <a:ext cx="1530894" cy="6674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App.vue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6FA19E-20E0-5315-0B92-6240B656DCB7}"/>
              </a:ext>
            </a:extLst>
          </p:cNvPr>
          <p:cNvCxnSpPr>
            <a:cxnSpLocks/>
          </p:cNvCxnSpPr>
          <p:nvPr/>
        </p:nvCxnSpPr>
        <p:spPr>
          <a:xfrm flipH="1">
            <a:off x="2406181" y="3502840"/>
            <a:ext cx="591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图形 13" descr="徽章问号 纯色填充">
            <a:extLst>
              <a:ext uri="{FF2B5EF4-FFF2-40B4-BE49-F238E27FC236}">
                <a16:creationId xmlns:a16="http://schemas.microsoft.com/office/drawing/2014/main" id="{14C18F5B-D653-7056-CDDB-D1F5BC010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5521" y="2819225"/>
            <a:ext cx="667456" cy="6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5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382F2-0594-5EDB-3485-67D9452F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组件化开发 </a:t>
            </a:r>
            <a:r>
              <a:rPr lang="en-US" altLang="zh-CN"/>
              <a:t>&amp; </a:t>
            </a:r>
            <a:r>
              <a:rPr lang="zh-CN" altLang="en-US"/>
              <a:t>根组件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80051BB8-7C5D-D0D1-B4B5-720AA3290073}"/>
              </a:ext>
            </a:extLst>
          </p:cNvPr>
          <p:cNvSpPr txBox="1">
            <a:spLocks/>
          </p:cNvSpPr>
          <p:nvPr/>
        </p:nvSpPr>
        <p:spPr>
          <a:xfrm>
            <a:off x="710880" y="1448839"/>
            <a:ext cx="9845360" cy="1465027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组件化：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一个页面可以拆分成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一个个组件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，每个组件有着自己独立的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结构、样式、行为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好处：便于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维护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，利于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复用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→ 提升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开发效率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组件分类：普通组件、根组件。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根组件：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整个应用最上层的组件，包裹所有普通小组件。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03FE50C-166D-94FE-A1E5-C362FB21D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96" y="3926431"/>
            <a:ext cx="1536168" cy="1111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243DC8A-8DD3-EF38-AD91-6C8AB5495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596" y="5213074"/>
            <a:ext cx="3355071" cy="1469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43654F-21B2-D1D5-68A7-2DD4B6BDF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596" y="3176373"/>
            <a:ext cx="5878644" cy="57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DFA98A-B730-142A-9179-B744C94D1DA5}"/>
              </a:ext>
            </a:extLst>
          </p:cNvPr>
          <p:cNvSpPr/>
          <p:nvPr/>
        </p:nvSpPr>
        <p:spPr>
          <a:xfrm>
            <a:off x="802160" y="3163840"/>
            <a:ext cx="3570916" cy="3183399"/>
          </a:xfrm>
          <a:prstGeom prst="roundRect">
            <a:avLst>
              <a:gd name="adj" fmla="val 187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856A8E-12AF-55EC-7EDF-DED6488432D8}"/>
              </a:ext>
            </a:extLst>
          </p:cNvPr>
          <p:cNvSpPr/>
          <p:nvPr/>
        </p:nvSpPr>
        <p:spPr>
          <a:xfrm>
            <a:off x="995360" y="3327056"/>
            <a:ext cx="3125942" cy="50195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头部组件 （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css js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185C1F-9134-9DF6-5138-C384644B53C8}"/>
              </a:ext>
            </a:extLst>
          </p:cNvPr>
          <p:cNvSpPr/>
          <p:nvPr/>
        </p:nvSpPr>
        <p:spPr>
          <a:xfrm>
            <a:off x="995360" y="3989085"/>
            <a:ext cx="694476" cy="14650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导航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BC0004-75A4-5AF8-AD92-1D39DA3890AA}"/>
              </a:ext>
            </a:extLst>
          </p:cNvPr>
          <p:cNvSpPr/>
          <p:nvPr/>
        </p:nvSpPr>
        <p:spPr>
          <a:xfrm>
            <a:off x="1025599" y="5642926"/>
            <a:ext cx="3095702" cy="50195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底部组件</a:t>
            </a:r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CBD8123E-5903-34C0-A3BF-555DA8759AE6}"/>
              </a:ext>
            </a:extLst>
          </p:cNvPr>
          <p:cNvSpPr txBox="1">
            <a:spLocks/>
          </p:cNvSpPr>
          <p:nvPr/>
        </p:nvSpPr>
        <p:spPr>
          <a:xfrm>
            <a:off x="1768911" y="6270706"/>
            <a:ext cx="1858312" cy="50195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App.vue </a:t>
            </a: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根组件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468317-B3C7-9667-E1BC-7EE17A6577D6}"/>
              </a:ext>
            </a:extLst>
          </p:cNvPr>
          <p:cNvSpPr/>
          <p:nvPr/>
        </p:nvSpPr>
        <p:spPr>
          <a:xfrm>
            <a:off x="1768911" y="4003453"/>
            <a:ext cx="2352390" cy="14650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主体组件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F448D9-DA0E-FD8D-0B3B-5A983573DDBA}"/>
              </a:ext>
            </a:extLst>
          </p:cNvPr>
          <p:cNvSpPr/>
          <p:nvPr/>
        </p:nvSpPr>
        <p:spPr>
          <a:xfrm>
            <a:off x="1903198" y="4385442"/>
            <a:ext cx="2079522" cy="39885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商品组件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DE3FAD-29B1-8D73-E2DC-CD18DF4835FC}"/>
              </a:ext>
            </a:extLst>
          </p:cNvPr>
          <p:cNvSpPr/>
          <p:nvPr/>
        </p:nvSpPr>
        <p:spPr>
          <a:xfrm>
            <a:off x="1903198" y="4926961"/>
            <a:ext cx="2079522" cy="39885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商品组件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85BB2D8-0E5D-DE38-3599-5FEE92B3FF28}"/>
              </a:ext>
            </a:extLst>
          </p:cNvPr>
          <p:cNvSpPr/>
          <p:nvPr/>
        </p:nvSpPr>
        <p:spPr>
          <a:xfrm>
            <a:off x="9148807" y="1496189"/>
            <a:ext cx="1530894" cy="6674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App.vue</a:t>
            </a:r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23" name="图形 22" descr="徽章问号 纯色填充">
            <a:extLst>
              <a:ext uri="{FF2B5EF4-FFF2-40B4-BE49-F238E27FC236}">
                <a16:creationId xmlns:a16="http://schemas.microsoft.com/office/drawing/2014/main" id="{9E16D040-C917-D9FF-E93A-5BE5572ED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2512" y="1115111"/>
            <a:ext cx="667456" cy="6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  <p:bldP spid="11" grpId="0" animBg="1"/>
      <p:bldP spid="12" grpId="0" animBg="1"/>
      <p:bldP spid="13" grpId="0" animBg="1"/>
      <p:bldP spid="16" grpId="0"/>
      <p:bldP spid="19" grpId="0" animBg="1"/>
      <p:bldP spid="17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382F2-0594-5EDB-3485-67D9452F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组件化开发 </a:t>
            </a:r>
            <a:r>
              <a:rPr lang="en-US" altLang="zh-CN"/>
              <a:t>&amp; </a:t>
            </a:r>
            <a:r>
              <a:rPr lang="zh-CN" altLang="en-US"/>
              <a:t>根组件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80051BB8-7C5D-D0D1-B4B5-720AA3290073}"/>
              </a:ext>
            </a:extLst>
          </p:cNvPr>
          <p:cNvSpPr txBox="1">
            <a:spLocks/>
          </p:cNvSpPr>
          <p:nvPr/>
        </p:nvSpPr>
        <p:spPr>
          <a:xfrm>
            <a:off x="710880" y="1448839"/>
            <a:ext cx="9845360" cy="1761362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组件化：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一个页面可以拆分成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一个个组件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，每个组件有着自己独立的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结构、样式、行为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好处：便于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维护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，利于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复用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→ 提升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开发效率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组件分类：普通组件、根组件。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根组件：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整个应用最上层的组件，包裹所有普通小组件。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CE7D90-E894-8B98-5857-B013E9E3E8A6}"/>
              </a:ext>
            </a:extLst>
          </p:cNvPr>
          <p:cNvSpPr/>
          <p:nvPr/>
        </p:nvSpPr>
        <p:spPr>
          <a:xfrm>
            <a:off x="802159" y="3168326"/>
            <a:ext cx="3551631" cy="3180519"/>
          </a:xfrm>
          <a:prstGeom prst="roundRect">
            <a:avLst>
              <a:gd name="adj" fmla="val 187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4CB4DF-E5DC-12BE-29D8-E8EDDA9EEF8C}"/>
              </a:ext>
            </a:extLst>
          </p:cNvPr>
          <p:cNvSpPr/>
          <p:nvPr/>
        </p:nvSpPr>
        <p:spPr>
          <a:xfrm>
            <a:off x="995360" y="3331542"/>
            <a:ext cx="3125942" cy="50195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头部组件 （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css js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983FDD-24DE-1246-2210-ED05D4C26C86}"/>
              </a:ext>
            </a:extLst>
          </p:cNvPr>
          <p:cNvSpPr/>
          <p:nvPr/>
        </p:nvSpPr>
        <p:spPr>
          <a:xfrm>
            <a:off x="995360" y="3993571"/>
            <a:ext cx="694476" cy="14650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导航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8D68F8-8632-BC82-3052-D0100B46E316}"/>
              </a:ext>
            </a:extLst>
          </p:cNvPr>
          <p:cNvSpPr/>
          <p:nvPr/>
        </p:nvSpPr>
        <p:spPr>
          <a:xfrm>
            <a:off x="1025599" y="5647412"/>
            <a:ext cx="3095702" cy="50195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底部组件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E85820-039E-DB65-B842-752EB6B19365}"/>
              </a:ext>
            </a:extLst>
          </p:cNvPr>
          <p:cNvSpPr/>
          <p:nvPr/>
        </p:nvSpPr>
        <p:spPr>
          <a:xfrm>
            <a:off x="1768911" y="4007939"/>
            <a:ext cx="2352390" cy="14650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主体组件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B789B5-8989-86B9-70CF-B47D9912E85D}"/>
              </a:ext>
            </a:extLst>
          </p:cNvPr>
          <p:cNvSpPr/>
          <p:nvPr/>
        </p:nvSpPr>
        <p:spPr>
          <a:xfrm>
            <a:off x="1903198" y="4389928"/>
            <a:ext cx="2079522" cy="39885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商品组件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A1A448-D705-A1BF-4A61-EC9B9BE0503A}"/>
              </a:ext>
            </a:extLst>
          </p:cNvPr>
          <p:cNvSpPr/>
          <p:nvPr/>
        </p:nvSpPr>
        <p:spPr>
          <a:xfrm>
            <a:off x="1903198" y="4931447"/>
            <a:ext cx="2079522" cy="39885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商品组件</a:t>
            </a: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EDA37208-835C-287A-199C-0CA03F799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443226"/>
              </p:ext>
            </p:extLst>
          </p:nvPr>
        </p:nvGraphicFramePr>
        <p:xfrm>
          <a:off x="5088052" y="2537975"/>
          <a:ext cx="6565468" cy="343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6F64E54A-7DF3-47DF-1C41-1B57B7554945}"/>
              </a:ext>
            </a:extLst>
          </p:cNvPr>
          <p:cNvSpPr txBox="1">
            <a:spLocks/>
          </p:cNvSpPr>
          <p:nvPr/>
        </p:nvSpPr>
        <p:spPr>
          <a:xfrm>
            <a:off x="8129267" y="5973748"/>
            <a:ext cx="1458360" cy="50195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组件树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4A144245-FE9C-6334-1757-EDCCDAF08829}"/>
              </a:ext>
            </a:extLst>
          </p:cNvPr>
          <p:cNvSpPr txBox="1">
            <a:spLocks/>
          </p:cNvSpPr>
          <p:nvPr/>
        </p:nvSpPr>
        <p:spPr>
          <a:xfrm>
            <a:off x="1768911" y="6270706"/>
            <a:ext cx="1858312" cy="50195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App.vue </a:t>
            </a: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根组件</a:t>
            </a:r>
          </a:p>
        </p:txBody>
      </p:sp>
    </p:spTree>
    <p:extLst>
      <p:ext uri="{BB962C8B-B14F-4D97-AF65-F5344CB8AC3E}">
        <p14:creationId xmlns:p14="http://schemas.microsoft.com/office/powerpoint/2010/main" val="91030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523F-9CB0-75A8-C826-57AFE0E0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App.vue </a:t>
            </a:r>
            <a:r>
              <a:rPr lang="zh-CN" altLang="en-US"/>
              <a:t>文件（单文件组件）的三个组成部分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5B2EC-6EE8-F28F-61CA-A4225EA98E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94525"/>
            <a:ext cx="10770240" cy="5038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语法高亮插件：</a:t>
            </a:r>
            <a:endParaRPr lang="en-US" altLang="zh-CN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三部分组成：</a:t>
            </a:r>
            <a:endParaRPr lang="en-US" altLang="zh-CN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template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：结构 （有且只能一个根元素） </a:t>
            </a:r>
            <a:endParaRPr lang="en-US" altLang="zh-CN" b="0" dirty="0">
              <a:solidFill>
                <a:srgbClr val="262626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script:   </a:t>
            </a:r>
            <a:r>
              <a:rPr lang="en-US" altLang="zh-CN" b="0" dirty="0" err="1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 </a:t>
            </a:r>
            <a:endParaRPr lang="en-US" altLang="zh-CN" b="0" dirty="0">
              <a:solidFill>
                <a:srgbClr val="262626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style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样式 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可支持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，需要装包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让组件支持 </a:t>
            </a:r>
            <a:r>
              <a:rPr lang="en-US" altLang="zh-CN" b="1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style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标签，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lang="less"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开启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 </a:t>
            </a:r>
            <a:endParaRPr lang="en-US" altLang="zh-CN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装包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npm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less less-loader -D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DB2B1B-CC33-FB3D-9697-06468C88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9" y="1929110"/>
            <a:ext cx="2438261" cy="774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DA61A0-E50F-BBBA-8B5E-EB4D4995B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740" y="1689514"/>
            <a:ext cx="4323380" cy="4166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0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9F306-A144-3B8E-79D1-FEEAEDC92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1504" y="841663"/>
            <a:ext cx="6573578" cy="57977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/>
              <a:t>(1) </a:t>
            </a: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组件化：</a:t>
            </a:r>
            <a:endParaRPr lang="en-US" altLang="zh-CN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 b="1"/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页面可拆分成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一个个组件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，每个组件有着独立的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结构、样式、行为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① 好处：便于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维护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，利于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复用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→ 提升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开发效率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② 组件分类：普通组件、根组件。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 b="1"/>
              <a:t>(2) </a:t>
            </a: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根组件：</a:t>
            </a:r>
            <a:endParaRPr lang="en-US" altLang="zh-CN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 b="1"/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整个应用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最上层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的组件，包裹所有普通小组件。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zh-CN" altLang="en-US" sz="1600"/>
              <a:t>一个根组件</a:t>
            </a:r>
            <a:r>
              <a:rPr lang="en-US" altLang="zh-CN" sz="1600"/>
              <a:t>App.vue</a:t>
            </a:r>
            <a:r>
              <a:rPr lang="zh-CN" altLang="en-US" sz="1600"/>
              <a:t>，包含的</a:t>
            </a:r>
            <a:r>
              <a:rPr lang="zh-CN" altLang="en-US" sz="1600">
                <a:solidFill>
                  <a:srgbClr val="C00000"/>
                </a:solidFill>
              </a:rPr>
              <a:t>三个部分</a:t>
            </a:r>
            <a:r>
              <a:rPr lang="zh-CN" altLang="en-US" sz="1600"/>
              <a:t>：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zh-CN" altLang="en-US" sz="1600"/>
              <a:t>① </a:t>
            </a:r>
            <a:r>
              <a:rPr lang="en-US" altLang="zh-CN" sz="1600">
                <a:solidFill>
                  <a:srgbClr val="C00000"/>
                </a:solidFill>
              </a:rPr>
              <a:t>template </a:t>
            </a:r>
            <a:r>
              <a:rPr lang="zh-CN" altLang="en-US" sz="1600"/>
              <a:t>结构</a:t>
            </a:r>
            <a:r>
              <a:rPr lang="en-US" altLang="zh-CN" sz="1600"/>
              <a:t> (</a:t>
            </a:r>
            <a:r>
              <a:rPr lang="zh-CN" altLang="en-US" sz="1600"/>
              <a:t>只能有一个根节点</a:t>
            </a:r>
            <a:r>
              <a:rPr lang="en-US" altLang="zh-CN" sz="1600"/>
              <a:t>)</a:t>
            </a:r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zh-CN" altLang="en-US" sz="1600"/>
              <a:t>② </a:t>
            </a:r>
            <a:r>
              <a:rPr lang="en-US" altLang="zh-CN" sz="1600">
                <a:solidFill>
                  <a:srgbClr val="C00000"/>
                </a:solidFill>
              </a:rPr>
              <a:t>style </a:t>
            </a:r>
            <a:r>
              <a:rPr lang="zh-CN" altLang="en-US" sz="1600"/>
              <a:t>样式 </a:t>
            </a:r>
            <a:r>
              <a:rPr lang="en-US" altLang="zh-CN" sz="1600"/>
              <a:t>(</a:t>
            </a:r>
            <a:r>
              <a:rPr lang="zh-CN" altLang="en-US" sz="1600"/>
              <a:t>可以支持</a:t>
            </a:r>
            <a:r>
              <a:rPr lang="en-US" altLang="zh-CN" sz="1600"/>
              <a:t>less</a:t>
            </a:r>
            <a:r>
              <a:rPr lang="zh-CN" altLang="en-US" sz="1600"/>
              <a:t>，需要装包 </a:t>
            </a:r>
            <a:r>
              <a:rPr lang="en-US" altLang="zh-CN" sz="1600"/>
              <a:t>less </a:t>
            </a:r>
            <a:r>
              <a:rPr lang="zh-CN" altLang="en-US" sz="1600"/>
              <a:t>和 </a:t>
            </a:r>
            <a:r>
              <a:rPr lang="en-US" altLang="zh-CN" sz="1600"/>
              <a:t>less-loader )</a:t>
            </a:r>
          </a:p>
          <a:p>
            <a:pPr marL="0" indent="0">
              <a:buNone/>
            </a:pPr>
            <a:r>
              <a:rPr lang="zh-CN" altLang="en-US" sz="1600"/>
              <a:t>     ③ </a:t>
            </a:r>
            <a:r>
              <a:rPr lang="en-US" altLang="zh-CN" sz="1600">
                <a:solidFill>
                  <a:srgbClr val="C00000"/>
                </a:solidFill>
              </a:rPr>
              <a:t>script </a:t>
            </a:r>
            <a:r>
              <a:rPr lang="zh-CN" altLang="en-US" sz="1600"/>
              <a:t>行为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6397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523F-9CB0-75A8-C826-57AFE0E0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普通组件的注册使用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8F8B1B-F36D-DD59-C8E4-FF40219E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87" y="1494525"/>
            <a:ext cx="3991337" cy="5150516"/>
          </a:xfrm>
          <a:prstGeom prst="rect">
            <a:avLst/>
          </a:prstGeom>
        </p:spPr>
      </p:pic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07AD480D-ADDD-1479-F777-93BF9A65EA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94525"/>
            <a:ext cx="10770240" cy="5038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组件注册的两种方式：</a:t>
            </a:r>
            <a:endParaRPr lang="en-US" altLang="zh-CN" b="1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局部注册：只能在注册的组件内使用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创建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.vue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三个组成部分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在</a:t>
            </a:r>
            <a:r>
              <a:rPr lang="zh-CN" altLang="en-US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使用的组件内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导入并注册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全局注册：</a:t>
            </a:r>
            <a:r>
              <a:rPr lang="zh-CN" altLang="en-US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所有组件内都能使用</a:t>
            </a:r>
            <a:endParaRPr lang="en-US" altLang="zh-CN">
              <a:solidFill>
                <a:srgbClr val="1E1E1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86480-58F2-CFE4-0E92-3B4E9A45C6A9}"/>
              </a:ext>
            </a:extLst>
          </p:cNvPr>
          <p:cNvSpPr txBox="1">
            <a:spLocks/>
          </p:cNvSpPr>
          <p:nvPr/>
        </p:nvSpPr>
        <p:spPr>
          <a:xfrm>
            <a:off x="9058724" y="3774749"/>
            <a:ext cx="1858312" cy="59006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App.vue </a:t>
            </a: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根组件</a:t>
            </a:r>
          </a:p>
        </p:txBody>
      </p:sp>
    </p:spTree>
    <p:extLst>
      <p:ext uri="{BB962C8B-B14F-4D97-AF65-F5344CB8AC3E}">
        <p14:creationId xmlns:p14="http://schemas.microsoft.com/office/powerpoint/2010/main" val="31830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523F-9CB0-75A8-C826-57AFE0E0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普通组件的注册使用</a:t>
            </a:r>
            <a:endParaRPr lang="zh-CN" altLang="en-US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07AD480D-ADDD-1479-F777-93BF9A65EA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94525"/>
            <a:ext cx="10770240" cy="5038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组件注册的两种方式：</a:t>
            </a:r>
            <a:endParaRPr lang="en-US" altLang="zh-CN" b="1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局部注册：只能在注册的组件内使用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创建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.vue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三个组成部分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在</a:t>
            </a:r>
            <a:r>
              <a:rPr lang="zh-CN" altLang="en-US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使用的组件内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导入并注册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全局注册：</a:t>
            </a:r>
            <a:r>
              <a:rPr lang="zh-CN" altLang="en-US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所有组件内都能使用</a:t>
            </a:r>
            <a:endParaRPr lang="en-US" altLang="zh-CN">
              <a:solidFill>
                <a:srgbClr val="1E1E1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使用：</a:t>
            </a:r>
            <a:endParaRPr lang="en-US" altLang="zh-CN" b="1">
              <a:solidFill>
                <a:srgbClr val="262626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当成 </a:t>
            </a: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标签使用</a:t>
            </a: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`&lt;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组件名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组件名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&gt;`</a:t>
            </a:r>
          </a:p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组件名规范 → 大驼峰命名法，如：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HmHeader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E845B-15B9-DF61-CBA7-3DBB8A3C9CF7}"/>
              </a:ext>
            </a:extLst>
          </p:cNvPr>
          <p:cNvSpPr txBox="1"/>
          <p:nvPr/>
        </p:nvSpPr>
        <p:spPr>
          <a:xfrm>
            <a:off x="5509102" y="2770377"/>
            <a:ext cx="6126480" cy="2963287"/>
          </a:xfrm>
          <a:prstGeom prst="roundRect">
            <a:avLst>
              <a:gd name="adj" fmla="val 9647"/>
            </a:avLst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导入需要注册的组件</a:t>
            </a:r>
            <a:endParaRPr lang="en-US" altLang="zh-CN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组件对象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'.vue</a:t>
            </a:r>
            <a:r>
              <a:rPr lang="zh-CN" alt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文件路径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HmHeader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'./components/HmHeader'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局部注册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components: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组件名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':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组件对象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HmHeader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HmHeader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55D6BF-1945-B04D-4BF0-6D1E7BA9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42" y="1401007"/>
            <a:ext cx="3048067" cy="1141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id="{A8EA19A4-5CCB-76CD-285D-D94711A1CBE5}"/>
              </a:ext>
            </a:extLst>
          </p:cNvPr>
          <p:cNvSpPr txBox="1">
            <a:spLocks/>
          </p:cNvSpPr>
          <p:nvPr/>
        </p:nvSpPr>
        <p:spPr>
          <a:xfrm>
            <a:off x="8196280" y="5721155"/>
            <a:ext cx="1858312" cy="59006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App.vue</a:t>
            </a:r>
            <a:endParaRPr lang="zh-CN" altLang="en-US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66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523F-9CB0-75A8-C826-57AFE0E0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普通组件的注册使用</a:t>
            </a:r>
            <a:endParaRPr lang="zh-CN" altLang="en-US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07AD480D-ADDD-1479-F777-93BF9A65EA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94525"/>
            <a:ext cx="10770240" cy="5038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组件注册的两种方式：</a:t>
            </a:r>
            <a:endParaRPr lang="en-US" altLang="zh-CN" b="1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局部注册：只能在注册的组件内使用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创建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.vue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三个组成部分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在</a:t>
            </a:r>
            <a:r>
              <a:rPr lang="zh-CN" altLang="en-US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使用的组件内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导入并注册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全局注册：</a:t>
            </a:r>
            <a:r>
              <a:rPr lang="zh-CN" altLang="en-US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所有组件内都能使用</a:t>
            </a:r>
            <a:endParaRPr lang="en-US" altLang="zh-CN">
              <a:solidFill>
                <a:srgbClr val="1E1E1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使用：</a:t>
            </a:r>
            <a:endParaRPr lang="en-US" altLang="zh-CN" b="1">
              <a:solidFill>
                <a:srgbClr val="262626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当成 </a:t>
            </a: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标签使用</a:t>
            </a: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`&lt;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组件名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组件名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&gt;`</a:t>
            </a:r>
          </a:p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组件名规范 → 大驼峰命名法，如：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HmHeader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E845B-15B9-DF61-CBA7-3DBB8A3C9CF7}"/>
              </a:ext>
            </a:extLst>
          </p:cNvPr>
          <p:cNvSpPr txBox="1"/>
          <p:nvPr/>
        </p:nvSpPr>
        <p:spPr>
          <a:xfrm>
            <a:off x="5509102" y="2770377"/>
            <a:ext cx="6126480" cy="2963287"/>
          </a:xfrm>
          <a:prstGeom prst="roundRect">
            <a:avLst>
              <a:gd name="adj" fmla="val 9647"/>
            </a:avLst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导入需要注册的组件</a:t>
            </a:r>
            <a:endParaRPr lang="en-US" altLang="zh-CN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组件对象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'.vue</a:t>
            </a:r>
            <a:r>
              <a:rPr lang="zh-CN" alt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文件路径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HmHeader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'./components/HmHeader'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局部注册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components: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组件名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':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组件对象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HmHeader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55D6BF-1945-B04D-4BF0-6D1E7BA9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42" y="1401007"/>
            <a:ext cx="3048067" cy="1141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id="{AF7A3F4A-8D06-5DE1-32D5-743E13E18D54}"/>
              </a:ext>
            </a:extLst>
          </p:cNvPr>
          <p:cNvSpPr txBox="1">
            <a:spLocks/>
          </p:cNvSpPr>
          <p:nvPr/>
        </p:nvSpPr>
        <p:spPr>
          <a:xfrm>
            <a:off x="8196280" y="5721155"/>
            <a:ext cx="1858312" cy="59006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App.vue</a:t>
            </a:r>
            <a:endParaRPr lang="zh-CN" altLang="en-US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051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523F-9CB0-75A8-C826-57AFE0E0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普通组件的注册使用</a:t>
            </a:r>
            <a:endParaRPr lang="zh-CN" altLang="en-US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07AD480D-ADDD-1479-F777-93BF9A65EA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94525"/>
            <a:ext cx="10770240" cy="5038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组件注册的两种方式：</a:t>
            </a:r>
            <a:endParaRPr lang="en-US" altLang="zh-CN" b="1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局部注册：只能在注册的组件内使用</a:t>
            </a:r>
            <a:endParaRPr lang="en-US" altLang="zh-CN">
              <a:solidFill>
                <a:srgbClr val="1E1E1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全局注册：所有组件内都能使用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创建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.vue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三个组成部分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中进行全局注册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F91BA-97AC-3022-0B56-30B72C5E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10" y="1494525"/>
            <a:ext cx="3676668" cy="47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523F-9CB0-75A8-C826-57AFE0E0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普通组件的注册使用</a:t>
            </a:r>
            <a:endParaRPr lang="zh-CN" altLang="en-US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07AD480D-ADDD-1479-F777-93BF9A65EA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94525"/>
            <a:ext cx="10770240" cy="5038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组件注册的两种方式：</a:t>
            </a:r>
            <a:endParaRPr lang="en-US" altLang="zh-CN" b="1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局部注册：只能在注册的组件内使用</a:t>
            </a:r>
            <a:endParaRPr lang="en-US" altLang="zh-CN">
              <a:solidFill>
                <a:srgbClr val="1E1E1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全局注册：所有组件内都能使用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创建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.vue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三个组成部分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中进行全局注册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使用：</a:t>
            </a:r>
            <a:endParaRPr lang="en-US" altLang="zh-CN" b="1">
              <a:solidFill>
                <a:srgbClr val="262626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当成 </a:t>
            </a: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标签使用</a:t>
            </a: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`&lt;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组件名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组件名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&gt;`</a:t>
            </a:r>
          </a:p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组件名规范 → 大驼峰命名法，如：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HmHeader</a:t>
            </a:r>
          </a:p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技巧：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一般都用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，如果发现确实是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通用组件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，再定义到全局。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E845B-15B9-DF61-CBA7-3DBB8A3C9CF7}"/>
              </a:ext>
            </a:extLst>
          </p:cNvPr>
          <p:cNvSpPr txBox="1"/>
          <p:nvPr/>
        </p:nvSpPr>
        <p:spPr>
          <a:xfrm>
            <a:off x="4696223" y="1865947"/>
            <a:ext cx="6126480" cy="1856125"/>
          </a:xfrm>
          <a:prstGeom prst="roundRect">
            <a:avLst>
              <a:gd name="adj" fmla="val 9647"/>
            </a:avLst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导入需要全局注册的组件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HmButton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'./components/HmButton'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调用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Vue.component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进行全局注册</a:t>
            </a:r>
            <a:endParaRPr lang="en-US" altLang="zh-CN" b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// Vue.component('</a:t>
            </a:r>
            <a:r>
              <a:rPr lang="zh-CN" altLang="en-US">
                <a:solidFill>
                  <a:srgbClr val="6A9955"/>
                </a:solidFill>
                <a:latin typeface="Consolas" panose="020B0609020204030204" pitchFamily="49" charset="0"/>
              </a:rPr>
              <a:t>组件名</a:t>
            </a:r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', </a:t>
            </a:r>
            <a:r>
              <a:rPr lang="zh-CN" altLang="en-US">
                <a:solidFill>
                  <a:srgbClr val="6A9955"/>
                </a:solidFill>
                <a:latin typeface="Consolas" panose="020B0609020204030204" pitchFamily="49" charset="0"/>
              </a:rPr>
              <a:t>组件对象</a:t>
            </a:r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CN" altLang="en-US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'HmButton'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HmButton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EF4867E6-F6DA-F69D-D9BE-F043AB83730C}"/>
              </a:ext>
            </a:extLst>
          </p:cNvPr>
          <p:cNvSpPr txBox="1">
            <a:spLocks/>
          </p:cNvSpPr>
          <p:nvPr/>
        </p:nvSpPr>
        <p:spPr>
          <a:xfrm>
            <a:off x="7115903" y="3772199"/>
            <a:ext cx="916269" cy="410992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</a:t>
            </a:r>
            <a:endParaRPr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8E21EA-FF3D-69CB-BE5D-D327C2C3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23" y="1132079"/>
            <a:ext cx="1798476" cy="487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4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07C8415-242F-38FE-9960-DBC0A0AA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综合案例：小黑记账清单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A92808-2EC5-25C8-B347-4331BF3F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8" y="1777224"/>
            <a:ext cx="11151704" cy="33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9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9F306-A144-3B8E-79D1-FEEAEDC92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1959" y="945574"/>
            <a:ext cx="7481050" cy="55381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b="1"/>
              <a:t>普通组件的注册使用：</a:t>
            </a:r>
            <a:endParaRPr lang="en-US" altLang="zh-CN" sz="16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1. </a:t>
            </a:r>
            <a:r>
              <a:rPr lang="zh-CN" altLang="en-US" sz="1600"/>
              <a:t>两种注册方式：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    </a:t>
            </a:r>
            <a:r>
              <a:rPr lang="zh-CN" altLang="en-US" sz="1600"/>
              <a:t>① 局部注册：</a:t>
            </a:r>
            <a:br>
              <a:rPr lang="en-US" altLang="zh-CN" sz="1600"/>
            </a:br>
            <a:r>
              <a:rPr lang="en-US" altLang="zh-CN" sz="1600"/>
              <a:t>         (1) </a:t>
            </a:r>
            <a:r>
              <a:rPr lang="zh-CN" altLang="en-US" sz="1600"/>
              <a:t>创建</a:t>
            </a:r>
            <a:r>
              <a:rPr lang="en-US" altLang="zh-CN" sz="1600"/>
              <a:t>.vue</a:t>
            </a:r>
            <a:r>
              <a:rPr lang="zh-CN" altLang="en-US" sz="1600"/>
              <a:t>组件 </a:t>
            </a:r>
            <a:r>
              <a:rPr lang="en-US" altLang="zh-CN" sz="1600"/>
              <a:t>(</a:t>
            </a:r>
            <a:r>
              <a:rPr lang="zh-CN" altLang="en-US" sz="1600"/>
              <a:t>单文件组件</a:t>
            </a:r>
            <a:r>
              <a:rPr lang="en-US" altLang="zh-CN" sz="1600"/>
              <a:t>)</a:t>
            </a:r>
            <a:br>
              <a:rPr lang="en-US" altLang="zh-CN" sz="1600"/>
            </a:br>
            <a:r>
              <a:rPr lang="en-US" altLang="zh-CN" sz="1600"/>
              <a:t>         (2) </a:t>
            </a:r>
            <a:r>
              <a:rPr lang="zh-CN" altLang="en-US" sz="1600">
                <a:solidFill>
                  <a:srgbClr val="C00000"/>
                </a:solidFill>
              </a:rPr>
              <a:t>使用的组件内</a:t>
            </a:r>
            <a:r>
              <a:rPr lang="zh-CN" altLang="en-US" sz="1600"/>
              <a:t>导入，并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局部注册   </a:t>
            </a:r>
            <a:r>
              <a:rPr lang="en-US" altLang="zh-CN" sz="1600">
                <a:solidFill>
                  <a:srgbClr val="C00000"/>
                </a:solidFill>
              </a:rPr>
              <a:t>components: {   </a:t>
            </a:r>
            <a:r>
              <a:rPr lang="zh-CN" altLang="en-US" sz="1600">
                <a:solidFill>
                  <a:srgbClr val="C00000"/>
                </a:solidFill>
              </a:rPr>
              <a:t>组件名：组件对象</a:t>
            </a:r>
            <a:r>
              <a:rPr lang="en-US" altLang="zh-CN" sz="1600">
                <a:solidFill>
                  <a:srgbClr val="C00000"/>
                </a:solidFill>
              </a:rPr>
              <a:t>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    ② 全局注册：</a:t>
            </a:r>
            <a:br>
              <a:rPr lang="en-US" altLang="zh-CN" sz="1600"/>
            </a:br>
            <a:r>
              <a:rPr lang="en-US" altLang="zh-CN" sz="1600"/>
              <a:t>         (1) </a:t>
            </a:r>
            <a:r>
              <a:rPr lang="zh-CN" altLang="en-US" sz="1600"/>
              <a:t>创建</a:t>
            </a:r>
            <a:r>
              <a:rPr lang="en-US" altLang="zh-CN" sz="1600"/>
              <a:t>.vue</a:t>
            </a:r>
            <a:r>
              <a:rPr lang="zh-CN" altLang="en-US" sz="1600"/>
              <a:t>组件 </a:t>
            </a:r>
            <a:r>
              <a:rPr lang="en-US" altLang="zh-CN" sz="1600"/>
              <a:t>(</a:t>
            </a:r>
            <a:r>
              <a:rPr lang="zh-CN" altLang="en-US" sz="1600"/>
              <a:t>单文件组件</a:t>
            </a:r>
            <a:r>
              <a:rPr lang="en-US" altLang="zh-CN" sz="1600"/>
              <a:t>)</a:t>
            </a:r>
            <a:br>
              <a:rPr lang="en-US" altLang="zh-CN" sz="1600"/>
            </a:br>
            <a:r>
              <a:rPr lang="en-US" altLang="zh-CN" sz="1600"/>
              <a:t>         (2) </a:t>
            </a:r>
            <a:r>
              <a:rPr lang="en-US" altLang="zh-CN" sz="1600">
                <a:solidFill>
                  <a:srgbClr val="C00000"/>
                </a:solidFill>
              </a:rPr>
              <a:t>main.js</a:t>
            </a:r>
            <a:r>
              <a:rPr lang="zh-CN" altLang="en-US" sz="1600"/>
              <a:t>内导入，并全局注册  </a:t>
            </a:r>
            <a:r>
              <a:rPr lang="en-US" altLang="zh-CN" sz="1600">
                <a:solidFill>
                  <a:srgbClr val="C00000"/>
                </a:solidFill>
              </a:rPr>
              <a:t>Vue.component(</a:t>
            </a:r>
            <a:r>
              <a:rPr lang="zh-CN" altLang="en-US" sz="1600">
                <a:solidFill>
                  <a:srgbClr val="C00000"/>
                </a:solidFill>
              </a:rPr>
              <a:t>组件名</a:t>
            </a:r>
            <a:r>
              <a:rPr lang="en-US" altLang="zh-CN" sz="1600">
                <a:solidFill>
                  <a:srgbClr val="C00000"/>
                </a:solidFill>
              </a:rPr>
              <a:t>, </a:t>
            </a:r>
            <a:r>
              <a:rPr lang="zh-CN" altLang="en-US" sz="1600">
                <a:solidFill>
                  <a:srgbClr val="C00000"/>
                </a:solidFill>
              </a:rPr>
              <a:t>组件对象</a:t>
            </a:r>
            <a:r>
              <a:rPr lang="en-US" altLang="zh-CN" sz="1600">
                <a:solidFill>
                  <a:srgbClr val="C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2. </a:t>
            </a:r>
            <a:r>
              <a:rPr lang="zh-CN" altLang="en-US" sz="1600"/>
              <a:t>使用：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    &lt;</a:t>
            </a:r>
            <a:r>
              <a:rPr lang="zh-CN" altLang="en-US" sz="1600"/>
              <a:t>组件名</a:t>
            </a:r>
            <a:r>
              <a:rPr lang="en-US" altLang="zh-CN" sz="1600"/>
              <a:t>&gt;&lt;/</a:t>
            </a:r>
            <a:r>
              <a:rPr lang="zh-CN" altLang="en-US" sz="1600"/>
              <a:t>组件名</a:t>
            </a:r>
            <a:r>
              <a:rPr lang="en-US" altLang="zh-CN" sz="160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/>
              <a:t>技巧：</a:t>
            </a:r>
            <a:endParaRPr lang="en-US" altLang="zh-CN" sz="1600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一般都用</a:t>
            </a:r>
            <a:r>
              <a:rPr lang="zh-CN" altLang="en-US" sz="1600">
                <a:solidFill>
                  <a:srgbClr val="C00000"/>
                </a:solidFill>
              </a:rPr>
              <a:t>局部注册</a:t>
            </a:r>
            <a:r>
              <a:rPr lang="zh-CN" altLang="en-US" sz="1600"/>
              <a:t>，如果发现确实是</a:t>
            </a:r>
            <a:r>
              <a:rPr lang="zh-CN" altLang="en-US" sz="1600">
                <a:solidFill>
                  <a:srgbClr val="C00000"/>
                </a:solidFill>
              </a:rPr>
              <a:t>通用组件</a:t>
            </a:r>
            <a:r>
              <a:rPr lang="zh-CN" altLang="en-US" sz="1600"/>
              <a:t>，再抽离到全局。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29997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 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生命周期四个阶段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生命周期钩子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生命周期案例</a:t>
            </a: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综合案例：小黑记账清单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列表渲染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请求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删除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饼图渲染</a:t>
            </a: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工程化开发入门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工程化开发和脚手架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项目运行流程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组件化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组件注册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综合案例：小兔鲜首页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拆分模块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结构样式完善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拆分组件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–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09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575F44-71CE-8D47-A0F6-730BBE08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小兔鲜首页 </a:t>
            </a:r>
            <a:r>
              <a:rPr lang="en-US" altLang="zh-CN"/>
              <a:t>- </a:t>
            </a:r>
            <a:r>
              <a:rPr lang="zh-CN" altLang="en-US"/>
              <a:t>组件拆分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927298-5CAC-C5A1-9CB2-3BF69FCC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79" y="1786747"/>
            <a:ext cx="5136579" cy="412649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CA32B73-B536-8B16-3D8B-4E1D570DD4A3}"/>
              </a:ext>
            </a:extLst>
          </p:cNvPr>
          <p:cNvSpPr/>
          <p:nvPr/>
        </p:nvSpPr>
        <p:spPr>
          <a:xfrm>
            <a:off x="698833" y="1774657"/>
            <a:ext cx="5372442" cy="18629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F454D8-61AD-39FC-3D02-814185D12FB0}"/>
              </a:ext>
            </a:extLst>
          </p:cNvPr>
          <p:cNvSpPr/>
          <p:nvPr/>
        </p:nvSpPr>
        <p:spPr>
          <a:xfrm>
            <a:off x="698836" y="2095010"/>
            <a:ext cx="5372442" cy="28909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25CFB4-0322-CA7E-44DF-C0B7000ADC2F}"/>
              </a:ext>
            </a:extLst>
          </p:cNvPr>
          <p:cNvSpPr/>
          <p:nvPr/>
        </p:nvSpPr>
        <p:spPr>
          <a:xfrm>
            <a:off x="698834" y="2510643"/>
            <a:ext cx="5372440" cy="205096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89B1E1-8088-D76D-C74E-474B812C6FC4}"/>
              </a:ext>
            </a:extLst>
          </p:cNvPr>
          <p:cNvSpPr/>
          <p:nvPr/>
        </p:nvSpPr>
        <p:spPr>
          <a:xfrm flipV="1">
            <a:off x="698833" y="4655126"/>
            <a:ext cx="5372445" cy="138446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9A8F559-17A6-F7DA-3E71-A91D1A5B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12" y="1671858"/>
            <a:ext cx="4792468" cy="480905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E3A2A4D-7154-D78C-0861-4F7E1FB3D7E7}"/>
              </a:ext>
            </a:extLst>
          </p:cNvPr>
          <p:cNvSpPr/>
          <p:nvPr/>
        </p:nvSpPr>
        <p:spPr>
          <a:xfrm>
            <a:off x="6547189" y="1626095"/>
            <a:ext cx="4945975" cy="180290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905F9-35E7-1445-DCAA-EBAC4F3A2DE8}"/>
              </a:ext>
            </a:extLst>
          </p:cNvPr>
          <p:cNvSpPr/>
          <p:nvPr/>
        </p:nvSpPr>
        <p:spPr>
          <a:xfrm>
            <a:off x="6547189" y="3535674"/>
            <a:ext cx="4945975" cy="165046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E50943-2B2F-FD31-970E-F43CA6A1A0C5}"/>
              </a:ext>
            </a:extLst>
          </p:cNvPr>
          <p:cNvSpPr/>
          <p:nvPr/>
        </p:nvSpPr>
        <p:spPr>
          <a:xfrm>
            <a:off x="6547189" y="5302507"/>
            <a:ext cx="4945975" cy="125645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BBAEE4-AFB1-AF65-0A11-B60DE9076C92}"/>
              </a:ext>
            </a:extLst>
          </p:cNvPr>
          <p:cNvSpPr/>
          <p:nvPr/>
        </p:nvSpPr>
        <p:spPr>
          <a:xfrm flipH="1">
            <a:off x="872572" y="4917748"/>
            <a:ext cx="1226392" cy="99549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Base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GoodsItem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6304E2-66CA-572E-5B3E-DEB62164F222}"/>
              </a:ext>
            </a:extLst>
          </p:cNvPr>
          <p:cNvSpPr/>
          <p:nvPr/>
        </p:nvSpPr>
        <p:spPr>
          <a:xfrm>
            <a:off x="6857419" y="2013054"/>
            <a:ext cx="904589" cy="1083437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Base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Brand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Item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872BF7-129A-3054-E44E-3BFAA470AE0F}"/>
              </a:ext>
            </a:extLst>
          </p:cNvPr>
          <p:cNvSpPr/>
          <p:nvPr/>
        </p:nvSpPr>
        <p:spPr>
          <a:xfrm>
            <a:off x="6857419" y="3817514"/>
            <a:ext cx="1444917" cy="118051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Base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TopicItem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EC5117-F034-E4C6-2334-74468F558016}"/>
              </a:ext>
            </a:extLst>
          </p:cNvPr>
          <p:cNvSpPr txBox="1"/>
          <p:nvPr/>
        </p:nvSpPr>
        <p:spPr>
          <a:xfrm>
            <a:off x="3731562" y="1519216"/>
            <a:ext cx="233971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XtxShortCut       =&gt; 快捷链接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7F0DDD-24FF-2784-9AC3-53275B56F27F}"/>
              </a:ext>
            </a:extLst>
          </p:cNvPr>
          <p:cNvSpPr txBox="1"/>
          <p:nvPr/>
        </p:nvSpPr>
        <p:spPr>
          <a:xfrm>
            <a:off x="3736758" y="2107101"/>
            <a:ext cx="2339711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XtxHeaderNav  =&gt; 顶部导航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0CF664-3AFA-5BB2-3A63-C4679AAAAA87}"/>
              </a:ext>
            </a:extLst>
          </p:cNvPr>
          <p:cNvSpPr txBox="1"/>
          <p:nvPr/>
        </p:nvSpPr>
        <p:spPr>
          <a:xfrm>
            <a:off x="3741955" y="2519168"/>
            <a:ext cx="232931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XtxBanner         =&gt; 轮播区域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F99775-E31A-80B5-366F-C173C4933B90}"/>
              </a:ext>
            </a:extLst>
          </p:cNvPr>
          <p:cNvSpPr txBox="1"/>
          <p:nvPr/>
        </p:nvSpPr>
        <p:spPr>
          <a:xfrm>
            <a:off x="3721174" y="4655126"/>
            <a:ext cx="23501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XtxNewGoods   =&gt; 新鲜好物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7008E6-3C80-6B5C-08AA-9B3AFD3E0B19}"/>
              </a:ext>
            </a:extLst>
          </p:cNvPr>
          <p:cNvSpPr txBox="1"/>
          <p:nvPr/>
        </p:nvSpPr>
        <p:spPr>
          <a:xfrm>
            <a:off x="9310255" y="1633800"/>
            <a:ext cx="218377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XtxHotBrand  =&gt;  热门品牌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D20BB19-37C8-E56A-B3EA-8F9ADFE106B6}"/>
              </a:ext>
            </a:extLst>
          </p:cNvPr>
          <p:cNvSpPr txBox="1"/>
          <p:nvPr/>
        </p:nvSpPr>
        <p:spPr>
          <a:xfrm>
            <a:off x="9295288" y="3545366"/>
            <a:ext cx="219180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XtxTopic       =&gt;   最新专题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93DBA8D-BF85-4582-3D11-26E800391A88}"/>
              </a:ext>
            </a:extLst>
          </p:cNvPr>
          <p:cNvSpPr txBox="1"/>
          <p:nvPr/>
        </p:nvSpPr>
        <p:spPr>
          <a:xfrm>
            <a:off x="9310685" y="5292815"/>
            <a:ext cx="21829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XtxFooter    =&gt;  版权底部</a:t>
            </a:r>
          </a:p>
        </p:txBody>
      </p:sp>
    </p:spTree>
    <p:extLst>
      <p:ext uri="{BB962C8B-B14F-4D97-AF65-F5344CB8AC3E}">
        <p14:creationId xmlns:p14="http://schemas.microsoft.com/office/powerpoint/2010/main" val="18495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399E2-AE2C-241A-1D72-72C362E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小兔鲜首页 </a:t>
            </a:r>
            <a:r>
              <a:rPr lang="en-US" altLang="zh-CN"/>
              <a:t>- </a:t>
            </a:r>
            <a:r>
              <a:rPr lang="zh-CN" altLang="en-US"/>
              <a:t>组件拆分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5CC1B-E267-E338-31E0-F20641E74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6354938" cy="3334091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页面开发思路：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分析页面，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按模块拆分组件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，搭架子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局部或全局注册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根据设计图，编写组件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已准备好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拆分封装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通用小组件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局部或全局注册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将来 → 通过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动态渲染，实现功能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E1A8E9-DB05-4A55-23A7-F7FA6957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41" y="1729271"/>
            <a:ext cx="5136579" cy="41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07C8415-242F-38FE-9960-DBC0A0AA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综合案例：小兔鲜主页 </a:t>
            </a:r>
            <a:r>
              <a:rPr lang="en-US" altLang="zh-CN" dirty="0"/>
              <a:t>(</a:t>
            </a:r>
            <a:r>
              <a:rPr lang="zh-CN" altLang="en-US" dirty="0"/>
              <a:t>组件拆分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7BB0C3-3398-AED1-8130-D458C517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82" y="1519309"/>
            <a:ext cx="8689809" cy="45176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146B24-B733-BB55-A6A9-9644062D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09" y="2675406"/>
            <a:ext cx="8530999" cy="38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3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 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生命周期四个阶段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生命周期钩子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生命周期案例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综合案例：小黑记账清单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列表渲染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请求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删除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饼图渲染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工程化开发入门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工程化开发和脚手架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项目运行流程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组件化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组件注册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综合案例：小兔鲜首页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拆分模块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结构样式完善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拆分组件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–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37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>
            <a:extLst>
              <a:ext uri="{FF2B5EF4-FFF2-40B4-BE49-F238E27FC236}">
                <a16:creationId xmlns:a16="http://schemas.microsoft.com/office/drawing/2014/main" id="{1F20C06A-0EEA-C205-DB8A-3729D8E762C2}"/>
              </a:ext>
            </a:extLst>
          </p:cNvPr>
          <p:cNvSpPr txBox="1">
            <a:spLocks/>
          </p:cNvSpPr>
          <p:nvPr/>
        </p:nvSpPr>
        <p:spPr>
          <a:xfrm>
            <a:off x="704134" y="1691773"/>
            <a:ext cx="6304093" cy="11700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生命周期：一个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实例从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</a:t>
            </a: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的整个过程。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生命周期四个阶段：① 创建 ② 挂载 ③ 更新 ④ 销毁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DDF3F42A-5C8D-58B6-492C-78A893E0E125}"/>
              </a:ext>
            </a:extLst>
          </p:cNvPr>
          <p:cNvSpPr txBox="1">
            <a:spLocks/>
          </p:cNvSpPr>
          <p:nvPr/>
        </p:nvSpPr>
        <p:spPr>
          <a:xfrm>
            <a:off x="11278933" y="3333426"/>
            <a:ext cx="718064" cy="32639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  毁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F327BCFE-2EE7-154E-0917-4FBB5689A001}"/>
              </a:ext>
            </a:extLst>
          </p:cNvPr>
          <p:cNvSpPr txBox="1">
            <a:spLocks/>
          </p:cNvSpPr>
          <p:nvPr/>
        </p:nvSpPr>
        <p:spPr>
          <a:xfrm>
            <a:off x="1550924" y="3609539"/>
            <a:ext cx="1701124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① 创建阶段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8640B746-5FD0-E121-CCD6-16042C95374E}"/>
              </a:ext>
            </a:extLst>
          </p:cNvPr>
          <p:cNvSpPr txBox="1">
            <a:spLocks/>
          </p:cNvSpPr>
          <p:nvPr/>
        </p:nvSpPr>
        <p:spPr>
          <a:xfrm>
            <a:off x="4297654" y="3617712"/>
            <a:ext cx="1412888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挂载阶段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4205ABE5-838A-A854-5230-5A6F0337128F}"/>
              </a:ext>
            </a:extLst>
          </p:cNvPr>
          <p:cNvSpPr txBox="1">
            <a:spLocks/>
          </p:cNvSpPr>
          <p:nvPr/>
        </p:nvSpPr>
        <p:spPr>
          <a:xfrm>
            <a:off x="6844917" y="3609539"/>
            <a:ext cx="2167342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③ 更新阶段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28681E96-7BA1-CA8D-C2E2-8FA8FEF77ED0}"/>
              </a:ext>
            </a:extLst>
          </p:cNvPr>
          <p:cNvSpPr txBox="1">
            <a:spLocks/>
          </p:cNvSpPr>
          <p:nvPr/>
        </p:nvSpPr>
        <p:spPr>
          <a:xfrm>
            <a:off x="9614914" y="3617712"/>
            <a:ext cx="1412888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销毁阶段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3A769C8-E621-8E14-E948-C8F697C5CE40}"/>
              </a:ext>
            </a:extLst>
          </p:cNvPr>
          <p:cNvSpPr txBox="1"/>
          <p:nvPr/>
        </p:nvSpPr>
        <p:spPr>
          <a:xfrm>
            <a:off x="6987737" y="3889925"/>
            <a:ext cx="1881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修改数据，更新视图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C9E8D51-B78D-AAB8-B706-BA5D37B31778}"/>
              </a:ext>
            </a:extLst>
          </p:cNvPr>
          <p:cNvSpPr txBox="1"/>
          <p:nvPr/>
        </p:nvSpPr>
        <p:spPr>
          <a:xfrm>
            <a:off x="4550505" y="3880094"/>
            <a:ext cx="1243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渲染模板</a:t>
            </a:r>
            <a:endParaRPr lang="zh-CN" altLang="en-US" sz="140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E019B6E-5CEC-8F0C-2D68-A80DA5EFBC9D}"/>
              </a:ext>
            </a:extLst>
          </p:cNvPr>
          <p:cNvSpPr txBox="1"/>
          <p:nvPr/>
        </p:nvSpPr>
        <p:spPr>
          <a:xfrm>
            <a:off x="9878448" y="3889925"/>
            <a:ext cx="885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销毁实例</a:t>
            </a:r>
            <a:endParaRPr lang="zh-CN" altLang="en-US" sz="140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9C2851AF-51D5-4A7A-A000-F942326F0898}"/>
              </a:ext>
            </a:extLst>
          </p:cNvPr>
          <p:cNvCxnSpPr>
            <a:cxnSpLocks/>
          </p:cNvCxnSpPr>
          <p:nvPr/>
        </p:nvCxnSpPr>
        <p:spPr>
          <a:xfrm>
            <a:off x="1215567" y="3510152"/>
            <a:ext cx="240552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7F12055-6B3D-17A3-AB76-E61D85C0AF05}"/>
              </a:ext>
            </a:extLst>
          </p:cNvPr>
          <p:cNvCxnSpPr>
            <a:cxnSpLocks/>
          </p:cNvCxnSpPr>
          <p:nvPr/>
        </p:nvCxnSpPr>
        <p:spPr>
          <a:xfrm>
            <a:off x="3621096" y="3510152"/>
            <a:ext cx="256130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966A6D9-4B2B-664E-A772-DCD857C25F62}"/>
              </a:ext>
            </a:extLst>
          </p:cNvPr>
          <p:cNvCxnSpPr>
            <a:cxnSpLocks/>
          </p:cNvCxnSpPr>
          <p:nvPr/>
        </p:nvCxnSpPr>
        <p:spPr>
          <a:xfrm>
            <a:off x="6182405" y="3510152"/>
            <a:ext cx="314800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8D7C69A7-D84F-D91A-3BC9-132462F7F1F0}"/>
              </a:ext>
            </a:extLst>
          </p:cNvPr>
          <p:cNvCxnSpPr>
            <a:cxnSpLocks/>
          </p:cNvCxnSpPr>
          <p:nvPr/>
        </p:nvCxnSpPr>
        <p:spPr>
          <a:xfrm>
            <a:off x="9330413" y="3510152"/>
            <a:ext cx="194440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DB181F5-1083-524A-E3A4-0E0EAC92C214}"/>
              </a:ext>
            </a:extLst>
          </p:cNvPr>
          <p:cNvSpPr txBox="1"/>
          <p:nvPr/>
        </p:nvSpPr>
        <p:spPr>
          <a:xfrm>
            <a:off x="1818228" y="3881903"/>
            <a:ext cx="1355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响应式数据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748D6D4-3878-E3AD-88CE-60F46021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931493"/>
            <a:ext cx="5246110" cy="3866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Vue </a:t>
            </a:r>
            <a:r>
              <a:rPr dirty="0">
                <a:sym typeface="+mn-ea"/>
              </a:rPr>
              <a:t>生命周期 </a:t>
            </a:r>
            <a:r>
              <a:rPr lang="zh-CN" altLang="en-US" dirty="0">
                <a:sym typeface="+mn-ea"/>
              </a:rPr>
              <a:t>和 生命周期的四个阶段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3EC939-CA57-734D-DD6A-482D953A43A9}"/>
              </a:ext>
            </a:extLst>
          </p:cNvPr>
          <p:cNvSpPr txBox="1"/>
          <p:nvPr/>
        </p:nvSpPr>
        <p:spPr>
          <a:xfrm>
            <a:off x="1432086" y="4267978"/>
            <a:ext cx="1793075" cy="9194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  title: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计数器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count: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6313FE-F01E-1669-80B8-E3E866554F1D}"/>
              </a:ext>
            </a:extLst>
          </p:cNvPr>
          <p:cNvSpPr txBox="1"/>
          <p:nvPr/>
        </p:nvSpPr>
        <p:spPr>
          <a:xfrm>
            <a:off x="3662591" y="4267978"/>
            <a:ext cx="2785602" cy="173664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{{ title }}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{{ count }}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EA747061-8C38-0FB1-120B-EC85FE879868}"/>
              </a:ext>
            </a:extLst>
          </p:cNvPr>
          <p:cNvSpPr txBox="1">
            <a:spLocks/>
          </p:cNvSpPr>
          <p:nvPr/>
        </p:nvSpPr>
        <p:spPr>
          <a:xfrm>
            <a:off x="237159" y="3141951"/>
            <a:ext cx="1412888" cy="73640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Vue 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创  建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8" name="图形 27" descr="箭头循环 纯色填充">
            <a:extLst>
              <a:ext uri="{FF2B5EF4-FFF2-40B4-BE49-F238E27FC236}">
                <a16:creationId xmlns:a16="http://schemas.microsoft.com/office/drawing/2014/main" id="{A9EDE7D0-4405-ABC3-B110-7AE40A414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919" y="2090956"/>
            <a:ext cx="1163090" cy="116309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0F674CF-C6FA-6CD8-C447-A7F44B840D68}"/>
              </a:ext>
            </a:extLst>
          </p:cNvPr>
          <p:cNvSpPr txBox="1"/>
          <p:nvPr/>
        </p:nvSpPr>
        <p:spPr>
          <a:xfrm>
            <a:off x="7328252" y="1949366"/>
            <a:ext cx="1038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endParaRPr lang="zh-CN" altLang="en-US" sz="14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625ADA-F37C-5C5B-DA06-8739C3AFE989}"/>
              </a:ext>
            </a:extLst>
          </p:cNvPr>
          <p:cNvSpPr txBox="1"/>
          <p:nvPr/>
        </p:nvSpPr>
        <p:spPr>
          <a:xfrm>
            <a:off x="7318092" y="3139388"/>
            <a:ext cx="1038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更新视图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CCEA2C-5300-3C55-C297-368C96C7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546" y="4267978"/>
            <a:ext cx="1617896" cy="1394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814E9FE1-F22B-4947-43D3-4AFABA9698AD}"/>
              </a:ext>
            </a:extLst>
          </p:cNvPr>
          <p:cNvSpPr txBox="1">
            <a:spLocks/>
          </p:cNvSpPr>
          <p:nvPr/>
        </p:nvSpPr>
        <p:spPr>
          <a:xfrm>
            <a:off x="2644720" y="2903045"/>
            <a:ext cx="1211460" cy="555775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发送初始化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渲染请求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占位符 3">
            <a:extLst>
              <a:ext uri="{FF2B5EF4-FFF2-40B4-BE49-F238E27FC236}">
                <a16:creationId xmlns:a16="http://schemas.microsoft.com/office/drawing/2014/main" id="{BA116396-E3D4-BEB1-AD02-AE6A56ED57E5}"/>
              </a:ext>
            </a:extLst>
          </p:cNvPr>
          <p:cNvSpPr txBox="1">
            <a:spLocks/>
          </p:cNvSpPr>
          <p:nvPr/>
        </p:nvSpPr>
        <p:spPr>
          <a:xfrm>
            <a:off x="5246092" y="3149891"/>
            <a:ext cx="1211460" cy="555775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</a:p>
        </p:txBody>
      </p:sp>
      <p:sp>
        <p:nvSpPr>
          <p:cNvPr id="38" name="文本占位符 3">
            <a:extLst>
              <a:ext uri="{FF2B5EF4-FFF2-40B4-BE49-F238E27FC236}">
                <a16:creationId xmlns:a16="http://schemas.microsoft.com/office/drawing/2014/main" id="{E3B3C59A-718D-0828-55C5-E18BD2681E4D}"/>
              </a:ext>
            </a:extLst>
          </p:cNvPr>
          <p:cNvSpPr txBox="1">
            <a:spLocks/>
          </p:cNvSpPr>
          <p:nvPr/>
        </p:nvSpPr>
        <p:spPr>
          <a:xfrm>
            <a:off x="704134" y="1288421"/>
            <a:ext cx="10570684" cy="403352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思考：什么时候可以发送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初始化渲染请求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？（越早越好）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814AF69-54C2-4908-4DD1-42FE386BB995}"/>
              </a:ext>
            </a:extLst>
          </p:cNvPr>
          <p:cNvSpPr txBox="1"/>
          <p:nvPr/>
        </p:nvSpPr>
        <p:spPr>
          <a:xfrm>
            <a:off x="5829877" y="1378745"/>
            <a:ext cx="6167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什么时候可以开始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？（至少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得渲染出来）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4574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  <p:bldP spid="29" grpId="0"/>
      <p:bldP spid="30" grpId="0"/>
      <p:bldP spid="70" grpId="0"/>
      <p:bldP spid="72" grpId="0"/>
      <p:bldP spid="74" grpId="0"/>
      <p:bldP spid="123" grpId="0"/>
      <p:bldP spid="12" grpId="0" animBg="1"/>
      <p:bldP spid="16" grpId="0" animBg="1"/>
      <p:bldP spid="17" grpId="0"/>
      <p:bldP spid="31" grpId="0"/>
      <p:bldP spid="33" grpId="0"/>
      <p:bldP spid="36" grpId="0"/>
      <p:bldP spid="37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0880" y="931493"/>
            <a:ext cx="3880998" cy="38662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>
                <a:sym typeface="+mn-ea"/>
              </a:rPr>
              <a:t>生命周期</a:t>
            </a:r>
            <a:r>
              <a:rPr lang="zh-CN" altLang="en-US">
                <a:sym typeface="+mn-ea"/>
              </a:rPr>
              <a:t>函数（钩子函数）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814988-86BC-6E33-76EE-BCB230276CCD}"/>
              </a:ext>
            </a:extLst>
          </p:cNvPr>
          <p:cNvSpPr txBox="1"/>
          <p:nvPr/>
        </p:nvSpPr>
        <p:spPr>
          <a:xfrm>
            <a:off x="710879" y="1282783"/>
            <a:ext cx="109179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生命周期过程中，会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自动运行一些函数，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被称为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生命周期钩子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让开发者可以在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特定阶段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自己的代码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E8102738-9F91-41CC-A808-D46E36D1D898}"/>
              </a:ext>
            </a:extLst>
          </p:cNvPr>
          <p:cNvSpPr txBox="1">
            <a:spLocks/>
          </p:cNvSpPr>
          <p:nvPr/>
        </p:nvSpPr>
        <p:spPr>
          <a:xfrm>
            <a:off x="11265417" y="4689659"/>
            <a:ext cx="718064" cy="32639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  毁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AA88D188-89B7-CA03-B53C-50EB30728819}"/>
              </a:ext>
            </a:extLst>
          </p:cNvPr>
          <p:cNvSpPr txBox="1">
            <a:spLocks/>
          </p:cNvSpPr>
          <p:nvPr/>
        </p:nvSpPr>
        <p:spPr>
          <a:xfrm>
            <a:off x="1537408" y="4965772"/>
            <a:ext cx="1701124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① 创建阶段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54D392FF-7F49-4E35-17FD-14D593ACB3D0}"/>
              </a:ext>
            </a:extLst>
          </p:cNvPr>
          <p:cNvSpPr txBox="1">
            <a:spLocks/>
          </p:cNvSpPr>
          <p:nvPr/>
        </p:nvSpPr>
        <p:spPr>
          <a:xfrm>
            <a:off x="4284138" y="4973945"/>
            <a:ext cx="1412888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挂载阶段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C585A54C-DAA3-1E6F-2144-14A2BC0D2C57}"/>
              </a:ext>
            </a:extLst>
          </p:cNvPr>
          <p:cNvSpPr txBox="1">
            <a:spLocks/>
          </p:cNvSpPr>
          <p:nvPr/>
        </p:nvSpPr>
        <p:spPr>
          <a:xfrm>
            <a:off x="6831401" y="4965772"/>
            <a:ext cx="2167342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③ 更新阶段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A3997452-76FC-945C-BA9B-D90BCB9A1AA6}"/>
              </a:ext>
            </a:extLst>
          </p:cNvPr>
          <p:cNvSpPr txBox="1">
            <a:spLocks/>
          </p:cNvSpPr>
          <p:nvPr/>
        </p:nvSpPr>
        <p:spPr>
          <a:xfrm>
            <a:off x="9601398" y="4973945"/>
            <a:ext cx="1412888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销毁阶段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CCF052-91AA-50C7-4079-8EB98F459669}"/>
              </a:ext>
            </a:extLst>
          </p:cNvPr>
          <p:cNvSpPr txBox="1"/>
          <p:nvPr/>
        </p:nvSpPr>
        <p:spPr>
          <a:xfrm>
            <a:off x="6974221" y="5246158"/>
            <a:ext cx="1881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修改数据，更新视图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AD87587-A847-07D2-9CE5-6FC6C4D28A68}"/>
              </a:ext>
            </a:extLst>
          </p:cNvPr>
          <p:cNvSpPr txBox="1"/>
          <p:nvPr/>
        </p:nvSpPr>
        <p:spPr>
          <a:xfrm>
            <a:off x="4536989" y="5236327"/>
            <a:ext cx="1243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渲染模板</a:t>
            </a:r>
            <a:endParaRPr lang="zh-CN" altLang="en-US" sz="14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FF95E4-2219-0BA1-FFA7-2943EAF734A3}"/>
              </a:ext>
            </a:extLst>
          </p:cNvPr>
          <p:cNvSpPr txBox="1"/>
          <p:nvPr/>
        </p:nvSpPr>
        <p:spPr>
          <a:xfrm>
            <a:off x="9864932" y="5246158"/>
            <a:ext cx="885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销毁实例</a:t>
            </a:r>
            <a:endParaRPr lang="zh-CN" altLang="en-US" sz="140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5F959BC-B8B9-561A-AA7F-660AAC050DE0}"/>
              </a:ext>
            </a:extLst>
          </p:cNvPr>
          <p:cNvCxnSpPr>
            <a:cxnSpLocks/>
          </p:cNvCxnSpPr>
          <p:nvPr/>
        </p:nvCxnSpPr>
        <p:spPr>
          <a:xfrm>
            <a:off x="1202051" y="4866385"/>
            <a:ext cx="240552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8B15B0-B9C3-7E22-AA54-A18670D4B5D3}"/>
              </a:ext>
            </a:extLst>
          </p:cNvPr>
          <p:cNvCxnSpPr>
            <a:cxnSpLocks/>
          </p:cNvCxnSpPr>
          <p:nvPr/>
        </p:nvCxnSpPr>
        <p:spPr>
          <a:xfrm>
            <a:off x="3607580" y="4866385"/>
            <a:ext cx="256130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1EC8EB4-6326-15A4-2B62-D3899B4FC643}"/>
              </a:ext>
            </a:extLst>
          </p:cNvPr>
          <p:cNvCxnSpPr>
            <a:cxnSpLocks/>
          </p:cNvCxnSpPr>
          <p:nvPr/>
        </p:nvCxnSpPr>
        <p:spPr>
          <a:xfrm>
            <a:off x="6168889" y="4866385"/>
            <a:ext cx="314800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11587A7-CD56-0CB1-A660-E27CE0CEC24D}"/>
              </a:ext>
            </a:extLst>
          </p:cNvPr>
          <p:cNvCxnSpPr>
            <a:cxnSpLocks/>
          </p:cNvCxnSpPr>
          <p:nvPr/>
        </p:nvCxnSpPr>
        <p:spPr>
          <a:xfrm>
            <a:off x="9316897" y="4866385"/>
            <a:ext cx="194440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2A13178-20ED-C5EB-9C10-62B575985C65}"/>
              </a:ext>
            </a:extLst>
          </p:cNvPr>
          <p:cNvSpPr txBox="1"/>
          <p:nvPr/>
        </p:nvSpPr>
        <p:spPr>
          <a:xfrm>
            <a:off x="1804712" y="5238136"/>
            <a:ext cx="1355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响应式数据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AC0CC2B-F028-49A5-CF3E-1D52F625A568}"/>
              </a:ext>
            </a:extLst>
          </p:cNvPr>
          <p:cNvSpPr txBox="1">
            <a:spLocks/>
          </p:cNvSpPr>
          <p:nvPr/>
        </p:nvSpPr>
        <p:spPr>
          <a:xfrm>
            <a:off x="223643" y="4498184"/>
            <a:ext cx="1412888" cy="73640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Vue 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创  建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1" name="图形 50" descr="箭头循环 纯色填充">
            <a:extLst>
              <a:ext uri="{FF2B5EF4-FFF2-40B4-BE49-F238E27FC236}">
                <a16:creationId xmlns:a16="http://schemas.microsoft.com/office/drawing/2014/main" id="{4536DA45-799E-BC7B-5647-9BB1C0F96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7991" y="3486103"/>
            <a:ext cx="1163090" cy="116309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EDDFF812-59B6-0D41-B519-F5FE69458E49}"/>
              </a:ext>
            </a:extLst>
          </p:cNvPr>
          <p:cNvSpPr txBox="1"/>
          <p:nvPr/>
        </p:nvSpPr>
        <p:spPr>
          <a:xfrm>
            <a:off x="7166324" y="3344513"/>
            <a:ext cx="1038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endParaRPr lang="zh-CN" altLang="en-US" sz="14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BD1F2F-53A5-09BB-FB95-72DF0B0CAF60}"/>
              </a:ext>
            </a:extLst>
          </p:cNvPr>
          <p:cNvSpPr txBox="1"/>
          <p:nvPr/>
        </p:nvSpPr>
        <p:spPr>
          <a:xfrm>
            <a:off x="7156164" y="4534535"/>
            <a:ext cx="1038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更新视图</a:t>
            </a:r>
          </a:p>
        </p:txBody>
      </p:sp>
      <p:pic>
        <p:nvPicPr>
          <p:cNvPr id="4" name="图形 3" descr="收购 纯色填充">
            <a:extLst>
              <a:ext uri="{FF2B5EF4-FFF2-40B4-BE49-F238E27FC236}">
                <a16:creationId xmlns:a16="http://schemas.microsoft.com/office/drawing/2014/main" id="{54F90506-D84C-BA4E-E0C1-1FEE52EE6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535385" flipV="1">
            <a:off x="1310366" y="3983983"/>
            <a:ext cx="997540" cy="1028398"/>
          </a:xfrm>
          <a:prstGeom prst="rect">
            <a:avLst/>
          </a:prstGeom>
        </p:spPr>
      </p:pic>
      <p:pic>
        <p:nvPicPr>
          <p:cNvPr id="43" name="图形 42" descr="收购 纯色填充">
            <a:extLst>
              <a:ext uri="{FF2B5EF4-FFF2-40B4-BE49-F238E27FC236}">
                <a16:creationId xmlns:a16="http://schemas.microsoft.com/office/drawing/2014/main" id="{B53731AC-4122-F200-60FD-4D3ACDCF7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535385" flipV="1">
            <a:off x="2624260" y="3996636"/>
            <a:ext cx="997540" cy="1028398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380D45-D895-DA3D-0307-6970538FBB3E}"/>
              </a:ext>
            </a:extLst>
          </p:cNvPr>
          <p:cNvSpPr/>
          <p:nvPr/>
        </p:nvSpPr>
        <p:spPr>
          <a:xfrm>
            <a:off x="2478322" y="3526376"/>
            <a:ext cx="1506001" cy="82060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开发者的代码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发送初始化请求</a:t>
            </a:r>
          </a:p>
        </p:txBody>
      </p:sp>
      <p:pic>
        <p:nvPicPr>
          <p:cNvPr id="44" name="图形 43" descr="收购 纯色填充">
            <a:extLst>
              <a:ext uri="{FF2B5EF4-FFF2-40B4-BE49-F238E27FC236}">
                <a16:creationId xmlns:a16="http://schemas.microsoft.com/office/drawing/2014/main" id="{EE66A07A-E17B-D5EA-7DCC-09BD1DDA3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535385" flipV="1">
            <a:off x="3913349" y="4003275"/>
            <a:ext cx="997540" cy="1028398"/>
          </a:xfrm>
          <a:prstGeom prst="rect">
            <a:avLst/>
          </a:prstGeom>
        </p:spPr>
      </p:pic>
      <p:pic>
        <p:nvPicPr>
          <p:cNvPr id="45" name="图形 44" descr="收购 纯色填充">
            <a:extLst>
              <a:ext uri="{FF2B5EF4-FFF2-40B4-BE49-F238E27FC236}">
                <a16:creationId xmlns:a16="http://schemas.microsoft.com/office/drawing/2014/main" id="{2AE3EF13-D1F0-4FD9-04E8-ACCF96453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535385" flipV="1">
            <a:off x="5181335" y="3983982"/>
            <a:ext cx="997540" cy="1028398"/>
          </a:xfrm>
          <a:prstGeom prst="rect">
            <a:avLst/>
          </a:prstGeom>
        </p:spPr>
      </p:pic>
      <p:pic>
        <p:nvPicPr>
          <p:cNvPr id="46" name="图形 45" descr="收购 纯色填充">
            <a:extLst>
              <a:ext uri="{FF2B5EF4-FFF2-40B4-BE49-F238E27FC236}">
                <a16:creationId xmlns:a16="http://schemas.microsoft.com/office/drawing/2014/main" id="{2217C3A2-2F09-AE00-6EBC-430A444885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535385" flipV="1">
            <a:off x="6338628" y="4003276"/>
            <a:ext cx="997540" cy="1028398"/>
          </a:xfrm>
          <a:prstGeom prst="rect">
            <a:avLst/>
          </a:prstGeom>
        </p:spPr>
      </p:pic>
      <p:pic>
        <p:nvPicPr>
          <p:cNvPr id="47" name="图形 46" descr="收购 纯色填充">
            <a:extLst>
              <a:ext uri="{FF2B5EF4-FFF2-40B4-BE49-F238E27FC236}">
                <a16:creationId xmlns:a16="http://schemas.microsoft.com/office/drawing/2014/main" id="{1CA92024-7135-632B-95D1-5D5181AA4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535385" flipV="1">
            <a:off x="7935276" y="3982220"/>
            <a:ext cx="997540" cy="1028398"/>
          </a:xfrm>
          <a:prstGeom prst="rect">
            <a:avLst/>
          </a:prstGeom>
        </p:spPr>
      </p:pic>
      <p:pic>
        <p:nvPicPr>
          <p:cNvPr id="48" name="图形 47" descr="收购 纯色填充">
            <a:extLst>
              <a:ext uri="{FF2B5EF4-FFF2-40B4-BE49-F238E27FC236}">
                <a16:creationId xmlns:a16="http://schemas.microsoft.com/office/drawing/2014/main" id="{B9FB95CF-ED18-49E4-B151-EAD2253D9E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35385" flipV="1">
            <a:off x="9283608" y="4001541"/>
            <a:ext cx="997540" cy="1028398"/>
          </a:xfrm>
          <a:prstGeom prst="rect">
            <a:avLst/>
          </a:prstGeom>
        </p:spPr>
      </p:pic>
      <p:pic>
        <p:nvPicPr>
          <p:cNvPr id="49" name="图形 48" descr="收购 纯色填充">
            <a:extLst>
              <a:ext uri="{FF2B5EF4-FFF2-40B4-BE49-F238E27FC236}">
                <a16:creationId xmlns:a16="http://schemas.microsoft.com/office/drawing/2014/main" id="{A811A175-ED4C-4F52-D051-D9AF086E0C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35385" flipV="1">
            <a:off x="10379775" y="3983982"/>
            <a:ext cx="997540" cy="1028398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1747E0-DCDF-E3E9-0E2E-94E3FA013BFD}"/>
              </a:ext>
            </a:extLst>
          </p:cNvPr>
          <p:cNvSpPr/>
          <p:nvPr/>
        </p:nvSpPr>
        <p:spPr>
          <a:xfrm>
            <a:off x="5004623" y="3521467"/>
            <a:ext cx="1524019" cy="83042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开发者的代码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38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0880" y="931493"/>
            <a:ext cx="3880998" cy="38662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>
                <a:sym typeface="+mn-ea"/>
              </a:rPr>
              <a:t>生命周期</a:t>
            </a:r>
            <a:r>
              <a:rPr lang="zh-CN" altLang="en-US">
                <a:sym typeface="+mn-ea"/>
              </a:rPr>
              <a:t>函数（钩子函数）</a:t>
            </a:r>
            <a:endParaRPr kumimoji="1"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6AD7ABA-4825-862C-5731-3C8DDE2A4310}"/>
              </a:ext>
            </a:extLst>
          </p:cNvPr>
          <p:cNvCxnSpPr>
            <a:cxnSpLocks/>
          </p:cNvCxnSpPr>
          <p:nvPr/>
        </p:nvCxnSpPr>
        <p:spPr>
          <a:xfrm>
            <a:off x="4093664" y="3428937"/>
            <a:ext cx="0" cy="141337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005C9E9-5C04-541A-01F7-329CE6190AC7}"/>
              </a:ext>
            </a:extLst>
          </p:cNvPr>
          <p:cNvCxnSpPr>
            <a:cxnSpLocks/>
          </p:cNvCxnSpPr>
          <p:nvPr/>
        </p:nvCxnSpPr>
        <p:spPr>
          <a:xfrm>
            <a:off x="6610364" y="3421295"/>
            <a:ext cx="0" cy="1429383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8285638-77B7-3450-9133-D05B773C9656}"/>
              </a:ext>
            </a:extLst>
          </p:cNvPr>
          <p:cNvCxnSpPr>
            <a:cxnSpLocks/>
          </p:cNvCxnSpPr>
          <p:nvPr/>
        </p:nvCxnSpPr>
        <p:spPr>
          <a:xfrm>
            <a:off x="8876821" y="4456395"/>
            <a:ext cx="0" cy="394376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45AB89D-906C-E737-933A-015DC387A369}"/>
              </a:ext>
            </a:extLst>
          </p:cNvPr>
          <p:cNvCxnSpPr>
            <a:cxnSpLocks/>
          </p:cNvCxnSpPr>
          <p:nvPr/>
        </p:nvCxnSpPr>
        <p:spPr>
          <a:xfrm>
            <a:off x="9618238" y="3394346"/>
            <a:ext cx="3590" cy="144796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3AF5432-CBA4-0F70-0696-45DE68053E37}"/>
              </a:ext>
            </a:extLst>
          </p:cNvPr>
          <p:cNvCxnSpPr>
            <a:cxnSpLocks/>
          </p:cNvCxnSpPr>
          <p:nvPr/>
        </p:nvCxnSpPr>
        <p:spPr>
          <a:xfrm>
            <a:off x="10833647" y="4440127"/>
            <a:ext cx="0" cy="40912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5E4F96F-A918-DA77-A95B-4EF2F817A28E}"/>
              </a:ext>
            </a:extLst>
          </p:cNvPr>
          <p:cNvCxnSpPr>
            <a:cxnSpLocks/>
          </p:cNvCxnSpPr>
          <p:nvPr/>
        </p:nvCxnSpPr>
        <p:spPr>
          <a:xfrm>
            <a:off x="5602417" y="4454875"/>
            <a:ext cx="0" cy="39437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8415294-5AE6-4ED8-91F9-42157B72D064}"/>
              </a:ext>
            </a:extLst>
          </p:cNvPr>
          <p:cNvSpPr/>
          <p:nvPr/>
        </p:nvSpPr>
        <p:spPr>
          <a:xfrm>
            <a:off x="3501448" y="2496985"/>
            <a:ext cx="1245243" cy="931952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before</a:t>
            </a:r>
          </a:p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Mount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6B7A7D2-02D0-53AB-304B-A78BAD03E746}"/>
              </a:ext>
            </a:extLst>
          </p:cNvPr>
          <p:cNvSpPr/>
          <p:nvPr/>
        </p:nvSpPr>
        <p:spPr>
          <a:xfrm>
            <a:off x="5972335" y="2478612"/>
            <a:ext cx="1245243" cy="93195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before</a:t>
            </a:r>
          </a:p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8D3D5A-4591-89A4-DF36-0C3169157A9E}"/>
              </a:ext>
            </a:extLst>
          </p:cNvPr>
          <p:cNvSpPr/>
          <p:nvPr/>
        </p:nvSpPr>
        <p:spPr>
          <a:xfrm>
            <a:off x="8262793" y="3582514"/>
            <a:ext cx="1245243" cy="93195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updated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1C3B8D0-3E43-8277-E4A2-BCC5B1BE3F65}"/>
              </a:ext>
            </a:extLst>
          </p:cNvPr>
          <p:cNvSpPr/>
          <p:nvPr/>
        </p:nvSpPr>
        <p:spPr>
          <a:xfrm>
            <a:off x="10186367" y="3597059"/>
            <a:ext cx="1245243" cy="93195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destroyed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78C5A8B-5E8A-D61F-2987-707A40C905A6}"/>
              </a:ext>
            </a:extLst>
          </p:cNvPr>
          <p:cNvSpPr/>
          <p:nvPr/>
        </p:nvSpPr>
        <p:spPr>
          <a:xfrm>
            <a:off x="4986131" y="3552369"/>
            <a:ext cx="1245243" cy="931952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mounted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B73F4D-F03E-49BB-F763-0862CF614874}"/>
              </a:ext>
            </a:extLst>
          </p:cNvPr>
          <p:cNvSpPr/>
          <p:nvPr/>
        </p:nvSpPr>
        <p:spPr>
          <a:xfrm>
            <a:off x="9002910" y="2525261"/>
            <a:ext cx="1245243" cy="93195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before</a:t>
            </a:r>
          </a:p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Destroy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E8102738-9F91-41CC-A808-D46E36D1D898}"/>
              </a:ext>
            </a:extLst>
          </p:cNvPr>
          <p:cNvSpPr txBox="1">
            <a:spLocks/>
          </p:cNvSpPr>
          <p:nvPr/>
        </p:nvSpPr>
        <p:spPr>
          <a:xfrm>
            <a:off x="11265417" y="4689659"/>
            <a:ext cx="718064" cy="32639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  毁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AA88D188-89B7-CA03-B53C-50EB30728819}"/>
              </a:ext>
            </a:extLst>
          </p:cNvPr>
          <p:cNvSpPr txBox="1">
            <a:spLocks/>
          </p:cNvSpPr>
          <p:nvPr/>
        </p:nvSpPr>
        <p:spPr>
          <a:xfrm>
            <a:off x="1537408" y="4965772"/>
            <a:ext cx="1701124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① 创建阶段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54D392FF-7F49-4E35-17FD-14D593ACB3D0}"/>
              </a:ext>
            </a:extLst>
          </p:cNvPr>
          <p:cNvSpPr txBox="1">
            <a:spLocks/>
          </p:cNvSpPr>
          <p:nvPr/>
        </p:nvSpPr>
        <p:spPr>
          <a:xfrm>
            <a:off x="4284138" y="4973945"/>
            <a:ext cx="1412888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挂载阶段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C585A54C-DAA3-1E6F-2144-14A2BC0D2C57}"/>
              </a:ext>
            </a:extLst>
          </p:cNvPr>
          <p:cNvSpPr txBox="1">
            <a:spLocks/>
          </p:cNvSpPr>
          <p:nvPr/>
        </p:nvSpPr>
        <p:spPr>
          <a:xfrm>
            <a:off x="6831401" y="4965772"/>
            <a:ext cx="2167342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③ 更新阶段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A3997452-76FC-945C-BA9B-D90BCB9A1AA6}"/>
              </a:ext>
            </a:extLst>
          </p:cNvPr>
          <p:cNvSpPr txBox="1">
            <a:spLocks/>
          </p:cNvSpPr>
          <p:nvPr/>
        </p:nvSpPr>
        <p:spPr>
          <a:xfrm>
            <a:off x="9601398" y="4973945"/>
            <a:ext cx="1412888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销毁阶段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CCF052-91AA-50C7-4079-8EB98F459669}"/>
              </a:ext>
            </a:extLst>
          </p:cNvPr>
          <p:cNvSpPr txBox="1"/>
          <p:nvPr/>
        </p:nvSpPr>
        <p:spPr>
          <a:xfrm>
            <a:off x="6974221" y="5246158"/>
            <a:ext cx="1881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修改数据，更新视图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AD87587-A847-07D2-9CE5-6FC6C4D28A68}"/>
              </a:ext>
            </a:extLst>
          </p:cNvPr>
          <p:cNvSpPr txBox="1"/>
          <p:nvPr/>
        </p:nvSpPr>
        <p:spPr>
          <a:xfrm>
            <a:off x="4536989" y="5236327"/>
            <a:ext cx="1243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渲染模板</a:t>
            </a:r>
            <a:endParaRPr lang="zh-CN" altLang="en-US" sz="14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FF95E4-2219-0BA1-FFA7-2943EAF734A3}"/>
              </a:ext>
            </a:extLst>
          </p:cNvPr>
          <p:cNvSpPr txBox="1"/>
          <p:nvPr/>
        </p:nvSpPr>
        <p:spPr>
          <a:xfrm>
            <a:off x="9864932" y="5246158"/>
            <a:ext cx="885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销毁实例</a:t>
            </a:r>
            <a:endParaRPr lang="zh-CN" altLang="en-US" sz="140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5F959BC-B8B9-561A-AA7F-660AAC050DE0}"/>
              </a:ext>
            </a:extLst>
          </p:cNvPr>
          <p:cNvCxnSpPr>
            <a:cxnSpLocks/>
          </p:cNvCxnSpPr>
          <p:nvPr/>
        </p:nvCxnSpPr>
        <p:spPr>
          <a:xfrm>
            <a:off x="1202051" y="4866385"/>
            <a:ext cx="240552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8B15B0-B9C3-7E22-AA54-A18670D4B5D3}"/>
              </a:ext>
            </a:extLst>
          </p:cNvPr>
          <p:cNvCxnSpPr>
            <a:cxnSpLocks/>
          </p:cNvCxnSpPr>
          <p:nvPr/>
        </p:nvCxnSpPr>
        <p:spPr>
          <a:xfrm>
            <a:off x="3607580" y="4866385"/>
            <a:ext cx="256130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1EC8EB4-6326-15A4-2B62-D3899B4FC643}"/>
              </a:ext>
            </a:extLst>
          </p:cNvPr>
          <p:cNvCxnSpPr>
            <a:cxnSpLocks/>
          </p:cNvCxnSpPr>
          <p:nvPr/>
        </p:nvCxnSpPr>
        <p:spPr>
          <a:xfrm>
            <a:off x="6168889" y="4866385"/>
            <a:ext cx="314800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11587A7-CD56-0CB1-A660-E27CE0CEC24D}"/>
              </a:ext>
            </a:extLst>
          </p:cNvPr>
          <p:cNvCxnSpPr>
            <a:cxnSpLocks/>
          </p:cNvCxnSpPr>
          <p:nvPr/>
        </p:nvCxnSpPr>
        <p:spPr>
          <a:xfrm>
            <a:off x="9316897" y="4866385"/>
            <a:ext cx="194440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2A13178-20ED-C5EB-9C10-62B575985C65}"/>
              </a:ext>
            </a:extLst>
          </p:cNvPr>
          <p:cNvSpPr txBox="1"/>
          <p:nvPr/>
        </p:nvSpPr>
        <p:spPr>
          <a:xfrm>
            <a:off x="1804712" y="5238136"/>
            <a:ext cx="1355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响应式数据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AC0CC2B-F028-49A5-CF3E-1D52F625A568}"/>
              </a:ext>
            </a:extLst>
          </p:cNvPr>
          <p:cNvSpPr txBox="1">
            <a:spLocks/>
          </p:cNvSpPr>
          <p:nvPr/>
        </p:nvSpPr>
        <p:spPr>
          <a:xfrm>
            <a:off x="223643" y="4498184"/>
            <a:ext cx="1412888" cy="73640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Vue 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创  建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3CF5D0D-D706-2EC8-84F3-D99584550DF0}"/>
              </a:ext>
            </a:extLst>
          </p:cNvPr>
          <p:cNvCxnSpPr>
            <a:cxnSpLocks/>
          </p:cNvCxnSpPr>
          <p:nvPr/>
        </p:nvCxnSpPr>
        <p:spPr>
          <a:xfrm flipH="1">
            <a:off x="1626781" y="3411134"/>
            <a:ext cx="16897" cy="1455250"/>
          </a:xfrm>
          <a:prstGeom prst="lin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2D3F563-31B2-0DE8-1BDB-D5832039CB29}"/>
              </a:ext>
            </a:extLst>
          </p:cNvPr>
          <p:cNvCxnSpPr>
            <a:cxnSpLocks/>
          </p:cNvCxnSpPr>
          <p:nvPr/>
        </p:nvCxnSpPr>
        <p:spPr>
          <a:xfrm>
            <a:off x="3043753" y="4486705"/>
            <a:ext cx="0" cy="362546"/>
          </a:xfrm>
          <a:prstGeom prst="lin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2FF7486A-3906-998C-46F7-884F6AF64000}"/>
              </a:ext>
            </a:extLst>
          </p:cNvPr>
          <p:cNvSpPr/>
          <p:nvPr/>
        </p:nvSpPr>
        <p:spPr>
          <a:xfrm>
            <a:off x="1063089" y="2497048"/>
            <a:ext cx="1245243" cy="931952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before</a:t>
            </a:r>
          </a:p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0096B4A-8B82-731D-942A-373158CC46EB}"/>
              </a:ext>
            </a:extLst>
          </p:cNvPr>
          <p:cNvSpPr/>
          <p:nvPr/>
        </p:nvSpPr>
        <p:spPr>
          <a:xfrm>
            <a:off x="2425915" y="3564492"/>
            <a:ext cx="1245243" cy="931952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created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1" name="图形 50" descr="箭头循环 纯色填充">
            <a:extLst>
              <a:ext uri="{FF2B5EF4-FFF2-40B4-BE49-F238E27FC236}">
                <a16:creationId xmlns:a16="http://schemas.microsoft.com/office/drawing/2014/main" id="{4536DA45-799E-BC7B-5647-9BB1C0F96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7991" y="3486103"/>
            <a:ext cx="1163090" cy="116309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EDDFF812-59B6-0D41-B519-F5FE69458E49}"/>
              </a:ext>
            </a:extLst>
          </p:cNvPr>
          <p:cNvSpPr txBox="1"/>
          <p:nvPr/>
        </p:nvSpPr>
        <p:spPr>
          <a:xfrm>
            <a:off x="7166324" y="3344513"/>
            <a:ext cx="1038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endParaRPr lang="zh-CN" altLang="en-US" sz="14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BD1F2F-53A5-09BB-FB95-72DF0B0CAF60}"/>
              </a:ext>
            </a:extLst>
          </p:cNvPr>
          <p:cNvSpPr txBox="1"/>
          <p:nvPr/>
        </p:nvSpPr>
        <p:spPr>
          <a:xfrm>
            <a:off x="7156164" y="4534535"/>
            <a:ext cx="1038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更新视图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620008-92DA-BCFB-25B8-481607C1BCE0}"/>
              </a:ext>
            </a:extLst>
          </p:cNvPr>
          <p:cNvSpPr txBox="1"/>
          <p:nvPr/>
        </p:nvSpPr>
        <p:spPr>
          <a:xfrm>
            <a:off x="710879" y="1282783"/>
            <a:ext cx="109179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生命周期过程中，会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自动运行一些函数，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被称为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生命周期钩子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让开发者可以在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特定阶段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自己的代码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93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5" grpId="0" animBg="1"/>
      <p:bldP spid="18" grpId="0" animBg="1"/>
      <p:bldP spid="19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0880" y="931493"/>
            <a:ext cx="3880998" cy="38662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生命周期函数（钩子函数）</a:t>
            </a:r>
            <a:endParaRPr kumimoji="1"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3843FC9-617C-2878-29D9-2228A2FB2DFA}"/>
              </a:ext>
            </a:extLst>
          </p:cNvPr>
          <p:cNvCxnSpPr>
            <a:cxnSpLocks/>
          </p:cNvCxnSpPr>
          <p:nvPr/>
        </p:nvCxnSpPr>
        <p:spPr>
          <a:xfrm flipH="1">
            <a:off x="1626781" y="3411134"/>
            <a:ext cx="16897" cy="1455250"/>
          </a:xfrm>
          <a:prstGeom prst="lin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C966B3E-F0D4-9D44-DDFC-3EDA83222DF2}"/>
              </a:ext>
            </a:extLst>
          </p:cNvPr>
          <p:cNvCxnSpPr>
            <a:cxnSpLocks/>
          </p:cNvCxnSpPr>
          <p:nvPr/>
        </p:nvCxnSpPr>
        <p:spPr>
          <a:xfrm>
            <a:off x="3043753" y="4486705"/>
            <a:ext cx="0" cy="362546"/>
          </a:xfrm>
          <a:prstGeom prst="lin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3DF390-5492-E982-20EF-37F4E51FD12B}"/>
              </a:ext>
            </a:extLst>
          </p:cNvPr>
          <p:cNvSpPr/>
          <p:nvPr/>
        </p:nvSpPr>
        <p:spPr>
          <a:xfrm>
            <a:off x="1063089" y="2497048"/>
            <a:ext cx="1245243" cy="931952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before</a:t>
            </a:r>
          </a:p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6AD7ABA-4825-862C-5731-3C8DDE2A4310}"/>
              </a:ext>
            </a:extLst>
          </p:cNvPr>
          <p:cNvCxnSpPr>
            <a:cxnSpLocks/>
          </p:cNvCxnSpPr>
          <p:nvPr/>
        </p:nvCxnSpPr>
        <p:spPr>
          <a:xfrm>
            <a:off x="4093664" y="3428937"/>
            <a:ext cx="0" cy="141337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005C9E9-5C04-541A-01F7-329CE6190AC7}"/>
              </a:ext>
            </a:extLst>
          </p:cNvPr>
          <p:cNvCxnSpPr>
            <a:cxnSpLocks/>
          </p:cNvCxnSpPr>
          <p:nvPr/>
        </p:nvCxnSpPr>
        <p:spPr>
          <a:xfrm>
            <a:off x="6610364" y="3421295"/>
            <a:ext cx="0" cy="1429383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8285638-77B7-3450-9133-D05B773C9656}"/>
              </a:ext>
            </a:extLst>
          </p:cNvPr>
          <p:cNvCxnSpPr>
            <a:cxnSpLocks/>
          </p:cNvCxnSpPr>
          <p:nvPr/>
        </p:nvCxnSpPr>
        <p:spPr>
          <a:xfrm>
            <a:off x="8876821" y="4456395"/>
            <a:ext cx="0" cy="394376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45AB89D-906C-E737-933A-015DC387A369}"/>
              </a:ext>
            </a:extLst>
          </p:cNvPr>
          <p:cNvCxnSpPr>
            <a:cxnSpLocks/>
          </p:cNvCxnSpPr>
          <p:nvPr/>
        </p:nvCxnSpPr>
        <p:spPr>
          <a:xfrm>
            <a:off x="9618238" y="3394346"/>
            <a:ext cx="3590" cy="144796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3AF5432-CBA4-0F70-0696-45DE68053E37}"/>
              </a:ext>
            </a:extLst>
          </p:cNvPr>
          <p:cNvCxnSpPr>
            <a:cxnSpLocks/>
          </p:cNvCxnSpPr>
          <p:nvPr/>
        </p:nvCxnSpPr>
        <p:spPr>
          <a:xfrm>
            <a:off x="10833647" y="4440127"/>
            <a:ext cx="0" cy="40912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5E4F96F-A918-DA77-A95B-4EF2F817A28E}"/>
              </a:ext>
            </a:extLst>
          </p:cNvPr>
          <p:cNvCxnSpPr>
            <a:cxnSpLocks/>
          </p:cNvCxnSpPr>
          <p:nvPr/>
        </p:nvCxnSpPr>
        <p:spPr>
          <a:xfrm>
            <a:off x="5602417" y="4454875"/>
            <a:ext cx="0" cy="39437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8415294-5AE6-4ED8-91F9-42157B72D064}"/>
              </a:ext>
            </a:extLst>
          </p:cNvPr>
          <p:cNvSpPr/>
          <p:nvPr/>
        </p:nvSpPr>
        <p:spPr>
          <a:xfrm>
            <a:off x="3501448" y="2496985"/>
            <a:ext cx="1245243" cy="931952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before</a:t>
            </a:r>
          </a:p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Mount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6B7A7D2-02D0-53AB-304B-A78BAD03E746}"/>
              </a:ext>
            </a:extLst>
          </p:cNvPr>
          <p:cNvSpPr/>
          <p:nvPr/>
        </p:nvSpPr>
        <p:spPr>
          <a:xfrm>
            <a:off x="5972335" y="2478612"/>
            <a:ext cx="1245243" cy="93195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before</a:t>
            </a:r>
          </a:p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8D3D5A-4591-89A4-DF36-0C3169157A9E}"/>
              </a:ext>
            </a:extLst>
          </p:cNvPr>
          <p:cNvSpPr/>
          <p:nvPr/>
        </p:nvSpPr>
        <p:spPr>
          <a:xfrm>
            <a:off x="8262793" y="3582514"/>
            <a:ext cx="1245243" cy="931952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updated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1C3B8D0-3E43-8277-E4A2-BCC5B1BE3F65}"/>
              </a:ext>
            </a:extLst>
          </p:cNvPr>
          <p:cNvSpPr/>
          <p:nvPr/>
        </p:nvSpPr>
        <p:spPr>
          <a:xfrm>
            <a:off x="10186367" y="3597059"/>
            <a:ext cx="1245243" cy="93195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destroyed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A98EE35-678C-2F36-CE3D-AC6F50F5FED4}"/>
              </a:ext>
            </a:extLst>
          </p:cNvPr>
          <p:cNvSpPr/>
          <p:nvPr/>
        </p:nvSpPr>
        <p:spPr>
          <a:xfrm>
            <a:off x="2425915" y="3564492"/>
            <a:ext cx="1245243" cy="93195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created</a:t>
            </a:r>
            <a:endParaRPr lang="zh-CN" altLang="en-US" sz="1200" b="1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78C5A8B-5E8A-D61F-2987-707A40C905A6}"/>
              </a:ext>
            </a:extLst>
          </p:cNvPr>
          <p:cNvSpPr/>
          <p:nvPr/>
        </p:nvSpPr>
        <p:spPr>
          <a:xfrm>
            <a:off x="4986131" y="3552369"/>
            <a:ext cx="1245243" cy="93195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mounted</a:t>
            </a:r>
            <a:endParaRPr lang="zh-CN" altLang="en-US" sz="1200" b="1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B73F4D-F03E-49BB-F763-0862CF614874}"/>
              </a:ext>
            </a:extLst>
          </p:cNvPr>
          <p:cNvSpPr/>
          <p:nvPr/>
        </p:nvSpPr>
        <p:spPr>
          <a:xfrm>
            <a:off x="9002910" y="2525261"/>
            <a:ext cx="1245243" cy="93195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before</a:t>
            </a:r>
          </a:p>
          <a:p>
            <a:pPr algn="ctr"/>
            <a:r>
              <a:rPr lang="en-US" altLang="zh-CN" sz="12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Destroy</a:t>
            </a:r>
            <a:endParaRPr lang="zh-CN" altLang="en-US" sz="12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E8102738-9F91-41CC-A808-D46E36D1D898}"/>
              </a:ext>
            </a:extLst>
          </p:cNvPr>
          <p:cNvSpPr txBox="1">
            <a:spLocks/>
          </p:cNvSpPr>
          <p:nvPr/>
        </p:nvSpPr>
        <p:spPr>
          <a:xfrm>
            <a:off x="11265417" y="4689659"/>
            <a:ext cx="718064" cy="32639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  毁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AA88D188-89B7-CA03-B53C-50EB30728819}"/>
              </a:ext>
            </a:extLst>
          </p:cNvPr>
          <p:cNvSpPr txBox="1">
            <a:spLocks/>
          </p:cNvSpPr>
          <p:nvPr/>
        </p:nvSpPr>
        <p:spPr>
          <a:xfrm>
            <a:off x="1537408" y="4965772"/>
            <a:ext cx="1701124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① 创建阶段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54D392FF-7F49-4E35-17FD-14D593ACB3D0}"/>
              </a:ext>
            </a:extLst>
          </p:cNvPr>
          <p:cNvSpPr txBox="1">
            <a:spLocks/>
          </p:cNvSpPr>
          <p:nvPr/>
        </p:nvSpPr>
        <p:spPr>
          <a:xfrm>
            <a:off x="4284138" y="4973945"/>
            <a:ext cx="1412888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挂载阶段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C585A54C-DAA3-1E6F-2144-14A2BC0D2C57}"/>
              </a:ext>
            </a:extLst>
          </p:cNvPr>
          <p:cNvSpPr txBox="1">
            <a:spLocks/>
          </p:cNvSpPr>
          <p:nvPr/>
        </p:nvSpPr>
        <p:spPr>
          <a:xfrm>
            <a:off x="6831401" y="4965772"/>
            <a:ext cx="2167342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③ 更新阶段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A3997452-76FC-945C-BA9B-D90BCB9A1AA6}"/>
              </a:ext>
            </a:extLst>
          </p:cNvPr>
          <p:cNvSpPr txBox="1">
            <a:spLocks/>
          </p:cNvSpPr>
          <p:nvPr/>
        </p:nvSpPr>
        <p:spPr>
          <a:xfrm>
            <a:off x="9601398" y="4973945"/>
            <a:ext cx="1412888" cy="73640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销毁阶段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CCF052-91AA-50C7-4079-8EB98F459669}"/>
              </a:ext>
            </a:extLst>
          </p:cNvPr>
          <p:cNvSpPr txBox="1"/>
          <p:nvPr/>
        </p:nvSpPr>
        <p:spPr>
          <a:xfrm>
            <a:off x="6974221" y="5246158"/>
            <a:ext cx="1881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修改数据，更新视图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AD87587-A847-07D2-9CE5-6FC6C4D28A68}"/>
              </a:ext>
            </a:extLst>
          </p:cNvPr>
          <p:cNvSpPr txBox="1"/>
          <p:nvPr/>
        </p:nvSpPr>
        <p:spPr>
          <a:xfrm>
            <a:off x="4536989" y="5236327"/>
            <a:ext cx="1243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渲染模板</a:t>
            </a:r>
            <a:endParaRPr lang="zh-CN" altLang="en-US" sz="14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FF95E4-2219-0BA1-FFA7-2943EAF734A3}"/>
              </a:ext>
            </a:extLst>
          </p:cNvPr>
          <p:cNvSpPr txBox="1"/>
          <p:nvPr/>
        </p:nvSpPr>
        <p:spPr>
          <a:xfrm>
            <a:off x="9864932" y="5246158"/>
            <a:ext cx="885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销毁实例</a:t>
            </a:r>
            <a:endParaRPr lang="zh-CN" altLang="en-US" sz="140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5F959BC-B8B9-561A-AA7F-660AAC050DE0}"/>
              </a:ext>
            </a:extLst>
          </p:cNvPr>
          <p:cNvCxnSpPr>
            <a:cxnSpLocks/>
          </p:cNvCxnSpPr>
          <p:nvPr/>
        </p:nvCxnSpPr>
        <p:spPr>
          <a:xfrm>
            <a:off x="1202051" y="4866385"/>
            <a:ext cx="240552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8B15B0-B9C3-7E22-AA54-A18670D4B5D3}"/>
              </a:ext>
            </a:extLst>
          </p:cNvPr>
          <p:cNvCxnSpPr>
            <a:cxnSpLocks/>
          </p:cNvCxnSpPr>
          <p:nvPr/>
        </p:nvCxnSpPr>
        <p:spPr>
          <a:xfrm>
            <a:off x="3607580" y="4866385"/>
            <a:ext cx="256130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1EC8EB4-6326-15A4-2B62-D3899B4FC643}"/>
              </a:ext>
            </a:extLst>
          </p:cNvPr>
          <p:cNvCxnSpPr>
            <a:cxnSpLocks/>
          </p:cNvCxnSpPr>
          <p:nvPr/>
        </p:nvCxnSpPr>
        <p:spPr>
          <a:xfrm>
            <a:off x="6168889" y="4866385"/>
            <a:ext cx="314800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2A13178-20ED-C5EB-9C10-62B575985C65}"/>
              </a:ext>
            </a:extLst>
          </p:cNvPr>
          <p:cNvSpPr txBox="1"/>
          <p:nvPr/>
        </p:nvSpPr>
        <p:spPr>
          <a:xfrm>
            <a:off x="1804712" y="5238136"/>
            <a:ext cx="1355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响应式数据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AC0CC2B-F028-49A5-CF3E-1D52F625A568}"/>
              </a:ext>
            </a:extLst>
          </p:cNvPr>
          <p:cNvSpPr txBox="1">
            <a:spLocks/>
          </p:cNvSpPr>
          <p:nvPr/>
        </p:nvSpPr>
        <p:spPr>
          <a:xfrm>
            <a:off x="223643" y="4498184"/>
            <a:ext cx="1412888" cy="73640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Vue 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创  建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E8847-EFD5-0F72-09DD-E09B35026FFF}"/>
              </a:ext>
            </a:extLst>
          </p:cNvPr>
          <p:cNvSpPr txBox="1">
            <a:spLocks/>
          </p:cNvSpPr>
          <p:nvPr/>
        </p:nvSpPr>
        <p:spPr>
          <a:xfrm>
            <a:off x="2623302" y="3095573"/>
            <a:ext cx="1211460" cy="555775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发送初始化</a:t>
            </a:r>
            <a:endParaRPr lang="en-US" altLang="zh-CN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渲染请求</a:t>
            </a:r>
            <a:endParaRPr lang="en-US" altLang="zh-CN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80E688A7-F899-FC66-97EF-5DBAD4B386F1}"/>
              </a:ext>
            </a:extLst>
          </p:cNvPr>
          <p:cNvSpPr txBox="1">
            <a:spLocks/>
          </p:cNvSpPr>
          <p:nvPr/>
        </p:nvSpPr>
        <p:spPr>
          <a:xfrm>
            <a:off x="5211737" y="3286604"/>
            <a:ext cx="1211460" cy="555775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D36E4863-9890-0499-085A-D888142D04D5}"/>
              </a:ext>
            </a:extLst>
          </p:cNvPr>
          <p:cNvSpPr txBox="1">
            <a:spLocks/>
          </p:cNvSpPr>
          <p:nvPr/>
        </p:nvSpPr>
        <p:spPr>
          <a:xfrm>
            <a:off x="8703479" y="2009247"/>
            <a:ext cx="2130168" cy="555775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释放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以外的资源</a:t>
            </a:r>
            <a:endParaRPr lang="en-US" altLang="zh-CN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（清除定时器，延时器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9BEC8C-56EF-0935-247B-52B84C658103}"/>
              </a:ext>
            </a:extLst>
          </p:cNvPr>
          <p:cNvCxnSpPr>
            <a:cxnSpLocks/>
          </p:cNvCxnSpPr>
          <p:nvPr/>
        </p:nvCxnSpPr>
        <p:spPr>
          <a:xfrm>
            <a:off x="9316897" y="4866385"/>
            <a:ext cx="194440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图形 15" descr="箭头循环 纯色填充">
            <a:extLst>
              <a:ext uri="{FF2B5EF4-FFF2-40B4-BE49-F238E27FC236}">
                <a16:creationId xmlns:a16="http://schemas.microsoft.com/office/drawing/2014/main" id="{019D82EC-BE26-7C32-7AD1-F65174F9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7991" y="3486103"/>
            <a:ext cx="1163090" cy="116309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F2DD573-9EF5-34C0-6D06-2389BB6743E0}"/>
              </a:ext>
            </a:extLst>
          </p:cNvPr>
          <p:cNvSpPr txBox="1"/>
          <p:nvPr/>
        </p:nvSpPr>
        <p:spPr>
          <a:xfrm>
            <a:off x="7166324" y="3344513"/>
            <a:ext cx="1038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endParaRPr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3DA2FD-64BC-E83B-F118-EFD81C6A2939}"/>
              </a:ext>
            </a:extLst>
          </p:cNvPr>
          <p:cNvSpPr txBox="1"/>
          <p:nvPr/>
        </p:nvSpPr>
        <p:spPr>
          <a:xfrm>
            <a:off x="7156164" y="4534535"/>
            <a:ext cx="1038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更新视图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5DE668-B95F-BA12-83C6-4259F5536EAD}"/>
              </a:ext>
            </a:extLst>
          </p:cNvPr>
          <p:cNvSpPr txBox="1"/>
          <p:nvPr/>
        </p:nvSpPr>
        <p:spPr>
          <a:xfrm>
            <a:off x="710879" y="1282783"/>
            <a:ext cx="109179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生命周期过程中，会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自动运行一些函数，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被称为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生命周期钩子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让开发者可以在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特定阶段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自己的代码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082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hM2E0ZDdmMjQ0NTQ2OGM3NzFlNDFmYjExZTdhMDMifQ=="/>
  <p:tag name="KSO_WPP_MARK_KEY" val="788c26ce-b3ea-4966-b6cf-f3786906a66c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24149</TotalTime>
  <Words>2945</Words>
  <Application>Microsoft Office PowerPoint</Application>
  <PresentationFormat>宽屏</PresentationFormat>
  <Paragraphs>453</Paragraphs>
  <Slides>34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Alibaba PuHuiTi B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Vue 核心技术与实战</vt:lpstr>
      <vt:lpstr>PowerPoint 演示文稿</vt:lpstr>
      <vt:lpstr>综合案例：小黑记账清单</vt:lpstr>
      <vt:lpstr>综合案例：小兔鲜主页 (组件拆分)</vt:lpstr>
      <vt:lpstr>PowerPoint 演示文稿</vt:lpstr>
      <vt:lpstr>Vue 生命周期 和 生命周期的四个阶段</vt:lpstr>
      <vt:lpstr>Vue 生命周期函数（钩子函数）</vt:lpstr>
      <vt:lpstr>Vue 生命周期函数（钩子函数）</vt:lpstr>
      <vt:lpstr>Vue 生命周期函数（钩子函数）</vt:lpstr>
      <vt:lpstr>Vue 生命周期钩子案例 - 新闻列表 &amp; 输入框自动聚焦</vt:lpstr>
      <vt:lpstr>PowerPoint 演示文稿</vt:lpstr>
      <vt:lpstr>小黑记账清单</vt:lpstr>
      <vt:lpstr>案例总结：</vt:lpstr>
      <vt:lpstr>PowerPoint 演示文稿</vt:lpstr>
      <vt:lpstr>工程化开发 &amp; 脚手架 Vue CLI</vt:lpstr>
      <vt:lpstr>工程化开发 &amp; 脚手架 Vue CLI</vt:lpstr>
      <vt:lpstr>脚手架目录文件介绍 &amp; 项目运行流程</vt:lpstr>
      <vt:lpstr>脚手架目录文件介绍 &amp; 项目运行流程</vt:lpstr>
      <vt:lpstr>脚手架目录文件介绍 &amp; 项目运行流程</vt:lpstr>
      <vt:lpstr>组件化开发 &amp; 根组件</vt:lpstr>
      <vt:lpstr>组件化开发 &amp; 根组件</vt:lpstr>
      <vt:lpstr>组件化开发 &amp; 根组件</vt:lpstr>
      <vt:lpstr>App.vue 文件（单文件组件）的三个组成部分</vt:lpstr>
      <vt:lpstr>PowerPoint 演示文稿</vt:lpstr>
      <vt:lpstr>普通组件的注册使用</vt:lpstr>
      <vt:lpstr>普通组件的注册使用</vt:lpstr>
      <vt:lpstr>普通组件的注册使用</vt:lpstr>
      <vt:lpstr>普通组件的注册使用</vt:lpstr>
      <vt:lpstr>普通组件的注册使用</vt:lpstr>
      <vt:lpstr>PowerPoint 演示文稿</vt:lpstr>
      <vt:lpstr>PowerPoint 演示文稿</vt:lpstr>
      <vt:lpstr>综合案例 - 小兔鲜首页 - 组件拆分</vt:lpstr>
      <vt:lpstr>综合案例 - 小兔鲜首页 - 组件拆分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天成</cp:lastModifiedBy>
  <cp:revision>13647</cp:revision>
  <dcterms:created xsi:type="dcterms:W3CDTF">2020-03-31T03:23:00Z</dcterms:created>
  <dcterms:modified xsi:type="dcterms:W3CDTF">2023-04-28T09:01:20Z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A5254F410FE7404BBBCF9DA774842C4A</vt:lpwstr>
  </property>
  <property fmtid="{D5CDD505-2E9C-101B-9397-08002B2CF9AE}" pid="3" name="KSOProductBuildVer">
    <vt:lpwstr>2052-11.1.0.12598</vt:lpwstr>
  </property>
</Properties>
</file>