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50"/>
  </p:notesMasterIdLst>
  <p:handoutMasterIdLst>
    <p:handoutMasterId r:id="rId51"/>
  </p:handoutMasterIdLst>
  <p:sldIdLst>
    <p:sldId id="585" r:id="rId4"/>
    <p:sldId id="1010" r:id="rId5"/>
    <p:sldId id="1011" r:id="rId6"/>
    <p:sldId id="1012" r:id="rId7"/>
    <p:sldId id="1014" r:id="rId8"/>
    <p:sldId id="1015" r:id="rId9"/>
    <p:sldId id="1016" r:id="rId10"/>
    <p:sldId id="1018" r:id="rId11"/>
    <p:sldId id="1019" r:id="rId12"/>
    <p:sldId id="1020" r:id="rId13"/>
    <p:sldId id="1021" r:id="rId14"/>
    <p:sldId id="1023" r:id="rId15"/>
    <p:sldId id="1022" r:id="rId16"/>
    <p:sldId id="1024" r:id="rId17"/>
    <p:sldId id="1025" r:id="rId18"/>
    <p:sldId id="1026" r:id="rId19"/>
    <p:sldId id="1027" r:id="rId20"/>
    <p:sldId id="1028" r:id="rId21"/>
    <p:sldId id="1029" r:id="rId22"/>
    <p:sldId id="1030" r:id="rId23"/>
    <p:sldId id="1032" r:id="rId24"/>
    <p:sldId id="1033" r:id="rId25"/>
    <p:sldId id="1034" r:id="rId26"/>
    <p:sldId id="1035" r:id="rId27"/>
    <p:sldId id="1036" r:id="rId28"/>
    <p:sldId id="1037" r:id="rId29"/>
    <p:sldId id="1038" r:id="rId30"/>
    <p:sldId id="1039" r:id="rId31"/>
    <p:sldId id="1040" r:id="rId32"/>
    <p:sldId id="1041" r:id="rId33"/>
    <p:sldId id="1042" r:id="rId34"/>
    <p:sldId id="1044" r:id="rId35"/>
    <p:sldId id="1046" r:id="rId36"/>
    <p:sldId id="1048" r:id="rId37"/>
    <p:sldId id="1049" r:id="rId38"/>
    <p:sldId id="1051" r:id="rId39"/>
    <p:sldId id="1052" r:id="rId40"/>
    <p:sldId id="1054" r:id="rId41"/>
    <p:sldId id="1055" r:id="rId42"/>
    <p:sldId id="1056" r:id="rId43"/>
    <p:sldId id="1058" r:id="rId44"/>
    <p:sldId id="1059" r:id="rId45"/>
    <p:sldId id="1061" r:id="rId46"/>
    <p:sldId id="1063" r:id="rId47"/>
    <p:sldId id="1065" r:id="rId48"/>
    <p:sldId id="264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9BBB59"/>
    <a:srgbClr val="1E1E1E"/>
    <a:srgbClr val="C0504D"/>
    <a:srgbClr val="252526"/>
    <a:srgbClr val="F79646"/>
    <a:srgbClr val="FCFCFC"/>
    <a:srgbClr val="4BACC6"/>
    <a:srgbClr val="59B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7" autoAdjust="0"/>
    <p:restoredTop sz="94737" autoAdjust="0"/>
  </p:normalViewPr>
  <p:slideViewPr>
    <p:cSldViewPr snapToGrid="0">
      <p:cViewPr varScale="1">
        <p:scale>
          <a:sx n="94" d="100"/>
          <a:sy n="94" d="100"/>
        </p:scale>
        <p:origin x="5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蒋" userId="5d4553c9846da00e" providerId="LiveId" clId="{4A8F8AE4-3348-403E-9D39-5AB5D02406A9}"/>
    <pc:docChg chg="undo redo custSel addSld delSld modSld modSection">
      <pc:chgData name="鹏 蒋" userId="5d4553c9846da00e" providerId="LiveId" clId="{4A8F8AE4-3348-403E-9D39-5AB5D02406A9}" dt="2022-11-10T06:51:35.172" v="816" actId="20577"/>
      <pc:docMkLst>
        <pc:docMk/>
      </pc:docMkLst>
      <pc:sldChg chg="modSp mod">
        <pc:chgData name="鹏 蒋" userId="5d4553c9846da00e" providerId="LiveId" clId="{4A8F8AE4-3348-403E-9D39-5AB5D02406A9}" dt="2022-11-10T01:53:28.099" v="4" actId="20577"/>
        <pc:sldMkLst>
          <pc:docMk/>
          <pc:sldMk cId="0" sldId="585"/>
        </pc:sldMkLst>
        <pc:spChg chg="mod">
          <ac:chgData name="鹏 蒋" userId="5d4553c9846da00e" providerId="LiveId" clId="{4A8F8AE4-3348-403E-9D39-5AB5D02406A9}" dt="2022-11-10T01:53:28.099" v="4" actId="20577"/>
          <ac:spMkLst>
            <pc:docMk/>
            <pc:sldMk cId="0" sldId="585"/>
            <ac:spMk id="2" creationId="{00000000-0000-0000-0000-000000000000}"/>
          </ac:spMkLst>
        </pc:spChg>
      </pc:sldChg>
      <pc:sldChg chg="addSp delSp modSp mod addAnim delAnim modAnim">
        <pc:chgData name="鹏 蒋" userId="5d4553c9846da00e" providerId="LiveId" clId="{4A8F8AE4-3348-403E-9D39-5AB5D02406A9}" dt="2022-11-10T06:50:42.436" v="811" actId="1076"/>
        <pc:sldMkLst>
          <pc:docMk/>
          <pc:sldMk cId="2681317697" sldId="1109"/>
        </pc:sldMkLst>
        <pc:spChg chg="mod">
          <ac:chgData name="鹏 蒋" userId="5d4553c9846da00e" providerId="LiveId" clId="{4A8F8AE4-3348-403E-9D39-5AB5D02406A9}" dt="2022-11-10T06:49:05.272" v="793" actId="20577"/>
          <ac:spMkLst>
            <pc:docMk/>
            <pc:sldMk cId="2681317697" sldId="1109"/>
            <ac:spMk id="6" creationId="{00000000-0000-0000-0000-000000000000}"/>
          </ac:spMkLst>
        </pc:spChg>
        <pc:spChg chg="add mod">
          <ac:chgData name="鹏 蒋" userId="5d4553c9846da00e" providerId="LiveId" clId="{4A8F8AE4-3348-403E-9D39-5AB5D02406A9}" dt="2022-11-10T06:37:12.781" v="577" actId="1076"/>
          <ac:spMkLst>
            <pc:docMk/>
            <pc:sldMk cId="2681317697" sldId="1109"/>
            <ac:spMk id="11" creationId="{D934844C-F8B6-710D-DA4F-4EFE30791F48}"/>
          </ac:spMkLst>
        </pc:spChg>
        <pc:picChg chg="add mod">
          <ac:chgData name="鹏 蒋" userId="5d4553c9846da00e" providerId="LiveId" clId="{4A8F8AE4-3348-403E-9D39-5AB5D02406A9}" dt="2022-11-10T06:50:40.431" v="810" actId="1076"/>
          <ac:picMkLst>
            <pc:docMk/>
            <pc:sldMk cId="2681317697" sldId="1109"/>
            <ac:picMk id="3" creationId="{E6DEE0D3-3368-D90C-08E0-57B8D6CD8C80}"/>
          </ac:picMkLst>
        </pc:picChg>
        <pc:picChg chg="del">
          <ac:chgData name="鹏 蒋" userId="5d4553c9846da00e" providerId="LiveId" clId="{4A8F8AE4-3348-403E-9D39-5AB5D02406A9}" dt="2022-11-10T01:58:57.388" v="68" actId="478"/>
          <ac:picMkLst>
            <pc:docMk/>
            <pc:sldMk cId="2681317697" sldId="1109"/>
            <ac:picMk id="4" creationId="{00000000-0000-0000-0000-000000000000}"/>
          </ac:picMkLst>
        </pc:picChg>
        <pc:picChg chg="del">
          <ac:chgData name="鹏 蒋" userId="5d4553c9846da00e" providerId="LiveId" clId="{4A8F8AE4-3348-403E-9D39-5AB5D02406A9}" dt="2022-11-10T01:58:57.009" v="67" actId="478"/>
          <ac:picMkLst>
            <pc:docMk/>
            <pc:sldMk cId="2681317697" sldId="1109"/>
            <ac:picMk id="7" creationId="{00000000-0000-0000-0000-000000000000}"/>
          </ac:picMkLst>
        </pc:picChg>
        <pc:picChg chg="add mod">
          <ac:chgData name="鹏 蒋" userId="5d4553c9846da00e" providerId="LiveId" clId="{4A8F8AE4-3348-403E-9D39-5AB5D02406A9}" dt="2022-11-10T06:50:42.436" v="811" actId="1076"/>
          <ac:picMkLst>
            <pc:docMk/>
            <pc:sldMk cId="2681317697" sldId="1109"/>
            <ac:picMk id="10" creationId="{A159DD4E-9C39-73D6-22B6-0F48B70ECEAA}"/>
          </ac:picMkLst>
        </pc:picChg>
        <pc:picChg chg="del">
          <ac:chgData name="鹏 蒋" userId="5d4553c9846da00e" providerId="LiveId" clId="{4A8F8AE4-3348-403E-9D39-5AB5D02406A9}" dt="2022-11-10T01:58:58.377" v="70" actId="478"/>
          <ac:picMkLst>
            <pc:docMk/>
            <pc:sldMk cId="2681317697" sldId="1109"/>
            <ac:picMk id="12" creationId="{00000000-0000-0000-0000-000000000000}"/>
          </ac:picMkLst>
        </pc:picChg>
        <pc:cxnChg chg="del">
          <ac:chgData name="鹏 蒋" userId="5d4553c9846da00e" providerId="LiveId" clId="{4A8F8AE4-3348-403E-9D39-5AB5D02406A9}" dt="2022-11-10T01:58:58.053" v="69" actId="478"/>
          <ac:cxnSpMkLst>
            <pc:docMk/>
            <pc:sldMk cId="2681317697" sldId="1109"/>
            <ac:cxnSpMk id="9" creationId="{00000000-0000-0000-0000-000000000000}"/>
          </ac:cxnSpMkLst>
        </pc:cxnChg>
      </pc:sldChg>
      <pc:sldChg chg="addSp delSp modSp add mod addAnim delAnim modAnim">
        <pc:chgData name="鹏 蒋" userId="5d4553c9846da00e" providerId="LiveId" clId="{4A8F8AE4-3348-403E-9D39-5AB5D02406A9}" dt="2022-11-10T06:51:35.172" v="816" actId="20577"/>
        <pc:sldMkLst>
          <pc:docMk/>
          <pc:sldMk cId="3671959199" sldId="1110"/>
        </pc:sldMkLst>
        <pc:spChg chg="mod">
          <ac:chgData name="鹏 蒋" userId="5d4553c9846da00e" providerId="LiveId" clId="{4A8F8AE4-3348-403E-9D39-5AB5D02406A9}" dt="2022-11-10T06:51:35.172" v="816" actId="20577"/>
          <ac:spMkLst>
            <pc:docMk/>
            <pc:sldMk cId="3671959199" sldId="1110"/>
            <ac:spMk id="6" creationId="{00000000-0000-0000-0000-000000000000}"/>
          </ac:spMkLst>
        </pc:spChg>
        <pc:spChg chg="del mod">
          <ac:chgData name="鹏 蒋" userId="5d4553c9846da00e" providerId="LiveId" clId="{4A8F8AE4-3348-403E-9D39-5AB5D02406A9}" dt="2022-11-10T03:26:22.072" v="291" actId="478"/>
          <ac:spMkLst>
            <pc:docMk/>
            <pc:sldMk cId="3671959199" sldId="1110"/>
            <ac:spMk id="11" creationId="{D934844C-F8B6-710D-DA4F-4EFE30791F48}"/>
          </ac:spMkLst>
        </pc:spChg>
        <pc:spChg chg="add mod">
          <ac:chgData name="鹏 蒋" userId="5d4553c9846da00e" providerId="LiveId" clId="{4A8F8AE4-3348-403E-9D39-5AB5D02406A9}" dt="2022-11-10T06:49:35.848" v="804"/>
          <ac:spMkLst>
            <pc:docMk/>
            <pc:sldMk cId="3671959199" sldId="1110"/>
            <ac:spMk id="42" creationId="{80A8FEB3-1BA8-E89E-259A-3FF6B424E24D}"/>
          </ac:spMkLst>
        </pc:sp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3" creationId="{E6DEE0D3-3368-D90C-08E0-57B8D6CD8C80}"/>
          </ac:picMkLst>
        </pc:picChg>
        <pc:picChg chg="add mod">
          <ac:chgData name="鹏 蒋" userId="5d4553c9846da00e" providerId="LiveId" clId="{4A8F8AE4-3348-403E-9D39-5AB5D02406A9}" dt="2022-11-10T06:51:05.634" v="812" actId="1076"/>
          <ac:picMkLst>
            <pc:docMk/>
            <pc:sldMk cId="3671959199" sldId="1110"/>
            <ac:picMk id="4" creationId="{93BCED1E-46A2-E11C-2169-6893395B66AC}"/>
          </ac:picMkLst>
        </pc:picChg>
        <pc:picChg chg="add del mod">
          <ac:chgData name="鹏 蒋" userId="5d4553c9846da00e" providerId="LiveId" clId="{4A8F8AE4-3348-403E-9D39-5AB5D02406A9}" dt="2022-11-10T03:33:39.375" v="324" actId="22"/>
          <ac:picMkLst>
            <pc:docMk/>
            <pc:sldMk cId="3671959199" sldId="1110"/>
            <ac:picMk id="8" creationId="{4EDB8DED-1A45-90DD-081F-10E4E48D2861}"/>
          </ac:picMkLst>
        </pc:pic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10" creationId="{A159DD4E-9C39-73D6-22B6-0F48B70ECEAA}"/>
          </ac:picMkLst>
        </pc:picChg>
        <pc:picChg chg="add mod">
          <ac:chgData name="鹏 蒋" userId="5d4553c9846da00e" providerId="LiveId" clId="{4A8F8AE4-3348-403E-9D39-5AB5D02406A9}" dt="2022-11-10T06:51:09.616" v="813" actId="1076"/>
          <ac:picMkLst>
            <pc:docMk/>
            <pc:sldMk cId="3671959199" sldId="1110"/>
            <ac:picMk id="12" creationId="{8C0C1854-7D8C-3C28-6896-9B3141D2CE69}"/>
          </ac:picMkLst>
        </pc:picChg>
        <pc:picChg chg="add del mod">
          <ac:chgData name="鹏 蒋" userId="5d4553c9846da00e" providerId="LiveId" clId="{4A8F8AE4-3348-403E-9D39-5AB5D02406A9}" dt="2022-11-10T03:34:13.887" v="332" actId="478"/>
          <ac:picMkLst>
            <pc:docMk/>
            <pc:sldMk cId="3671959199" sldId="1110"/>
            <ac:picMk id="14" creationId="{FE9AFD3E-276B-9F46-0A8D-9E3FE890F3A3}"/>
          </ac:picMkLst>
        </pc:picChg>
        <pc:picChg chg="add del mod">
          <ac:chgData name="鹏 蒋" userId="5d4553c9846da00e" providerId="LiveId" clId="{4A8F8AE4-3348-403E-9D39-5AB5D02406A9}" dt="2022-11-10T04:11:19.145" v="558" actId="478"/>
          <ac:picMkLst>
            <pc:docMk/>
            <pc:sldMk cId="3671959199" sldId="1110"/>
            <ac:picMk id="16" creationId="{F77E5763-4633-1EED-587E-717EA33665A9}"/>
          </ac:picMkLst>
        </pc:picChg>
        <pc:picChg chg="add del mod">
          <ac:chgData name="鹏 蒋" userId="5d4553c9846da00e" providerId="LiveId" clId="{4A8F8AE4-3348-403E-9D39-5AB5D02406A9}" dt="2022-11-10T04:11:29.095" v="565" actId="478"/>
          <ac:picMkLst>
            <pc:docMk/>
            <pc:sldMk cId="3671959199" sldId="1110"/>
            <ac:picMk id="18" creationId="{F7D7D61D-8016-E11C-ADCB-166617762E5D}"/>
          </ac:picMkLst>
        </pc:picChg>
        <pc:picChg chg="add del mod">
          <ac:chgData name="鹏 蒋" userId="5d4553c9846da00e" providerId="LiveId" clId="{4A8F8AE4-3348-403E-9D39-5AB5D02406A9}" dt="2022-11-10T03:35:41.606" v="339" actId="478"/>
          <ac:picMkLst>
            <pc:docMk/>
            <pc:sldMk cId="3671959199" sldId="1110"/>
            <ac:picMk id="20" creationId="{94E37743-0E88-D5F8-F571-AF28C0F9BDF4}"/>
          </ac:picMkLst>
        </pc:picChg>
        <pc:picChg chg="add del mod">
          <ac:chgData name="鹏 蒋" userId="5d4553c9846da00e" providerId="LiveId" clId="{4A8F8AE4-3348-403E-9D39-5AB5D02406A9}" dt="2022-11-10T04:11:43.258" v="571" actId="478"/>
          <ac:picMkLst>
            <pc:docMk/>
            <pc:sldMk cId="3671959199" sldId="1110"/>
            <ac:picMk id="22" creationId="{0567988E-6486-EA94-A888-8F83B006A452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4" creationId="{9721AC4A-9079-0230-3B45-16545DEC3CFA}"/>
          </ac:picMkLst>
        </pc:picChg>
        <pc:picChg chg="add mo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6" creationId="{EC984182-616D-A44A-D0E2-F8A31DE0A7C9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44" creationId="{270A2359-88B9-F361-5495-70B15F541771}"/>
          </ac:picMkLst>
        </pc:picChg>
        <pc:cxnChg chg="add mod">
          <ac:chgData name="鹏 蒋" userId="5d4553c9846da00e" providerId="LiveId" clId="{4A8F8AE4-3348-403E-9D39-5AB5D02406A9}" dt="2022-11-10T06:51:17.065" v="815" actId="14100"/>
          <ac:cxnSpMkLst>
            <pc:docMk/>
            <pc:sldMk cId="3671959199" sldId="1110"/>
            <ac:cxnSpMk id="28" creationId="{41754ACB-BEAF-DB00-D4FF-84CA33D96CF1}"/>
          </ac:cxnSpMkLst>
        </pc:cxnChg>
        <pc:cxnChg chg="add del mod">
          <ac:chgData name="鹏 蒋" userId="5d4553c9846da00e" providerId="LiveId" clId="{4A8F8AE4-3348-403E-9D39-5AB5D02406A9}" dt="2022-11-10T06:47:34.409" v="744" actId="1038"/>
          <ac:cxnSpMkLst>
            <pc:docMk/>
            <pc:sldMk cId="3671959199" sldId="1110"/>
            <ac:cxnSpMk id="38" creationId="{05197D86-85B4-95B1-86DE-7C9797BDE611}"/>
          </ac:cxnSpMkLst>
        </pc:cxnChg>
      </pc:sldChg>
      <pc:sldChg chg="add del">
        <pc:chgData name="鹏 蒋" userId="5d4553c9846da00e" providerId="LiveId" clId="{4A8F8AE4-3348-403E-9D39-5AB5D02406A9}" dt="2022-11-10T06:45:56.731" v="724" actId="47"/>
        <pc:sldMkLst>
          <pc:docMk/>
          <pc:sldMk cId="278069539" sldId="11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1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7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8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7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9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27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40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1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2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3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88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54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92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93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60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06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9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6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9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element-plus.gitee.io/zh-CN/guide/quickstart.html" TargetMode="External"/><Relationship Id="rId7" Type="http://schemas.openxmlformats.org/officeDocument/2006/relationships/hyperlink" Target="https://didi.github.io/cube-ui/#/zh-CN" TargetMode="External"/><Relationship Id="rId2" Type="http://schemas.openxmlformats.org/officeDocument/2006/relationships/hyperlink" Target="https://element.eleme.cn/#/zh-C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mint-ui.github.io/#!/zh-cn" TargetMode="External"/><Relationship Id="rId5" Type="http://schemas.openxmlformats.org/officeDocument/2006/relationships/hyperlink" Target="https://vant-contrib.gitee.io/vant/v2/#/zh-CN/" TargetMode="External"/><Relationship Id="rId4" Type="http://schemas.openxmlformats.org/officeDocument/2006/relationships/hyperlink" Target="https://2x.antdv.com/docs/vue/introduce-c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vant-contrib.gitee.io/vant/v2/#/zh-CN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vant-contrib.gitee.io/vant/v2/#/zh-CN/advanced-usage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axios-js.com/zh-cn/docs/#axios-create-config" TargetMode="External"/><Relationship Id="rId4" Type="http://schemas.openxmlformats.org/officeDocument/2006/relationships/hyperlink" Target="https://apifox.com/apidoc/project-934563/api-20384515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outer.vuejs.org/zh/guide/advanced/navigation-guards.html#%E5%85%A8%E5%B1%80%E5%89%8D%E7%BD%AE%E5%AE%88%E5%8D%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zh/guide/advanced/lazy-loading.html#%E4%BD%BF%E7%94%A8-webpac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dardjs.com/rules-zhcn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h-hans.eslint.org/docs/latest/rules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vant-contrib.gitee.io/vant/v2/#/zh-CN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973934" y="361578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day08</a:t>
            </a:r>
            <a:endParaRPr lang="zh-CN" altLang="en-US" sz="5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其他 </a:t>
            </a:r>
            <a:r>
              <a:rPr kumimoji="1" lang="en-US" altLang="zh-CN"/>
              <a:t>Vue </a:t>
            </a:r>
            <a:r>
              <a:rPr kumimoji="1" lang="zh-CN" altLang="en-US"/>
              <a:t>组件库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目标：了解其他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F2836C-D23A-57A9-DC30-16843217D295}"/>
              </a:ext>
            </a:extLst>
          </p:cNvPr>
          <p:cNvSpPr txBox="1"/>
          <p:nvPr/>
        </p:nvSpPr>
        <p:spPr>
          <a:xfrm>
            <a:off x="767170" y="1881476"/>
            <a:ext cx="8711127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的组件库并不是唯一的，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也仅仅只是组件库的一种。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一般会按照不同平台进行分类：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端：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element-ui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element-plus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ant-design-vue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移动端：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vant-ui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Mint 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饿了么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)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Cube 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滴滴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)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B14868-99AF-6E5C-8D26-98FD91C3A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70" y="3548997"/>
            <a:ext cx="6793341" cy="30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CF34389-A1AC-0922-44CA-34DDD726BBEE}"/>
              </a:ext>
            </a:extLst>
          </p:cNvPr>
          <p:cNvSpPr/>
          <p:nvPr/>
        </p:nvSpPr>
        <p:spPr>
          <a:xfrm>
            <a:off x="835995" y="2082763"/>
            <a:ext cx="4763477" cy="33096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全部导入 和 按需导入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 全部导入 和 按需导入 的区别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C624E0-C70B-3DD9-FDFC-A77BC328F8CF}"/>
              </a:ext>
            </a:extLst>
          </p:cNvPr>
          <p:cNvSpPr/>
          <p:nvPr/>
        </p:nvSpPr>
        <p:spPr>
          <a:xfrm>
            <a:off x="1019113" y="2268950"/>
            <a:ext cx="3262124" cy="232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2033B5E2-3E44-21C3-5420-4BA231D7EF68}"/>
              </a:ext>
            </a:extLst>
          </p:cNvPr>
          <p:cNvSpPr txBox="1">
            <a:spLocks/>
          </p:cNvSpPr>
          <p:nvPr/>
        </p:nvSpPr>
        <p:spPr>
          <a:xfrm>
            <a:off x="1792411" y="4659380"/>
            <a:ext cx="2265372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工具箱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50528D-4C6F-651D-F730-95940D52D425}"/>
              </a:ext>
            </a:extLst>
          </p:cNvPr>
          <p:cNvSpPr/>
          <p:nvPr/>
        </p:nvSpPr>
        <p:spPr>
          <a:xfrm>
            <a:off x="1186006" y="2440764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日期组件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9CEE6-EACB-B8E7-6F89-7B3FE5CF7F19}"/>
              </a:ext>
            </a:extLst>
          </p:cNvPr>
          <p:cNvSpPr/>
          <p:nvPr/>
        </p:nvSpPr>
        <p:spPr>
          <a:xfrm>
            <a:off x="1186006" y="3015700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评分组件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CAC06B-69D2-560A-1F75-CD19B852EE09}"/>
              </a:ext>
            </a:extLst>
          </p:cNvPr>
          <p:cNvSpPr/>
          <p:nvPr/>
        </p:nvSpPr>
        <p:spPr>
          <a:xfrm>
            <a:off x="1186006" y="3590636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密码框组件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3494D6-8C7E-5BA1-354D-F00FC5A07E5A}"/>
              </a:ext>
            </a:extLst>
          </p:cNvPr>
          <p:cNvSpPr/>
          <p:nvPr/>
        </p:nvSpPr>
        <p:spPr>
          <a:xfrm>
            <a:off x="2813245" y="2440764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表单组件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ADC680-2720-7226-DD49-6D4842701B00}"/>
              </a:ext>
            </a:extLst>
          </p:cNvPr>
          <p:cNvSpPr/>
          <p:nvPr/>
        </p:nvSpPr>
        <p:spPr>
          <a:xfrm>
            <a:off x="2813245" y="301013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按钮组件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E1FBF1-FF18-1BD8-525C-EADC4EDE32FB}"/>
              </a:ext>
            </a:extLst>
          </p:cNvPr>
          <p:cNvSpPr/>
          <p:nvPr/>
        </p:nvSpPr>
        <p:spPr>
          <a:xfrm>
            <a:off x="2813245" y="3598786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提示框组件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75E69E13-BBC9-BBEF-E9F1-8A6A999210DC}"/>
              </a:ext>
            </a:extLst>
          </p:cNvPr>
          <p:cNvSpPr txBox="1">
            <a:spLocks/>
          </p:cNvSpPr>
          <p:nvPr/>
        </p:nvSpPr>
        <p:spPr>
          <a:xfrm>
            <a:off x="1252120" y="4049279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DCF5CAFC-A62B-A35C-8D4F-190F14F2A9D3}"/>
              </a:ext>
            </a:extLst>
          </p:cNvPr>
          <p:cNvSpPr txBox="1">
            <a:spLocks/>
          </p:cNvSpPr>
          <p:nvPr/>
        </p:nvSpPr>
        <p:spPr>
          <a:xfrm>
            <a:off x="2925097" y="4049279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7AF4F3AE-0252-DFD9-C32E-AA3CB72D6B76}"/>
              </a:ext>
            </a:extLst>
          </p:cNvPr>
          <p:cNvSpPr txBox="1">
            <a:spLocks/>
          </p:cNvSpPr>
          <p:nvPr/>
        </p:nvSpPr>
        <p:spPr>
          <a:xfrm>
            <a:off x="1910878" y="5438138"/>
            <a:ext cx="3008062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- 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 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DCFDD-57C9-FE89-AC65-D57FEECE66ED}"/>
              </a:ext>
            </a:extLst>
          </p:cNvPr>
          <p:cNvSpPr/>
          <p:nvPr/>
        </p:nvSpPr>
        <p:spPr>
          <a:xfrm>
            <a:off x="4417623" y="2284344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FDAD89-1142-CA56-1DD4-01B39EA85E5E}"/>
              </a:ext>
            </a:extLst>
          </p:cNvPr>
          <p:cNvSpPr/>
          <p:nvPr/>
        </p:nvSpPr>
        <p:spPr>
          <a:xfrm>
            <a:off x="4417623" y="3066980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59C3CD-AF67-DD8B-010A-0380F7531D8A}"/>
              </a:ext>
            </a:extLst>
          </p:cNvPr>
          <p:cNvSpPr/>
          <p:nvPr/>
        </p:nvSpPr>
        <p:spPr>
          <a:xfrm>
            <a:off x="4417622" y="3849616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EAE71F-A9DF-5AED-21D8-C21FCD2DC0B4}"/>
              </a:ext>
            </a:extLst>
          </p:cNvPr>
          <p:cNvSpPr/>
          <p:nvPr/>
        </p:nvSpPr>
        <p:spPr>
          <a:xfrm>
            <a:off x="4417622" y="4653778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250F9B-595B-0977-F9D9-B5F119FA570D}"/>
              </a:ext>
            </a:extLst>
          </p:cNvPr>
          <p:cNvSpPr/>
          <p:nvPr/>
        </p:nvSpPr>
        <p:spPr>
          <a:xfrm>
            <a:off x="9908477" y="979269"/>
            <a:ext cx="1597995" cy="44746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98D6E44B-0DE7-DF41-CD60-B47A6DB228BE}"/>
              </a:ext>
            </a:extLst>
          </p:cNvPr>
          <p:cNvSpPr txBox="1">
            <a:spLocks/>
          </p:cNvSpPr>
          <p:nvPr/>
        </p:nvSpPr>
        <p:spPr>
          <a:xfrm>
            <a:off x="9448800" y="5443613"/>
            <a:ext cx="2546555" cy="100624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- 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B3187E-7167-F8DC-1E65-FE16890AFB1E}"/>
              </a:ext>
            </a:extLst>
          </p:cNvPr>
          <p:cNvSpPr/>
          <p:nvPr/>
        </p:nvSpPr>
        <p:spPr>
          <a:xfrm>
            <a:off x="10216088" y="2316356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56E0DB8-B28E-50B9-0562-375B79513F2F}"/>
              </a:ext>
            </a:extLst>
          </p:cNvPr>
          <p:cNvSpPr/>
          <p:nvPr/>
        </p:nvSpPr>
        <p:spPr>
          <a:xfrm>
            <a:off x="10216088" y="3098992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E05B09-B4C5-8038-5DAA-CC81D97E5582}"/>
              </a:ext>
            </a:extLst>
          </p:cNvPr>
          <p:cNvSpPr/>
          <p:nvPr/>
        </p:nvSpPr>
        <p:spPr>
          <a:xfrm>
            <a:off x="10216087" y="3881628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E44BD8-7603-1CA9-20DC-DF111C90E391}"/>
              </a:ext>
            </a:extLst>
          </p:cNvPr>
          <p:cNvSpPr/>
          <p:nvPr/>
        </p:nvSpPr>
        <p:spPr>
          <a:xfrm>
            <a:off x="10216087" y="4685790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9D77A5-40F3-577E-81A4-45D902FADF7D}"/>
              </a:ext>
            </a:extLst>
          </p:cNvPr>
          <p:cNvSpPr/>
          <p:nvPr/>
        </p:nvSpPr>
        <p:spPr>
          <a:xfrm>
            <a:off x="6441367" y="2016275"/>
            <a:ext cx="3262124" cy="232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682862-096C-F936-E17C-31ECE1E5164D}"/>
              </a:ext>
            </a:extLst>
          </p:cNvPr>
          <p:cNvSpPr/>
          <p:nvPr/>
        </p:nvSpPr>
        <p:spPr>
          <a:xfrm>
            <a:off x="6608260" y="218808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日期组件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E80B3A-D26B-9024-553E-E85383E17DA4}"/>
              </a:ext>
            </a:extLst>
          </p:cNvPr>
          <p:cNvSpPr/>
          <p:nvPr/>
        </p:nvSpPr>
        <p:spPr>
          <a:xfrm>
            <a:off x="6608260" y="2763025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评分组件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2E4336-C8B1-7DB4-6E09-4AC5A67481BE}"/>
              </a:ext>
            </a:extLst>
          </p:cNvPr>
          <p:cNvSpPr/>
          <p:nvPr/>
        </p:nvSpPr>
        <p:spPr>
          <a:xfrm>
            <a:off x="6608260" y="3337961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密码框组件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481E75-96B0-BDDA-EDA0-2B16D3160473}"/>
              </a:ext>
            </a:extLst>
          </p:cNvPr>
          <p:cNvSpPr/>
          <p:nvPr/>
        </p:nvSpPr>
        <p:spPr>
          <a:xfrm>
            <a:off x="8235499" y="218808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表单组件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915BB9-19F3-B2F1-1F40-2FF09B0DD95C}"/>
              </a:ext>
            </a:extLst>
          </p:cNvPr>
          <p:cNvSpPr/>
          <p:nvPr/>
        </p:nvSpPr>
        <p:spPr>
          <a:xfrm>
            <a:off x="8235499" y="2757464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按钮组件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13F7BD8-46A6-6E20-0233-0C080B4A20DE}"/>
              </a:ext>
            </a:extLst>
          </p:cNvPr>
          <p:cNvSpPr/>
          <p:nvPr/>
        </p:nvSpPr>
        <p:spPr>
          <a:xfrm>
            <a:off x="8235499" y="3346111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提示框组件</a:t>
            </a: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1148334E-8F01-D355-9AD6-0E2EC54F8A1B}"/>
              </a:ext>
            </a:extLst>
          </p:cNvPr>
          <p:cNvSpPr txBox="1">
            <a:spLocks/>
          </p:cNvSpPr>
          <p:nvPr/>
        </p:nvSpPr>
        <p:spPr>
          <a:xfrm>
            <a:off x="6674374" y="3796604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30647B48-11CB-B148-AADC-F2A8EE7C5614}"/>
              </a:ext>
            </a:extLst>
          </p:cNvPr>
          <p:cNvSpPr txBox="1">
            <a:spLocks/>
          </p:cNvSpPr>
          <p:nvPr/>
        </p:nvSpPr>
        <p:spPr>
          <a:xfrm>
            <a:off x="8347351" y="3796604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70F248A-74A6-28CA-0A62-E158EE8FCD3F}"/>
              </a:ext>
            </a:extLst>
          </p:cNvPr>
          <p:cNvSpPr/>
          <p:nvPr/>
        </p:nvSpPr>
        <p:spPr>
          <a:xfrm>
            <a:off x="10029147" y="114566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表单组件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6C41BDD-9FAF-9211-FA66-6B0103A4597F}"/>
              </a:ext>
            </a:extLst>
          </p:cNvPr>
          <p:cNvSpPr/>
          <p:nvPr/>
        </p:nvSpPr>
        <p:spPr>
          <a:xfrm>
            <a:off x="10019216" y="1690140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按钮组件</a:t>
            </a:r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0E37FFB6-7793-ACBB-C012-5DAB82AEBD1C}"/>
              </a:ext>
            </a:extLst>
          </p:cNvPr>
          <p:cNvSpPr txBox="1">
            <a:spLocks/>
          </p:cNvSpPr>
          <p:nvPr/>
        </p:nvSpPr>
        <p:spPr>
          <a:xfrm>
            <a:off x="6988640" y="4316078"/>
            <a:ext cx="2265372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工具箱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E183BD9-7CA4-3871-299B-A8A73B7A6D1C}"/>
              </a:ext>
            </a:extLst>
          </p:cNvPr>
          <p:cNvCxnSpPr>
            <a:cxnSpLocks/>
          </p:cNvCxnSpPr>
          <p:nvPr/>
        </p:nvCxnSpPr>
        <p:spPr>
          <a:xfrm flipV="1">
            <a:off x="9370305" y="1627428"/>
            <a:ext cx="602344" cy="42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8" grpId="0"/>
      <p:bldP spid="19" grpId="0" animBg="1"/>
      <p:bldP spid="22" grpId="0" animBg="1"/>
      <p:bldP spid="23" grpId="0" animBg="1"/>
      <p:bldP spid="24" grpId="0" animBg="1"/>
      <p:bldP spid="2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9" grpId="0" animBg="1"/>
      <p:bldP spid="60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目标：阅读文档，掌握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的基本使用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881476"/>
            <a:ext cx="6125497" cy="3751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官网：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vant-ui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使用测试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8" y="3029323"/>
            <a:ext cx="5665839" cy="37647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 </a:t>
            </a:r>
            <a:r>
              <a:rPr lang="zh-CN" altLang="en-US" dirty="0">
                <a:solidFill>
                  <a:schemeClr val="bg1"/>
                </a:solidFill>
              </a:rPr>
              <a:t>vant@latest-v2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CFE996-66F8-CE61-26D9-01D546A67D36}"/>
              </a:ext>
            </a:extLst>
          </p:cNvPr>
          <p:cNvSpPr txBox="1"/>
          <p:nvPr/>
        </p:nvSpPr>
        <p:spPr>
          <a:xfrm>
            <a:off x="3013587" y="3291037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3454A-DFEF-BC86-1B75-7DB6D4A45E08}"/>
              </a:ext>
            </a:extLst>
          </p:cNvPr>
          <p:cNvSpPr txBox="1"/>
          <p:nvPr/>
        </p:nvSpPr>
        <p:spPr>
          <a:xfrm>
            <a:off x="1109817" y="3746495"/>
            <a:ext cx="5665839" cy="122354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Vant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'vant/lib/index.css'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把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vant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中所有的组件都导入了</a:t>
            </a:r>
            <a:endParaRPr lang="zh-CN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Vant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109817" y="5580462"/>
            <a:ext cx="6284042" cy="65633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"info"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信息按钮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0C550C2-1A03-0BFA-CF8C-EBCC33D6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351" y="3748748"/>
            <a:ext cx="4188794" cy="113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id="{8CE83E11-94E0-0C3E-9F88-502BAF29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全部导入 和 按需导入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5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目标：阅读文档，掌握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的基本使用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已安装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安装插件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5" y="2492379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vant@latest-v2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3454A-DFEF-BC86-1B75-7DB6D4A45E08}"/>
              </a:ext>
            </a:extLst>
          </p:cNvPr>
          <p:cNvSpPr txBox="1"/>
          <p:nvPr/>
        </p:nvSpPr>
        <p:spPr>
          <a:xfrm>
            <a:off x="1109815" y="3230913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babel-plugin-import -D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109815" y="3969447"/>
            <a:ext cx="4324261" cy="2729448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presets: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'@vue/cli-plugin-babel/preset'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'import'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libraryDirectory: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'es'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style: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全部导入 和 按需导入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8B3D52-DF3F-0883-0FDB-CF4EB5EA5BEF}"/>
              </a:ext>
            </a:extLst>
          </p:cNvPr>
          <p:cNvSpPr txBox="1"/>
          <p:nvPr/>
        </p:nvSpPr>
        <p:spPr>
          <a:xfrm>
            <a:off x="6066504" y="2043324"/>
            <a:ext cx="6125496" cy="338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测试使用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 提取到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95457D-9BBB-5252-F32C-7BA8F2C61E46}"/>
              </a:ext>
            </a:extLst>
          </p:cNvPr>
          <p:cNvSpPr txBox="1"/>
          <p:nvPr/>
        </p:nvSpPr>
        <p:spPr>
          <a:xfrm>
            <a:off x="6409149" y="2460424"/>
            <a:ext cx="4878028" cy="972562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'vue'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BF9089-C9DF-A696-E885-A7C97060C23A}"/>
              </a:ext>
            </a:extLst>
          </p:cNvPr>
          <p:cNvSpPr txBox="1"/>
          <p:nvPr/>
        </p:nvSpPr>
        <p:spPr>
          <a:xfrm>
            <a:off x="6409149" y="3978383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"info"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信息按钮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518455-6315-C774-FDC1-3AF35D661A94}"/>
              </a:ext>
            </a:extLst>
          </p:cNvPr>
          <p:cNvSpPr txBox="1"/>
          <p:nvPr/>
        </p:nvSpPr>
        <p:spPr>
          <a:xfrm>
            <a:off x="6409149" y="5069959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导入按需导入的配置文件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'@/utils/vant-ui'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6" grpId="0" animBg="1"/>
      <p:bldP spid="26" grpId="0"/>
      <p:bldP spid="27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postcss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 实现项目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适配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官方配置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安装插件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根目录新建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postcss.config.js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文件，填入配置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5" y="2492379"/>
            <a:ext cx="4545190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postcss-px-to-viewport@1.1.1  -D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109814" y="3306395"/>
            <a:ext cx="4324261" cy="207061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postcss.config.js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'postcss-px-to-viewport'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标准屏宽度</a:t>
            </a:r>
            <a:endParaRPr lang="en-US" altLang="zh-CN" sz="14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viewportWidth: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375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项目中的 </a:t>
            </a:r>
            <a:r>
              <a:rPr kumimoji="1" lang="en-US" altLang="zh-CN"/>
              <a:t>vw </a:t>
            </a:r>
            <a:r>
              <a:rPr kumimoji="1" lang="zh-CN" altLang="en-US"/>
              <a:t>适配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E2B476-1C57-1A31-9763-0EBCBE56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082" y="1358746"/>
            <a:ext cx="3129821" cy="4051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89F6037-0ACE-CE9C-6609-82D12F3DA5F8}"/>
              </a:ext>
            </a:extLst>
          </p:cNvPr>
          <p:cNvSpPr/>
          <p:nvPr/>
        </p:nvSpPr>
        <p:spPr>
          <a:xfrm>
            <a:off x="6536996" y="1855890"/>
            <a:ext cx="1120878" cy="791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px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D7E8F9-DDCE-FF2C-F2BD-0EE2B3CB2173}"/>
              </a:ext>
            </a:extLst>
          </p:cNvPr>
          <p:cNvCxnSpPr>
            <a:stCxn id="10" idx="2"/>
          </p:cNvCxnSpPr>
          <p:nvPr/>
        </p:nvCxnSpPr>
        <p:spPr>
          <a:xfrm>
            <a:off x="7097435" y="2647669"/>
            <a:ext cx="0" cy="1019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C2BCE8A-3F22-CD17-7827-2512A4AB6B6C}"/>
              </a:ext>
            </a:extLst>
          </p:cNvPr>
          <p:cNvSpPr/>
          <p:nvPr/>
        </p:nvSpPr>
        <p:spPr>
          <a:xfrm>
            <a:off x="6536996" y="3657103"/>
            <a:ext cx="1120878" cy="791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vw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D9C472-DDD8-3481-5575-35C29C36E3D8}"/>
              </a:ext>
            </a:extLst>
          </p:cNvPr>
          <p:cNvSpPr txBox="1"/>
          <p:nvPr/>
        </p:nvSpPr>
        <p:spPr>
          <a:xfrm>
            <a:off x="7138221" y="2879290"/>
            <a:ext cx="103930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自动转换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5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6" grpId="0" animBg="1"/>
      <p:bldP spid="10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目标：分析项目页面，设计路由，配置一级路由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833787-8885-8AF8-0259-FC479DCB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02" y="2034747"/>
            <a:ext cx="2624332" cy="3985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48F7988-6428-439D-6659-5BFED3987F7E}"/>
              </a:ext>
            </a:extLst>
          </p:cNvPr>
          <p:cNvSpPr/>
          <p:nvPr/>
        </p:nvSpPr>
        <p:spPr>
          <a:xfrm>
            <a:off x="5968079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A2B535-0EE5-BBF1-D42D-3EA1D201FAD5}"/>
              </a:ext>
            </a:extLst>
          </p:cNvPr>
          <p:cNvSpPr/>
          <p:nvPr/>
        </p:nvSpPr>
        <p:spPr>
          <a:xfrm>
            <a:off x="4195463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38CF74-252D-F328-66CC-4E518F75F228}"/>
              </a:ext>
            </a:extLst>
          </p:cNvPr>
          <p:cNvSpPr/>
          <p:nvPr/>
        </p:nvSpPr>
        <p:spPr>
          <a:xfrm>
            <a:off x="7822543" y="3158838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首页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BD181D-3DC0-3EDC-8C5B-D91214CE3394}"/>
              </a:ext>
            </a:extLst>
          </p:cNvPr>
          <p:cNvSpPr/>
          <p:nvPr/>
        </p:nvSpPr>
        <p:spPr>
          <a:xfrm>
            <a:off x="9615946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面经详情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41F9B8-F86A-995E-220C-419094A98981}"/>
              </a:ext>
            </a:extLst>
          </p:cNvPr>
          <p:cNvSpPr/>
          <p:nvPr/>
        </p:nvSpPr>
        <p:spPr>
          <a:xfrm>
            <a:off x="620980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DC8FEE4-764D-795C-B92E-6BCB0DAE3E98}"/>
              </a:ext>
            </a:extLst>
          </p:cNvPr>
          <p:cNvSpPr/>
          <p:nvPr/>
        </p:nvSpPr>
        <p:spPr>
          <a:xfrm rot="5400000">
            <a:off x="7304090" y="49332"/>
            <a:ext cx="300009" cy="5575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4175C1-6E6B-7201-F72E-4216CDF9696A}"/>
              </a:ext>
            </a:extLst>
          </p:cNvPr>
          <p:cNvSpPr/>
          <p:nvPr/>
        </p:nvSpPr>
        <p:spPr>
          <a:xfrm>
            <a:off x="738967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收藏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EFD3E9-6B93-3340-F849-E105E45127E9}"/>
              </a:ext>
            </a:extLst>
          </p:cNvPr>
          <p:cNvSpPr/>
          <p:nvPr/>
        </p:nvSpPr>
        <p:spPr>
          <a:xfrm>
            <a:off x="856954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点赞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917458-573E-47C6-F55C-C0DD7424D25C}"/>
              </a:ext>
            </a:extLst>
          </p:cNvPr>
          <p:cNvSpPr/>
          <p:nvPr/>
        </p:nvSpPr>
        <p:spPr>
          <a:xfrm>
            <a:off x="974941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我的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F24190A-44ED-C829-D5D8-6172E44C52D4}"/>
              </a:ext>
            </a:extLst>
          </p:cNvPr>
          <p:cNvSpPr/>
          <p:nvPr/>
        </p:nvSpPr>
        <p:spPr>
          <a:xfrm rot="5400000">
            <a:off x="8353572" y="2571565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00DE85AA-2ED9-BBD0-D4EA-1CFF2BABD1E4}"/>
              </a:ext>
            </a:extLst>
          </p:cNvPr>
          <p:cNvSpPr txBox="1">
            <a:spLocks/>
          </p:cNvSpPr>
          <p:nvPr/>
        </p:nvSpPr>
        <p:spPr>
          <a:xfrm>
            <a:off x="6784259" y="2226224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面经移动端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F039C1C1-BEE1-7264-0216-DBCDC15AE905}"/>
              </a:ext>
            </a:extLst>
          </p:cNvPr>
          <p:cNvSpPr txBox="1">
            <a:spLocks/>
          </p:cNvSpPr>
          <p:nvPr/>
        </p:nvSpPr>
        <p:spPr>
          <a:xfrm>
            <a:off x="10540786" y="2729661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一级路由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E4081583-0F61-FD1F-CFFF-CB2E5FB3C3C0}"/>
              </a:ext>
            </a:extLst>
          </p:cNvPr>
          <p:cNvSpPr txBox="1">
            <a:spLocks/>
          </p:cNvSpPr>
          <p:nvPr/>
        </p:nvSpPr>
        <p:spPr>
          <a:xfrm>
            <a:off x="10540786" y="4108448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二级路由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0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组件库文档，实现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底部导航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AFBB4-EA70-AB9A-163A-AB4C8958E613}"/>
              </a:ext>
            </a:extLst>
          </p:cNvPr>
          <p:cNvSpPr txBox="1"/>
          <p:nvPr/>
        </p:nvSpPr>
        <p:spPr>
          <a:xfrm>
            <a:off x="767170" y="2457574"/>
            <a:ext cx="6125496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标签页：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按需引入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layout.vue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粘贴官方代码测试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AC65D0-4E5B-8DEB-829F-268126A85668}"/>
              </a:ext>
            </a:extLst>
          </p:cNvPr>
          <p:cNvSpPr txBox="1"/>
          <p:nvPr/>
        </p:nvSpPr>
        <p:spPr>
          <a:xfrm>
            <a:off x="1001846" y="3352434"/>
            <a:ext cx="4324261" cy="752951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Tabbar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TabbarItem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Tabbar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TabbarItem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E9BD5F-3D37-8D36-1D87-AFEE091535E0}"/>
              </a:ext>
            </a:extLst>
          </p:cNvPr>
          <p:cNvSpPr txBox="1"/>
          <p:nvPr/>
        </p:nvSpPr>
        <p:spPr>
          <a:xfrm>
            <a:off x="1001846" y="4808309"/>
            <a:ext cx="5989077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"home-o"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"search"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"friends-o"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"setting-o"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78CCA5-EBB7-BD97-9476-4DE081CC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599" y="5690355"/>
            <a:ext cx="3314987" cy="487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4156E31-9F8D-3673-2F43-34ECCA714608}"/>
              </a:ext>
            </a:extLst>
          </p:cNvPr>
          <p:cNvSpPr txBox="1"/>
          <p:nvPr/>
        </p:nvSpPr>
        <p:spPr>
          <a:xfrm>
            <a:off x="5968078" y="2758774"/>
            <a:ext cx="326441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修改文字、图标，进行定制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C891077-1F33-3A32-A4FD-8F2942826EE7}"/>
              </a:ext>
            </a:extLst>
          </p:cNvPr>
          <p:cNvSpPr txBox="1"/>
          <p:nvPr/>
        </p:nvSpPr>
        <p:spPr>
          <a:xfrm>
            <a:off x="6071929" y="3324703"/>
            <a:ext cx="5549846" cy="972562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"notes-o"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面经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"star-o"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收藏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"like-o"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喜欢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"user-o"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我的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47878B-EF97-15C1-F223-9CAE630F70C6}"/>
              </a:ext>
            </a:extLst>
          </p:cNvPr>
          <p:cNvCxnSpPr>
            <a:cxnSpLocks/>
          </p:cNvCxnSpPr>
          <p:nvPr/>
        </p:nvCxnSpPr>
        <p:spPr>
          <a:xfrm flipV="1">
            <a:off x="6096000" y="4319981"/>
            <a:ext cx="1370643" cy="56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99CD94E8-E00B-1074-7663-04454729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34" y="1901752"/>
            <a:ext cx="3856054" cy="53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7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31" grpId="0" animBg="1"/>
      <p:bldP spid="36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目标：通过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配置主题色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，实现底部导航定制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4D9A4A2C-E266-2D23-4E12-78C2DD6FFA3A}"/>
              </a:ext>
            </a:extLst>
          </p:cNvPr>
          <p:cNvSpPr/>
          <p:nvPr/>
        </p:nvSpPr>
        <p:spPr>
          <a:xfrm>
            <a:off x="5201368" y="1906311"/>
            <a:ext cx="1032387" cy="616595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7B2CEA-BC63-2BF8-661F-AD89F53E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03" y="1955505"/>
            <a:ext cx="3848433" cy="518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9ACF42-742E-A4A9-F569-4DF6A4E753B5}"/>
              </a:ext>
            </a:extLst>
          </p:cNvPr>
          <p:cNvSpPr txBox="1"/>
          <p:nvPr/>
        </p:nvSpPr>
        <p:spPr>
          <a:xfrm>
            <a:off x="767170" y="2621700"/>
            <a:ext cx="6125496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配置主题色：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指定样式路径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4E97F7-3C6B-9500-B56C-0D7C655572EA}"/>
              </a:ext>
            </a:extLst>
          </p:cNvPr>
          <p:cNvSpPr txBox="1"/>
          <p:nvPr/>
        </p:nvSpPr>
        <p:spPr>
          <a:xfrm>
            <a:off x="1051009" y="3527716"/>
            <a:ext cx="4563212" cy="2949059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presets: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'@vue/cli-plugin-babel/preset'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'import'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libraryDirectory: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'es'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指定样式路径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/style/less`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AF74B-A4F6-2ACF-6942-288F4749857C}"/>
              </a:ext>
            </a:extLst>
          </p:cNvPr>
          <p:cNvSpPr txBox="1"/>
          <p:nvPr/>
        </p:nvSpPr>
        <p:spPr>
          <a:xfrm>
            <a:off x="5968079" y="2585464"/>
            <a:ext cx="326441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覆盖变量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261590-610E-A545-8982-31407E989730}"/>
              </a:ext>
            </a:extLst>
          </p:cNvPr>
          <p:cNvSpPr txBox="1"/>
          <p:nvPr/>
        </p:nvSpPr>
        <p:spPr>
          <a:xfrm>
            <a:off x="6026919" y="3069497"/>
            <a:ext cx="5447071" cy="3573661"/>
          </a:xfrm>
          <a:prstGeom prst="roundRect">
            <a:avLst>
              <a:gd name="adj" fmla="val 2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defineConfig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'@vue/cli-service'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defineConfig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transpileDependencies: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css: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loaderOptions: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less: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lessOptions: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modifyVars: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直接覆盖变量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blue: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'#FA6D1D'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B91B0D-CE13-E80F-C953-2D899545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03" y="1002669"/>
            <a:ext cx="3675879" cy="595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D89FA78-678E-89C3-5956-66E32C9EC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66" y="2005858"/>
            <a:ext cx="3856054" cy="518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目标：基于底部导航，完成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二级路由配置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607EC-F3A5-F853-2A68-BADB08DC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4" y="1906311"/>
            <a:ext cx="4443619" cy="4271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B9A5F9-5465-DF88-0A5A-462B22503EF9}"/>
              </a:ext>
            </a:extLst>
          </p:cNvPr>
          <p:cNvSpPr/>
          <p:nvPr/>
        </p:nvSpPr>
        <p:spPr>
          <a:xfrm>
            <a:off x="5633884" y="1608858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配置二级路由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81C2097-51B2-810E-343F-3B7382F30DAE}"/>
              </a:ext>
            </a:extLst>
          </p:cNvPr>
          <p:cNvSpPr/>
          <p:nvPr/>
        </p:nvSpPr>
        <p:spPr>
          <a:xfrm>
            <a:off x="6275284" y="2590995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525A78-4C7E-6352-B673-7113A16C35B8}"/>
              </a:ext>
            </a:extLst>
          </p:cNvPr>
          <p:cNvSpPr/>
          <p:nvPr/>
        </p:nvSpPr>
        <p:spPr>
          <a:xfrm>
            <a:off x="5633884" y="3403847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配置导航链接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03C65DF-A0CC-796D-783D-13FAD234C01E}"/>
              </a:ext>
            </a:extLst>
          </p:cNvPr>
          <p:cNvSpPr/>
          <p:nvPr/>
        </p:nvSpPr>
        <p:spPr>
          <a:xfrm>
            <a:off x="6238877" y="4483704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4D9A2C-75AF-9C1F-E8AE-C4D72DDB313B}"/>
              </a:ext>
            </a:extLst>
          </p:cNvPr>
          <p:cNvSpPr/>
          <p:nvPr/>
        </p:nvSpPr>
        <p:spPr>
          <a:xfrm>
            <a:off x="5597477" y="5296556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配置路由出口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5E3CBF-0D7D-A9A3-15B1-DA097C611121}"/>
              </a:ext>
            </a:extLst>
          </p:cNvPr>
          <p:cNvSpPr txBox="1"/>
          <p:nvPr/>
        </p:nvSpPr>
        <p:spPr>
          <a:xfrm>
            <a:off x="7487058" y="1808408"/>
            <a:ext cx="1529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children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1739F0-2F0F-547D-8FC9-500ADB2BA585}"/>
              </a:ext>
            </a:extLst>
          </p:cNvPr>
          <p:cNvSpPr txBox="1"/>
          <p:nvPr/>
        </p:nvSpPr>
        <p:spPr>
          <a:xfrm>
            <a:off x="7736945" y="3138715"/>
            <a:ext cx="4081429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"/article" ...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面经</a:t>
            </a: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E2EE45-797A-7C74-0C16-F8119388CE72}"/>
              </a:ext>
            </a:extLst>
          </p:cNvPr>
          <p:cNvSpPr txBox="1"/>
          <p:nvPr/>
        </p:nvSpPr>
        <p:spPr>
          <a:xfrm>
            <a:off x="7736945" y="5251035"/>
            <a:ext cx="4081429" cy="972562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"layout-page"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... (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导航部分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  <p:bldP spid="17" grpId="0"/>
      <p:bldP spid="23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目标：阅读文档，实现 登录页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注册页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静态布局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56F52-9848-66B4-5110-500067A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2" y="2181664"/>
            <a:ext cx="4077053" cy="265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743A28-33A3-6B18-FFC6-5DBEA5FA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27" y="2189285"/>
            <a:ext cx="4092295" cy="2644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39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项目演示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目标：查看项目效果，明确功能模块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5A68A-C508-5F33-F110-FB0F7812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3" y="1965921"/>
            <a:ext cx="2624332" cy="3985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9A36C4-D341-0E98-883F-BC8D3F5B879A}"/>
              </a:ext>
            </a:extLst>
          </p:cNvPr>
          <p:cNvSpPr/>
          <p:nvPr/>
        </p:nvSpPr>
        <p:spPr>
          <a:xfrm>
            <a:off x="5968079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3A888E-6EA2-A7D4-096B-06933BFC5D1E}"/>
              </a:ext>
            </a:extLst>
          </p:cNvPr>
          <p:cNvSpPr/>
          <p:nvPr/>
        </p:nvSpPr>
        <p:spPr>
          <a:xfrm>
            <a:off x="4195463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0F3EFA-257B-5348-3750-4BBFC989310E}"/>
              </a:ext>
            </a:extLst>
          </p:cNvPr>
          <p:cNvSpPr/>
          <p:nvPr/>
        </p:nvSpPr>
        <p:spPr>
          <a:xfrm>
            <a:off x="7822543" y="3158838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首页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9EAC6-00C5-090F-BB1E-34B303ED14A3}"/>
              </a:ext>
            </a:extLst>
          </p:cNvPr>
          <p:cNvSpPr/>
          <p:nvPr/>
        </p:nvSpPr>
        <p:spPr>
          <a:xfrm>
            <a:off x="9615946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面经详情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03425B-142C-8603-157B-F7DA2DBBE7A7}"/>
              </a:ext>
            </a:extLst>
          </p:cNvPr>
          <p:cNvSpPr/>
          <p:nvPr/>
        </p:nvSpPr>
        <p:spPr>
          <a:xfrm>
            <a:off x="607633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FA6544F-9D81-3C9C-E1FE-D78FE6B18135}"/>
              </a:ext>
            </a:extLst>
          </p:cNvPr>
          <p:cNvSpPr/>
          <p:nvPr/>
        </p:nvSpPr>
        <p:spPr>
          <a:xfrm rot="5400000">
            <a:off x="7304090" y="49332"/>
            <a:ext cx="300009" cy="5575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04F82F-3934-44E1-0894-596542555319}"/>
              </a:ext>
            </a:extLst>
          </p:cNvPr>
          <p:cNvSpPr/>
          <p:nvPr/>
        </p:nvSpPr>
        <p:spPr>
          <a:xfrm>
            <a:off x="725620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收藏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4DAD07-BD0A-76A0-5B32-CA40E544EA0D}"/>
              </a:ext>
            </a:extLst>
          </p:cNvPr>
          <p:cNvSpPr/>
          <p:nvPr/>
        </p:nvSpPr>
        <p:spPr>
          <a:xfrm>
            <a:off x="843607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点赞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55E23-CAA8-32C2-78A7-6E922F377415}"/>
              </a:ext>
            </a:extLst>
          </p:cNvPr>
          <p:cNvSpPr/>
          <p:nvPr/>
        </p:nvSpPr>
        <p:spPr>
          <a:xfrm>
            <a:off x="961594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我的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AFCCF4A-9D4B-4CD6-93CE-5EA5151955A8}"/>
              </a:ext>
            </a:extLst>
          </p:cNvPr>
          <p:cNvSpPr/>
          <p:nvPr/>
        </p:nvSpPr>
        <p:spPr>
          <a:xfrm rot="5400000">
            <a:off x="8220100" y="2571567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1A78C114-433C-B26E-AE3F-ED36F64D8C44}"/>
              </a:ext>
            </a:extLst>
          </p:cNvPr>
          <p:cNvSpPr txBox="1">
            <a:spLocks/>
          </p:cNvSpPr>
          <p:nvPr/>
        </p:nvSpPr>
        <p:spPr>
          <a:xfrm>
            <a:off x="6784259" y="2226224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面经移动端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0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目标：阅读文档，实现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登录页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注册页 静态布局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56F52-9848-66B4-5110-500067A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2" y="2181664"/>
            <a:ext cx="4077053" cy="265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6833C19-3C02-E49A-2281-086E2038FF8F}"/>
              </a:ext>
            </a:extLst>
          </p:cNvPr>
          <p:cNvSpPr/>
          <p:nvPr/>
        </p:nvSpPr>
        <p:spPr>
          <a:xfrm>
            <a:off x="6386831" y="1193250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阅读文档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CFB1F9F-A576-47D2-6E34-7E9663C8D77E}"/>
              </a:ext>
            </a:extLst>
          </p:cNvPr>
          <p:cNvSpPr/>
          <p:nvPr/>
        </p:nvSpPr>
        <p:spPr>
          <a:xfrm>
            <a:off x="7028231" y="2175387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0CCA12-15E4-FBC5-BB1F-486AEEC19F26}"/>
              </a:ext>
            </a:extLst>
          </p:cNvPr>
          <p:cNvSpPr/>
          <p:nvPr/>
        </p:nvSpPr>
        <p:spPr>
          <a:xfrm>
            <a:off x="6386831" y="2988239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复制粘贴结构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DE3150A-8A48-E0C6-36B2-D13DA2682018}"/>
              </a:ext>
            </a:extLst>
          </p:cNvPr>
          <p:cNvSpPr/>
          <p:nvPr/>
        </p:nvSpPr>
        <p:spPr>
          <a:xfrm>
            <a:off x="6991824" y="4068096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B7C24-FE84-C9B0-6D80-E1865E699201}"/>
              </a:ext>
            </a:extLst>
          </p:cNvPr>
          <p:cNvSpPr/>
          <p:nvPr/>
        </p:nvSpPr>
        <p:spPr>
          <a:xfrm>
            <a:off x="6350424" y="4880948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分析代码</a:t>
            </a:r>
            <a:endParaRPr lang="en-US" altLang="zh-CN"/>
          </a:p>
          <a:p>
            <a:pPr algn="ctr"/>
            <a:r>
              <a:rPr lang="zh-CN" altLang="en-US"/>
              <a:t>改造定制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53793-6BBD-5EB9-4B1F-A0D32704C5B3}"/>
              </a:ext>
            </a:extLst>
          </p:cNvPr>
          <p:cNvSpPr txBox="1"/>
          <p:nvPr/>
        </p:nvSpPr>
        <p:spPr>
          <a:xfrm>
            <a:off x="8371960" y="2482103"/>
            <a:ext cx="2541845" cy="1702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van-nav-bar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van-form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van-field</a:t>
            </a:r>
          </a:p>
        </p:txBody>
      </p:sp>
    </p:spTree>
    <p:extLst>
      <p:ext uri="{BB962C8B-B14F-4D97-AF65-F5344CB8AC3E}">
        <p14:creationId xmlns:p14="http://schemas.microsoft.com/office/powerpoint/2010/main" val="14913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请求方法，封装到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 dirty="0"/>
              <a:t>登录 </a:t>
            </a:r>
            <a:r>
              <a:rPr kumimoji="1" lang="en-US" altLang="zh-CN" dirty="0"/>
              <a:t>&amp; </a:t>
            </a:r>
            <a:r>
              <a:rPr kumimoji="1" lang="zh-CN" altLang="en-US" dirty="0"/>
              <a:t>注册功能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DFEE6-E0D6-54A9-6E9B-31A6CDDDCBCD}"/>
              </a:ext>
            </a:extLst>
          </p:cNvPr>
          <p:cNvSpPr txBox="1"/>
          <p:nvPr/>
        </p:nvSpPr>
        <p:spPr>
          <a:xfrm>
            <a:off x="767170" y="1768659"/>
            <a:ext cx="9586198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axios 来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请求后端接口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一般都会对 axios 进行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一些配置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(比如: 配置基础地址，请求响应拦截器等)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所以项目开发中, 都会对 axios 进行基本的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二次封装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单独封装到一个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模块中,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便于维护使用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5797B8-7BFD-B648-5C80-08F9F1CC532B}"/>
              </a:ext>
            </a:extLst>
          </p:cNvPr>
          <p:cNvSpPr/>
          <p:nvPr/>
        </p:nvSpPr>
        <p:spPr>
          <a:xfrm>
            <a:off x="3766067" y="3158085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安装 </a:t>
            </a:r>
            <a:r>
              <a:rPr lang="en-US" altLang="zh-CN" sz="1600"/>
              <a:t>axios</a:t>
            </a:r>
            <a:endParaRPr lang="zh-CN" altLang="en-US" sz="160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1901736-AF92-37F9-976B-DC2E3B2DE0AC}"/>
              </a:ext>
            </a:extLst>
          </p:cNvPr>
          <p:cNvSpPr/>
          <p:nvPr/>
        </p:nvSpPr>
        <p:spPr>
          <a:xfrm rot="16200000">
            <a:off x="5615811" y="3352066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277BB8-4F3D-C532-E4E8-7687228A324A}"/>
              </a:ext>
            </a:extLst>
          </p:cNvPr>
          <p:cNvSpPr/>
          <p:nvPr/>
        </p:nvSpPr>
        <p:spPr>
          <a:xfrm>
            <a:off x="6181918" y="3147719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新建 </a:t>
            </a:r>
            <a:endParaRPr lang="en-US" altLang="zh-CN" sz="1600"/>
          </a:p>
          <a:p>
            <a:pPr algn="ctr"/>
            <a:r>
              <a:rPr lang="en-US" altLang="zh-CN" sz="1600"/>
              <a:t>request </a:t>
            </a:r>
            <a:r>
              <a:rPr lang="zh-CN" altLang="en-US" sz="1600"/>
              <a:t>模块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8594AC3-AC1E-4398-DADE-5095D2D4A0B2}"/>
              </a:ext>
            </a:extLst>
          </p:cNvPr>
          <p:cNvSpPr/>
          <p:nvPr/>
        </p:nvSpPr>
        <p:spPr>
          <a:xfrm rot="16200000">
            <a:off x="8031662" y="3366218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65EB9D-BEF6-8822-48F8-1C1219D79A9B}"/>
              </a:ext>
            </a:extLst>
          </p:cNvPr>
          <p:cNvSpPr/>
          <p:nvPr/>
        </p:nvSpPr>
        <p:spPr>
          <a:xfrm>
            <a:off x="8593073" y="3115898"/>
            <a:ext cx="1671804" cy="12716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/>
              <a:t>创建实例</a:t>
            </a:r>
            <a:endParaRPr lang="en-US" altLang="zh-CN" sz="1600"/>
          </a:p>
          <a:p>
            <a:pPr algn="ctr">
              <a:lnSpc>
                <a:spcPct val="150000"/>
              </a:lnSpc>
            </a:pPr>
            <a:r>
              <a:rPr lang="zh-CN" altLang="en-US" sz="1600"/>
              <a:t>自定义配置</a:t>
            </a:r>
            <a:endParaRPr lang="en-US" altLang="zh-CN" sz="1600"/>
          </a:p>
          <a:p>
            <a:pPr algn="ctr">
              <a:lnSpc>
                <a:spcPct val="150000"/>
              </a:lnSpc>
            </a:pPr>
            <a:r>
              <a:rPr lang="zh-CN" altLang="en-US" sz="1600"/>
              <a:t>导出实例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BA7A8654-623D-8B0A-8327-CB1F7B135B63}"/>
              </a:ext>
            </a:extLst>
          </p:cNvPr>
          <p:cNvSpPr/>
          <p:nvPr/>
        </p:nvSpPr>
        <p:spPr>
          <a:xfrm>
            <a:off x="9234891" y="4490867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05B816-E010-2433-3C6B-EF5DDBA85E83}"/>
              </a:ext>
            </a:extLst>
          </p:cNvPr>
          <p:cNvSpPr/>
          <p:nvPr/>
        </p:nvSpPr>
        <p:spPr>
          <a:xfrm>
            <a:off x="8593073" y="4992071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测试使用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BACCA9-63C9-0900-57B5-5750485F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9" y="3106207"/>
            <a:ext cx="2739256" cy="1770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696359-D21F-FFA3-6CE0-C7E3CFAA8DC6}"/>
              </a:ext>
            </a:extLst>
          </p:cNvPr>
          <p:cNvSpPr txBox="1"/>
          <p:nvPr/>
        </p:nvSpPr>
        <p:spPr>
          <a:xfrm>
            <a:off x="785203" y="5143612"/>
            <a:ext cx="6579158" cy="78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接口文档地址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基地址：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http://interview-api-t.itheima.net/h5/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axios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文档地址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C770C-4C3E-F6BD-47E1-D48C7F064750}"/>
              </a:ext>
            </a:extLst>
          </p:cNvPr>
          <p:cNvSpPr txBox="1"/>
          <p:nvPr/>
        </p:nvSpPr>
        <p:spPr>
          <a:xfrm>
            <a:off x="6251551" y="3868148"/>
            <a:ext cx="1787983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utils/request.js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目标：将请求封装成方法，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统一存放到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，与页面分离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DA4476-D224-35B2-4C26-6D6ED66ADC96}"/>
              </a:ext>
            </a:extLst>
          </p:cNvPr>
          <p:cNvSpPr/>
          <p:nvPr/>
        </p:nvSpPr>
        <p:spPr>
          <a:xfrm>
            <a:off x="898400" y="2042096"/>
            <a:ext cx="2202172" cy="18932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9F8D7A-220B-CEBA-5E83-77131E8D22B6}"/>
              </a:ext>
            </a:extLst>
          </p:cNvPr>
          <p:cNvSpPr/>
          <p:nvPr/>
        </p:nvSpPr>
        <p:spPr>
          <a:xfrm>
            <a:off x="1276941" y="222451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37672A-36EB-CF78-3FB4-74ED1CE3731F}"/>
              </a:ext>
            </a:extLst>
          </p:cNvPr>
          <p:cNvSpPr txBox="1"/>
          <p:nvPr/>
        </p:nvSpPr>
        <p:spPr>
          <a:xfrm>
            <a:off x="898400" y="4562967"/>
            <a:ext cx="4686324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以前的模式：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页面中充斥着请求代码，可阅读性不高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相同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的请求没有复用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请求没有统一管理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76CF4B-96A3-D6EA-C472-88D290FA0B75}"/>
              </a:ext>
            </a:extLst>
          </p:cNvPr>
          <p:cNvSpPr txBox="1"/>
          <p:nvPr/>
        </p:nvSpPr>
        <p:spPr>
          <a:xfrm>
            <a:off x="1669414" y="3995767"/>
            <a:ext cx="113208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9A5EF1-5C51-38A2-7722-385D99C9DD98}"/>
              </a:ext>
            </a:extLst>
          </p:cNvPr>
          <p:cNvSpPr/>
          <p:nvPr/>
        </p:nvSpPr>
        <p:spPr>
          <a:xfrm>
            <a:off x="1276940" y="3071445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95A9C-B265-C71E-ECD5-2602BE3C2242}"/>
              </a:ext>
            </a:extLst>
          </p:cNvPr>
          <p:cNvSpPr/>
          <p:nvPr/>
        </p:nvSpPr>
        <p:spPr>
          <a:xfrm>
            <a:off x="3510243" y="2042096"/>
            <a:ext cx="2202172" cy="18932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6D7AE1-740B-C6F4-4832-736308608764}"/>
              </a:ext>
            </a:extLst>
          </p:cNvPr>
          <p:cNvSpPr/>
          <p:nvPr/>
        </p:nvSpPr>
        <p:spPr>
          <a:xfrm>
            <a:off x="3888784" y="222451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7462FC-A1F4-964D-4C10-B4A3D6F59E2F}"/>
              </a:ext>
            </a:extLst>
          </p:cNvPr>
          <p:cNvSpPr txBox="1"/>
          <p:nvPr/>
        </p:nvSpPr>
        <p:spPr>
          <a:xfrm>
            <a:off x="4281948" y="3995766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BAE9B4-062D-D880-BFF9-2693936F99CF}"/>
              </a:ext>
            </a:extLst>
          </p:cNvPr>
          <p:cNvSpPr/>
          <p:nvPr/>
        </p:nvSpPr>
        <p:spPr>
          <a:xfrm>
            <a:off x="3888783" y="3071445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D69AF0-8B5A-9567-94EA-EF9A5CAB17CE}"/>
              </a:ext>
            </a:extLst>
          </p:cNvPr>
          <p:cNvSpPr/>
          <p:nvPr/>
        </p:nvSpPr>
        <p:spPr>
          <a:xfrm>
            <a:off x="6248527" y="2042096"/>
            <a:ext cx="2202172" cy="28150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24970F-1E1C-DA32-E248-2E688142BBF6}"/>
              </a:ext>
            </a:extLst>
          </p:cNvPr>
          <p:cNvSpPr txBox="1"/>
          <p:nvPr/>
        </p:nvSpPr>
        <p:spPr>
          <a:xfrm>
            <a:off x="6931803" y="4954669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53603F-61DF-25E2-1A4F-67D24B609C2A}"/>
              </a:ext>
            </a:extLst>
          </p:cNvPr>
          <p:cNvSpPr/>
          <p:nvPr/>
        </p:nvSpPr>
        <p:spPr>
          <a:xfrm>
            <a:off x="6627068" y="222451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D0769-E832-DF87-A9D8-06ECEF73EC25}"/>
              </a:ext>
            </a:extLst>
          </p:cNvPr>
          <p:cNvSpPr/>
          <p:nvPr/>
        </p:nvSpPr>
        <p:spPr>
          <a:xfrm>
            <a:off x="6627067" y="3071445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95005E-B98C-27FE-3629-59D4201B0F4F}"/>
              </a:ext>
            </a:extLst>
          </p:cNvPr>
          <p:cNvSpPr/>
          <p:nvPr/>
        </p:nvSpPr>
        <p:spPr>
          <a:xfrm>
            <a:off x="6627066" y="3918379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10" grpId="0" animBg="1"/>
      <p:bldP spid="17" grpId="0" animBg="1"/>
      <p:bldP spid="18" grpId="0" animBg="1"/>
      <p:bldP spid="22" grpId="0"/>
      <p:bldP spid="23" grpId="0" animBg="1"/>
      <p:bldP spid="24" grpId="0" animBg="1"/>
      <p:bldP spid="25" grpId="0"/>
      <p:bldP spid="26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目标：将请求封装成方法，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统一存放到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，与页面分离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DA4476-D224-35B2-4C26-6D6ED66ADC96}"/>
              </a:ext>
            </a:extLst>
          </p:cNvPr>
          <p:cNvSpPr/>
          <p:nvPr/>
        </p:nvSpPr>
        <p:spPr>
          <a:xfrm>
            <a:off x="767169" y="1886368"/>
            <a:ext cx="3529527" cy="26419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9F8D7A-220B-CEBA-5E83-77131E8D22B6}"/>
              </a:ext>
            </a:extLst>
          </p:cNvPr>
          <p:cNvSpPr/>
          <p:nvPr/>
        </p:nvSpPr>
        <p:spPr>
          <a:xfrm>
            <a:off x="898400" y="202285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A </a:t>
            </a:r>
            <a:r>
              <a:rPr lang="zh-CN" altLang="en-US"/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37672A-36EB-CF78-3FB4-74ED1CE3731F}"/>
              </a:ext>
            </a:extLst>
          </p:cNvPr>
          <p:cNvSpPr txBox="1"/>
          <p:nvPr/>
        </p:nvSpPr>
        <p:spPr>
          <a:xfrm>
            <a:off x="4916233" y="4258326"/>
            <a:ext cx="4686324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请求与页面逻辑分离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相同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的请求可以直接复用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请求进行了统一管理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76CF4B-96A3-D6EA-C472-88D290FA0B75}"/>
              </a:ext>
            </a:extLst>
          </p:cNvPr>
          <p:cNvSpPr txBox="1"/>
          <p:nvPr/>
        </p:nvSpPr>
        <p:spPr>
          <a:xfrm>
            <a:off x="1013776" y="4572386"/>
            <a:ext cx="314196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存放封装好的请求函数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9A5EF1-5C51-38A2-7722-385D99C9DD98}"/>
              </a:ext>
            </a:extLst>
          </p:cNvPr>
          <p:cNvSpPr/>
          <p:nvPr/>
        </p:nvSpPr>
        <p:spPr>
          <a:xfrm>
            <a:off x="898400" y="2817427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B </a:t>
            </a:r>
            <a:r>
              <a:rPr lang="zh-CN" altLang="en-US"/>
              <a:t>函数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95A9C-B265-C71E-ECD5-2602BE3C2242}"/>
              </a:ext>
            </a:extLst>
          </p:cNvPr>
          <p:cNvSpPr/>
          <p:nvPr/>
        </p:nvSpPr>
        <p:spPr>
          <a:xfrm>
            <a:off x="6695768" y="1906311"/>
            <a:ext cx="1632463" cy="13004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6D7AE1-740B-C6F4-4832-736308608764}"/>
              </a:ext>
            </a:extLst>
          </p:cNvPr>
          <p:cNvSpPr/>
          <p:nvPr/>
        </p:nvSpPr>
        <p:spPr>
          <a:xfrm>
            <a:off x="898399" y="3602110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C </a:t>
            </a:r>
            <a:r>
              <a:rPr lang="zh-CN" altLang="en-US"/>
              <a:t>函数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D69AF0-8B5A-9567-94EA-EF9A5CAB17CE}"/>
              </a:ext>
            </a:extLst>
          </p:cNvPr>
          <p:cNvSpPr/>
          <p:nvPr/>
        </p:nvSpPr>
        <p:spPr>
          <a:xfrm>
            <a:off x="8506154" y="1889545"/>
            <a:ext cx="1632463" cy="21416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24970F-1E1C-DA32-E248-2E688142BBF6}"/>
              </a:ext>
            </a:extLst>
          </p:cNvPr>
          <p:cNvSpPr txBox="1"/>
          <p:nvPr/>
        </p:nvSpPr>
        <p:spPr>
          <a:xfrm>
            <a:off x="5345378" y="3184497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53603F-61DF-25E2-1A4F-67D24B609C2A}"/>
              </a:ext>
            </a:extLst>
          </p:cNvPr>
          <p:cNvSpPr/>
          <p:nvPr/>
        </p:nvSpPr>
        <p:spPr>
          <a:xfrm>
            <a:off x="2584760" y="202285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D </a:t>
            </a:r>
            <a:r>
              <a:rPr lang="zh-CN" altLang="en-US"/>
              <a:t>函数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D0769-E832-DF87-A9D8-06ECEF73EC25}"/>
              </a:ext>
            </a:extLst>
          </p:cNvPr>
          <p:cNvSpPr/>
          <p:nvPr/>
        </p:nvSpPr>
        <p:spPr>
          <a:xfrm>
            <a:off x="2584760" y="284239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E </a:t>
            </a:r>
            <a:r>
              <a:rPr lang="zh-CN" altLang="en-US"/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A0A5ED-2A24-3FAF-23B8-42B83F434557}"/>
              </a:ext>
            </a:extLst>
          </p:cNvPr>
          <p:cNvSpPr/>
          <p:nvPr/>
        </p:nvSpPr>
        <p:spPr>
          <a:xfrm>
            <a:off x="4899034" y="1892728"/>
            <a:ext cx="1632463" cy="13004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7462FC-A1F4-964D-4C10-B4A3D6F59E2F}"/>
              </a:ext>
            </a:extLst>
          </p:cNvPr>
          <p:cNvSpPr txBox="1"/>
          <p:nvPr/>
        </p:nvSpPr>
        <p:spPr>
          <a:xfrm>
            <a:off x="5063341" y="1982724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390FB-D5C9-F42D-8887-0BDC1C6D0476}"/>
              </a:ext>
            </a:extLst>
          </p:cNvPr>
          <p:cNvSpPr txBox="1"/>
          <p:nvPr/>
        </p:nvSpPr>
        <p:spPr>
          <a:xfrm>
            <a:off x="5048599" y="2573074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55673-1932-E882-5F57-DE94F107C0F2}"/>
              </a:ext>
            </a:extLst>
          </p:cNvPr>
          <p:cNvSpPr txBox="1"/>
          <p:nvPr/>
        </p:nvSpPr>
        <p:spPr>
          <a:xfrm>
            <a:off x="7088100" y="3214239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3197AC-31D0-A9D5-622A-25ACDC43FAC3}"/>
              </a:ext>
            </a:extLst>
          </p:cNvPr>
          <p:cNvSpPr txBox="1"/>
          <p:nvPr/>
        </p:nvSpPr>
        <p:spPr>
          <a:xfrm>
            <a:off x="6859975" y="1982723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DEA3B4-9B2B-31E4-A799-CBBC5B50B0BE}"/>
              </a:ext>
            </a:extLst>
          </p:cNvPr>
          <p:cNvSpPr txBox="1"/>
          <p:nvPr/>
        </p:nvSpPr>
        <p:spPr>
          <a:xfrm>
            <a:off x="6863575" y="2556537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691179-B2C3-1BAA-3879-A2C6AB1E0B02}"/>
              </a:ext>
            </a:extLst>
          </p:cNvPr>
          <p:cNvSpPr txBox="1"/>
          <p:nvPr/>
        </p:nvSpPr>
        <p:spPr>
          <a:xfrm>
            <a:off x="8785610" y="2022851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8ACF3D-BF13-F27E-2A1D-99B4B320FBF5}"/>
              </a:ext>
            </a:extLst>
          </p:cNvPr>
          <p:cNvSpPr txBox="1"/>
          <p:nvPr/>
        </p:nvSpPr>
        <p:spPr>
          <a:xfrm>
            <a:off x="8774817" y="2589510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EF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BB1152-E3FD-FFE5-65F1-9AC4D75FE3F5}"/>
              </a:ext>
            </a:extLst>
          </p:cNvPr>
          <p:cNvSpPr txBox="1"/>
          <p:nvPr/>
        </p:nvSpPr>
        <p:spPr>
          <a:xfrm>
            <a:off x="8774816" y="3149922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7CDBD1-E730-6420-D2E4-73914B0124FD}"/>
              </a:ext>
            </a:extLst>
          </p:cNvPr>
          <p:cNvSpPr txBox="1"/>
          <p:nvPr/>
        </p:nvSpPr>
        <p:spPr>
          <a:xfrm>
            <a:off x="8873678" y="4044774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2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10" grpId="0" animBg="1"/>
      <p:bldP spid="17" grpId="0" animBg="1"/>
      <p:bldP spid="18" grpId="0" animBg="1"/>
      <p:bldP spid="24" grpId="0" animBg="1"/>
      <p:bldP spid="25" grpId="0"/>
      <p:bldP spid="26" grpId="0" animBg="1"/>
      <p:bldP spid="28" grpId="0" animBg="1"/>
      <p:bldP spid="2" grpId="0" animBg="1"/>
      <p:bldP spid="22" grpId="0" animBg="1"/>
      <p:bldP spid="5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toast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轻提示，完成 注册功能 提示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AFC866-E822-3FC6-7EB7-FA1F4B2C6142}"/>
              </a:ext>
            </a:extLst>
          </p:cNvPr>
          <p:cNvSpPr/>
          <p:nvPr/>
        </p:nvSpPr>
        <p:spPr>
          <a:xfrm>
            <a:off x="895163" y="3222890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注册操作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9757491-46E0-688C-4043-0795FE94C5A5}"/>
              </a:ext>
            </a:extLst>
          </p:cNvPr>
          <p:cNvSpPr/>
          <p:nvPr/>
        </p:nvSpPr>
        <p:spPr>
          <a:xfrm rot="14058636">
            <a:off x="2778157" y="284224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9E72618-9AB8-78C0-2F47-BE5221C8E848}"/>
              </a:ext>
            </a:extLst>
          </p:cNvPr>
          <p:cNvSpPr/>
          <p:nvPr/>
        </p:nvSpPr>
        <p:spPr>
          <a:xfrm>
            <a:off x="3377514" y="2159605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成功提示</a:t>
            </a: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8D6679B3-EC44-E205-6CD1-45C0D390AD91}"/>
              </a:ext>
            </a:extLst>
          </p:cNvPr>
          <p:cNvSpPr/>
          <p:nvPr/>
        </p:nvSpPr>
        <p:spPr>
          <a:xfrm rot="16200000">
            <a:off x="5227258" y="237810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749A5C-E37C-E766-A553-31FEA85665A0}"/>
              </a:ext>
            </a:extLst>
          </p:cNvPr>
          <p:cNvSpPr/>
          <p:nvPr/>
        </p:nvSpPr>
        <p:spPr>
          <a:xfrm>
            <a:off x="5859866" y="2187517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跳转登录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1D11C9-BB82-93F1-512A-548222D6D477}"/>
              </a:ext>
            </a:extLst>
          </p:cNvPr>
          <p:cNvSpPr txBox="1"/>
          <p:nvPr/>
        </p:nvSpPr>
        <p:spPr>
          <a:xfrm>
            <a:off x="1643796" y="2340954"/>
            <a:ext cx="1586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注册成功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AAD6ACC-3B30-C896-6E62-521055432027}"/>
              </a:ext>
            </a:extLst>
          </p:cNvPr>
          <p:cNvSpPr/>
          <p:nvPr/>
        </p:nvSpPr>
        <p:spPr>
          <a:xfrm rot="17638449">
            <a:off x="2782610" y="397819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62FA9E-CFE9-5010-A020-DC384CDE7E2E}"/>
              </a:ext>
            </a:extLst>
          </p:cNvPr>
          <p:cNvSpPr txBox="1"/>
          <p:nvPr/>
        </p:nvSpPr>
        <p:spPr>
          <a:xfrm>
            <a:off x="1670662" y="4451087"/>
            <a:ext cx="170471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注册失败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3F3221-CC53-6D65-2203-80B29B2101AB}"/>
              </a:ext>
            </a:extLst>
          </p:cNvPr>
          <p:cNvSpPr/>
          <p:nvPr/>
        </p:nvSpPr>
        <p:spPr>
          <a:xfrm>
            <a:off x="3377514" y="4178324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错误提示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7ED2D4-A82E-6420-7982-47206080A97F}"/>
              </a:ext>
            </a:extLst>
          </p:cNvPr>
          <p:cNvSpPr txBox="1"/>
          <p:nvPr/>
        </p:nvSpPr>
        <p:spPr>
          <a:xfrm>
            <a:off x="7964302" y="1318587"/>
            <a:ext cx="3686923" cy="338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toast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轻提示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注册安装：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两种使用方式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导入，调用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非组件内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组件内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直接调用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FB4DE4-DDBB-A2A9-E787-E1AC5A267D5E}"/>
              </a:ext>
            </a:extLst>
          </p:cNvPr>
          <p:cNvSpPr txBox="1"/>
          <p:nvPr/>
        </p:nvSpPr>
        <p:spPr>
          <a:xfrm>
            <a:off x="8031926" y="2159605"/>
            <a:ext cx="312768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408A12-E4F0-318C-58BF-134B91A0EB6A}"/>
              </a:ext>
            </a:extLst>
          </p:cNvPr>
          <p:cNvSpPr txBox="1"/>
          <p:nvPr/>
        </p:nvSpPr>
        <p:spPr>
          <a:xfrm>
            <a:off x="8031926" y="3622760"/>
            <a:ext cx="312768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提示内容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769490-E93B-6765-C087-1EFA24500485}"/>
              </a:ext>
            </a:extLst>
          </p:cNvPr>
          <p:cNvSpPr txBox="1"/>
          <p:nvPr/>
        </p:nvSpPr>
        <p:spPr>
          <a:xfrm>
            <a:off x="8052474" y="4700347"/>
            <a:ext cx="3127688" cy="31373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$toast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提示内容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3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7" grpId="0" animBg="1"/>
      <p:bldP spid="29" grpId="0" animBg="1"/>
      <p:bldP spid="30" grpId="0"/>
      <p:bldP spid="31" grpId="0" animBg="1"/>
      <p:bldP spid="32" grpId="0"/>
      <p:bldP spid="33" grpId="0" animBg="1"/>
      <p:bldP spid="39" grpId="0"/>
      <p:bldP spid="40" grpId="0" animBg="1"/>
      <p:bldP spid="43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目标：响应拦截器中统一处理错误提示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2A1069-8E51-2A93-F22B-E4EB29671E8F}"/>
              </a:ext>
            </a:extLst>
          </p:cNvPr>
          <p:cNvSpPr txBox="1"/>
          <p:nvPr/>
        </p:nvSpPr>
        <p:spPr>
          <a:xfrm>
            <a:off x="868107" y="2762436"/>
            <a:ext cx="4553365" cy="163139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注册成功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fail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注册失败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F87B86-BAE1-0AB8-7B44-BD39647B24C9}"/>
              </a:ext>
            </a:extLst>
          </p:cNvPr>
          <p:cNvSpPr txBox="1"/>
          <p:nvPr/>
        </p:nvSpPr>
        <p:spPr>
          <a:xfrm>
            <a:off x="767169" y="1816778"/>
            <a:ext cx="5564805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问题：每次请求，都会有可能会错误，就都需要错误提示，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catch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很麻烦，能不能统一处理呢？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FBCC9-6240-3676-8D88-D00DAF03F99F}"/>
              </a:ext>
            </a:extLst>
          </p:cNvPr>
          <p:cNvSpPr/>
          <p:nvPr/>
        </p:nvSpPr>
        <p:spPr>
          <a:xfrm>
            <a:off x="6440129" y="2747902"/>
            <a:ext cx="2267586" cy="25436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24F647-0FBC-13DD-BFC8-ABAD188BB632}"/>
              </a:ext>
            </a:extLst>
          </p:cNvPr>
          <p:cNvSpPr/>
          <p:nvPr/>
        </p:nvSpPr>
        <p:spPr>
          <a:xfrm>
            <a:off x="7685161" y="2919100"/>
            <a:ext cx="914400" cy="21218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响应拦截器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663980-59FB-4A20-1002-9FDD4CE1F887}"/>
              </a:ext>
            </a:extLst>
          </p:cNvPr>
          <p:cNvSpPr txBox="1"/>
          <p:nvPr/>
        </p:nvSpPr>
        <p:spPr>
          <a:xfrm>
            <a:off x="7134943" y="5291518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41C79A-855F-0884-9695-D44AA582EC53}"/>
              </a:ext>
            </a:extLst>
          </p:cNvPr>
          <p:cNvCxnSpPr/>
          <p:nvPr/>
        </p:nvCxnSpPr>
        <p:spPr>
          <a:xfrm flipH="1">
            <a:off x="8825703" y="3212186"/>
            <a:ext cx="1789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1327309-CAAE-1CD8-F58A-D2C23FFA85AA}"/>
              </a:ext>
            </a:extLst>
          </p:cNvPr>
          <p:cNvCxnSpPr/>
          <p:nvPr/>
        </p:nvCxnSpPr>
        <p:spPr>
          <a:xfrm flipH="1">
            <a:off x="8825703" y="3974187"/>
            <a:ext cx="1789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5C35C7-03D9-22AF-C96A-2DE31C182478}"/>
              </a:ext>
            </a:extLst>
          </p:cNvPr>
          <p:cNvCxnSpPr/>
          <p:nvPr/>
        </p:nvCxnSpPr>
        <p:spPr>
          <a:xfrm flipH="1">
            <a:off x="8825703" y="4780432"/>
            <a:ext cx="1789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0A4494-D111-9FBE-7441-CC1E21A3B39F}"/>
              </a:ext>
            </a:extLst>
          </p:cNvPr>
          <p:cNvSpPr txBox="1"/>
          <p:nvPr/>
        </p:nvSpPr>
        <p:spPr>
          <a:xfrm>
            <a:off x="9250872" y="2747902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3AAFD1-A1D1-A79C-1912-DC3344086FD8}"/>
              </a:ext>
            </a:extLst>
          </p:cNvPr>
          <p:cNvSpPr txBox="1"/>
          <p:nvPr/>
        </p:nvSpPr>
        <p:spPr>
          <a:xfrm>
            <a:off x="9257039" y="3488087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0DD067-2E74-9951-A835-5422E38B498B}"/>
              </a:ext>
            </a:extLst>
          </p:cNvPr>
          <p:cNvSpPr txBox="1"/>
          <p:nvPr/>
        </p:nvSpPr>
        <p:spPr>
          <a:xfrm>
            <a:off x="9250872" y="4346252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FB55FE9-6A74-D8B9-6D6E-33734BED8060}"/>
              </a:ext>
            </a:extLst>
          </p:cNvPr>
          <p:cNvSpPr/>
          <p:nvPr/>
        </p:nvSpPr>
        <p:spPr>
          <a:xfrm rot="1869094">
            <a:off x="8390000" y="2377786"/>
            <a:ext cx="419122" cy="653055"/>
          </a:xfrm>
          <a:prstGeom prst="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0E03B-7CF0-0DC8-EDBE-4E3E22088831}"/>
              </a:ext>
            </a:extLst>
          </p:cNvPr>
          <p:cNvSpPr txBox="1"/>
          <p:nvPr/>
        </p:nvSpPr>
        <p:spPr>
          <a:xfrm>
            <a:off x="8390711" y="1870768"/>
            <a:ext cx="253286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统一处理错误响应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CDDAE20-16AC-D10C-3846-45C88188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26" y="3701639"/>
            <a:ext cx="4698854" cy="2722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4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8" grpId="0" animBg="1"/>
      <p:bldP spid="10" grpId="0"/>
      <p:bldP spid="15" grpId="0"/>
      <p:bldP spid="16" grpId="0"/>
      <p:bldP spid="17" grpId="0"/>
      <p:bldP spid="18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api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完成登录功能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354785-0604-AFAE-E458-F72A3FAA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0" y="2141109"/>
            <a:ext cx="3358021" cy="2270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97041C5-D714-C89E-9928-BB4CB7D5FF50}"/>
              </a:ext>
            </a:extLst>
          </p:cNvPr>
          <p:cNvSpPr/>
          <p:nvPr/>
        </p:nvSpPr>
        <p:spPr>
          <a:xfrm>
            <a:off x="4469635" y="293671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封装请求</a:t>
            </a:r>
            <a:r>
              <a:rPr lang="en-US" altLang="zh-CN" sz="1600"/>
              <a:t>API</a:t>
            </a:r>
            <a:endParaRPr lang="zh-CN" altLang="en-US" sz="160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5731259-2E17-9973-076D-3525DA251164}"/>
              </a:ext>
            </a:extLst>
          </p:cNvPr>
          <p:cNvSpPr/>
          <p:nvPr/>
        </p:nvSpPr>
        <p:spPr>
          <a:xfrm rot="16200000">
            <a:off x="6327864" y="315521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3A0D67-0673-D663-395C-F70833D02305}"/>
              </a:ext>
            </a:extLst>
          </p:cNvPr>
          <p:cNvSpPr/>
          <p:nvPr/>
        </p:nvSpPr>
        <p:spPr>
          <a:xfrm>
            <a:off x="6893971" y="293671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登录操作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09E21EE-EB1B-1B37-1BCC-F5E663D92943}"/>
              </a:ext>
            </a:extLst>
          </p:cNvPr>
          <p:cNvSpPr/>
          <p:nvPr/>
        </p:nvSpPr>
        <p:spPr>
          <a:xfrm rot="16200000">
            <a:off x="8743715" y="315521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A46707-A2E5-7D60-BE6F-6CB9FDDB21A5}"/>
              </a:ext>
            </a:extLst>
          </p:cNvPr>
          <p:cNvSpPr/>
          <p:nvPr/>
        </p:nvSpPr>
        <p:spPr>
          <a:xfrm>
            <a:off x="9309822" y="293671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跳转首页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315C47-87E8-D6A8-0C14-FDE46FF10CFB}"/>
              </a:ext>
            </a:extLst>
          </p:cNvPr>
          <p:cNvSpPr txBox="1"/>
          <p:nvPr/>
        </p:nvSpPr>
        <p:spPr>
          <a:xfrm>
            <a:off x="8516710" y="2343357"/>
            <a:ext cx="1586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登录成功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2B48F892-4BF2-6358-E075-39F3CCB10328}"/>
              </a:ext>
            </a:extLst>
          </p:cNvPr>
          <p:cNvSpPr/>
          <p:nvPr/>
        </p:nvSpPr>
        <p:spPr>
          <a:xfrm rot="17638449">
            <a:off x="8714918" y="398830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22EEB9-AF5A-D626-CBDD-76754D1B35A8}"/>
              </a:ext>
            </a:extLst>
          </p:cNvPr>
          <p:cNvSpPr/>
          <p:nvPr/>
        </p:nvSpPr>
        <p:spPr>
          <a:xfrm>
            <a:off x="9309822" y="4188438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错误提示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4F8FAE-78CF-3BD8-0FFB-89301D5E455D}"/>
              </a:ext>
            </a:extLst>
          </p:cNvPr>
          <p:cNvSpPr txBox="1"/>
          <p:nvPr/>
        </p:nvSpPr>
        <p:spPr>
          <a:xfrm>
            <a:off x="7860953" y="4383073"/>
            <a:ext cx="1586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登录失败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EFA828-3BEF-7BE1-3BFB-E117006F5377}"/>
              </a:ext>
            </a:extLst>
          </p:cNvPr>
          <p:cNvSpPr txBox="1"/>
          <p:nvPr/>
        </p:nvSpPr>
        <p:spPr>
          <a:xfrm>
            <a:off x="8937798" y="5109140"/>
            <a:ext cx="260466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已在响应拦截器统一处理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0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  <p:bldP spid="20" grpId="0" animBg="1"/>
      <p:bldP spid="23" grpId="0" animBg="1"/>
      <p:bldP spid="29" grpId="0"/>
      <p:bldP spid="30" grpId="0" animBg="1"/>
      <p:bldP spid="31" grpId="0" animBg="1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storage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模块，本地存储封装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2A1069-8E51-2A93-F22B-E4EB29671E8F}"/>
              </a:ext>
            </a:extLst>
          </p:cNvPr>
          <p:cNvSpPr txBox="1"/>
          <p:nvPr/>
        </p:nvSpPr>
        <p:spPr>
          <a:xfrm>
            <a:off x="857716" y="2347072"/>
            <a:ext cx="7673220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存入本地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'vant-mobile-exp-token'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F87B86-BAE1-0AB8-7B44-BD39647B24C9}"/>
              </a:ext>
            </a:extLst>
          </p:cNvPr>
          <p:cNvSpPr txBox="1"/>
          <p:nvPr/>
        </p:nvSpPr>
        <p:spPr>
          <a:xfrm>
            <a:off x="767169" y="1816778"/>
            <a:ext cx="908341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问题：刚才我们存了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，为了防止重名，起的名字很长，方便使用不？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BE1DF-659F-3A27-2289-59600EA4616C}"/>
              </a:ext>
            </a:extLst>
          </p:cNvPr>
          <p:cNvSpPr/>
          <p:nvPr/>
        </p:nvSpPr>
        <p:spPr>
          <a:xfrm>
            <a:off x="857716" y="3174611"/>
            <a:ext cx="2592066" cy="27350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05F20-B399-605F-F680-F16AEBCEFD57}"/>
              </a:ext>
            </a:extLst>
          </p:cNvPr>
          <p:cNvSpPr txBox="1"/>
          <p:nvPr/>
        </p:nvSpPr>
        <p:spPr>
          <a:xfrm>
            <a:off x="1638519" y="5909639"/>
            <a:ext cx="154109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storage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5BF283-9402-3FA1-BEA9-0BC22D7298FA}"/>
              </a:ext>
            </a:extLst>
          </p:cNvPr>
          <p:cNvSpPr/>
          <p:nvPr/>
        </p:nvSpPr>
        <p:spPr>
          <a:xfrm>
            <a:off x="1163781" y="3429000"/>
            <a:ext cx="2015837" cy="6058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getToken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0D301F-630C-3574-20A1-0EABCAEB8BD1}"/>
              </a:ext>
            </a:extLst>
          </p:cNvPr>
          <p:cNvSpPr/>
          <p:nvPr/>
        </p:nvSpPr>
        <p:spPr>
          <a:xfrm>
            <a:off x="1163780" y="4149287"/>
            <a:ext cx="2015837" cy="6058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setToken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E681E1-9EF3-3945-6A86-290BD516C23F}"/>
              </a:ext>
            </a:extLst>
          </p:cNvPr>
          <p:cNvSpPr/>
          <p:nvPr/>
        </p:nvSpPr>
        <p:spPr>
          <a:xfrm>
            <a:off x="1163780" y="4862996"/>
            <a:ext cx="2015837" cy="6058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delToken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A6EB59-C80B-6746-56A2-0DF3D72BA6FF}"/>
              </a:ext>
            </a:extLst>
          </p:cNvPr>
          <p:cNvSpPr txBox="1"/>
          <p:nvPr/>
        </p:nvSpPr>
        <p:spPr>
          <a:xfrm>
            <a:off x="6408007" y="3210121"/>
            <a:ext cx="4484850" cy="2949059"/>
          </a:xfrm>
          <a:prstGeom prst="roundRect">
            <a:avLst>
              <a:gd name="adj" fmla="val 2588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vant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-mobile-exp-token'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设置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删除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delToken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E74C68-6522-9A00-ED35-CAF93AFBACE5}"/>
              </a:ext>
            </a:extLst>
          </p:cNvPr>
          <p:cNvSpPr/>
          <p:nvPr/>
        </p:nvSpPr>
        <p:spPr>
          <a:xfrm>
            <a:off x="4185485" y="462915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登录页面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245EAE-49C1-1ACA-C4DB-1FD90C805E9A}"/>
              </a:ext>
            </a:extLst>
          </p:cNvPr>
          <p:cNvSpPr/>
          <p:nvPr/>
        </p:nvSpPr>
        <p:spPr>
          <a:xfrm>
            <a:off x="4185485" y="367035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首页页面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28A3AF-C770-A26C-E054-C2AD54E9155C}"/>
              </a:ext>
            </a:extLst>
          </p:cNvPr>
          <p:cNvCxnSpPr/>
          <p:nvPr/>
        </p:nvCxnSpPr>
        <p:spPr>
          <a:xfrm>
            <a:off x="3179617" y="3731941"/>
            <a:ext cx="1288474" cy="33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C1374D-FC98-759D-FFA8-91E8BB5E9C5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179617" y="4452228"/>
            <a:ext cx="1212553" cy="464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1" grpId="0" animBg="1"/>
      <p:bldP spid="19" grpId="0"/>
      <p:bldP spid="20" grpId="0" animBg="1"/>
      <p:bldP spid="23" grpId="0" animBg="1"/>
      <p:bldP spid="24" grpId="0" animBg="1"/>
      <p:bldP spid="26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目标：基于全局前置守卫，进行页面访问拦截处理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页面访问拦截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F87B86-BAE1-0AB8-7B44-BD39647B24C9}"/>
              </a:ext>
            </a:extLst>
          </p:cNvPr>
          <p:cNvSpPr txBox="1"/>
          <p:nvPr/>
        </p:nvSpPr>
        <p:spPr>
          <a:xfrm>
            <a:off x="767169" y="1816778"/>
            <a:ext cx="908341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面经移动端项目，只对 登录用户 开放，如果未登录，一律拦截到登录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9F433F-8F3E-DD27-62B4-A35419B78960}"/>
              </a:ext>
            </a:extLst>
          </p:cNvPr>
          <p:cNvSpPr/>
          <p:nvPr/>
        </p:nvSpPr>
        <p:spPr>
          <a:xfrm>
            <a:off x="716337" y="3177810"/>
            <a:ext cx="3461931" cy="22910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75CAB6-7FFD-E2BD-A04C-C6A426983EFB}"/>
              </a:ext>
            </a:extLst>
          </p:cNvPr>
          <p:cNvSpPr/>
          <p:nvPr/>
        </p:nvSpPr>
        <p:spPr>
          <a:xfrm>
            <a:off x="2542717" y="3381133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登录页面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A98AE9-2658-B1DC-ABEE-CD1336C58B2A}"/>
              </a:ext>
            </a:extLst>
          </p:cNvPr>
          <p:cNvSpPr txBox="1"/>
          <p:nvPr/>
        </p:nvSpPr>
        <p:spPr>
          <a:xfrm>
            <a:off x="1370107" y="5546499"/>
            <a:ext cx="205154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游客可以访问的页面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7550AD-78B9-DD60-4F01-1C4E65ABBA5A}"/>
              </a:ext>
            </a:extLst>
          </p:cNvPr>
          <p:cNvSpPr/>
          <p:nvPr/>
        </p:nvSpPr>
        <p:spPr>
          <a:xfrm>
            <a:off x="909750" y="3381132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注册页面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09F46B-45C4-6B3E-F5D3-3C855D918217}"/>
              </a:ext>
            </a:extLst>
          </p:cNvPr>
          <p:cNvSpPr/>
          <p:nvPr/>
        </p:nvSpPr>
        <p:spPr>
          <a:xfrm>
            <a:off x="5548479" y="3177810"/>
            <a:ext cx="5273414" cy="23565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7A2F3EB-AB4C-4473-3BA3-E40CAA0A5B60}"/>
              </a:ext>
            </a:extLst>
          </p:cNvPr>
          <p:cNvSpPr/>
          <p:nvPr/>
        </p:nvSpPr>
        <p:spPr>
          <a:xfrm>
            <a:off x="5679710" y="3314291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首页页面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E77EE3E-13E7-EDB8-026E-651AFBA87F32}"/>
              </a:ext>
            </a:extLst>
          </p:cNvPr>
          <p:cNvSpPr txBox="1"/>
          <p:nvPr/>
        </p:nvSpPr>
        <p:spPr>
          <a:xfrm>
            <a:off x="7072864" y="5546499"/>
            <a:ext cx="205154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需要登录访问的页面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87DEEC-B689-D05B-8486-A6AC18D43E62}"/>
              </a:ext>
            </a:extLst>
          </p:cNvPr>
          <p:cNvSpPr/>
          <p:nvPr/>
        </p:nvSpPr>
        <p:spPr>
          <a:xfrm>
            <a:off x="7378858" y="3314290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文章详情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B8A5D9-B346-4657-1CE4-7056857FAF8E}"/>
              </a:ext>
            </a:extLst>
          </p:cNvPr>
          <p:cNvSpPr/>
          <p:nvPr/>
        </p:nvSpPr>
        <p:spPr>
          <a:xfrm>
            <a:off x="9098788" y="3314290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9D4FB26-47F1-8BCB-C7EB-742BABD854F5}"/>
              </a:ext>
            </a:extLst>
          </p:cNvPr>
          <p:cNvSpPr/>
          <p:nvPr/>
        </p:nvSpPr>
        <p:spPr>
          <a:xfrm rot="2399893">
            <a:off x="5062129" y="2694633"/>
            <a:ext cx="961131" cy="57614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4A5548-5C06-83D0-5B9D-1C2E4AD5ED9F}"/>
              </a:ext>
            </a:extLst>
          </p:cNvPr>
          <p:cNvSpPr txBox="1"/>
          <p:nvPr/>
        </p:nvSpPr>
        <p:spPr>
          <a:xfrm>
            <a:off x="4091474" y="2205565"/>
            <a:ext cx="255073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未登录用户，尝试访问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9051DF6-FC81-F83C-A7D3-501CD16D8527}"/>
              </a:ext>
            </a:extLst>
          </p:cNvPr>
          <p:cNvSpPr/>
          <p:nvPr/>
        </p:nvSpPr>
        <p:spPr>
          <a:xfrm rot="4743434">
            <a:off x="4609398" y="3486864"/>
            <a:ext cx="566949" cy="101908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8E481B-0FA9-90D3-3DC6-855CF5E94BFA}"/>
              </a:ext>
            </a:extLst>
          </p:cNvPr>
          <p:cNvSpPr txBox="1"/>
          <p:nvPr/>
        </p:nvSpPr>
        <p:spPr>
          <a:xfrm>
            <a:off x="4289833" y="4232649"/>
            <a:ext cx="255073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拦截到登录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1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31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目标：基于全局前置守卫，进行页面访问拦截处理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页面访问拦截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8EF59B-2A8A-A3CB-17D1-BB6A5E105E0B}"/>
              </a:ext>
            </a:extLst>
          </p:cNvPr>
          <p:cNvSpPr txBox="1"/>
          <p:nvPr/>
        </p:nvSpPr>
        <p:spPr>
          <a:xfrm>
            <a:off x="788853" y="4330599"/>
            <a:ext cx="2107035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跳转路由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28B67-2552-0758-80FD-3EED5210C739}"/>
              </a:ext>
            </a:extLst>
          </p:cNvPr>
          <p:cNvSpPr txBox="1"/>
          <p:nvPr/>
        </p:nvSpPr>
        <p:spPr>
          <a:xfrm>
            <a:off x="767169" y="1816778"/>
            <a:ext cx="9083413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路由导航守卫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全局前置守卫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所有的路由一旦被匹配到，都会先经过全局前置守卫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只有全局前置守卫放行，才会真正解析渲染组件，才能看到页面内容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拦截或放行的关键点？ 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用户是否有登录权证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9FFCE2-FB27-9229-5676-C3AC916C83EB}"/>
              </a:ext>
            </a:extLst>
          </p:cNvPr>
          <p:cNvSpPr/>
          <p:nvPr/>
        </p:nvSpPr>
        <p:spPr>
          <a:xfrm>
            <a:off x="2527177" y="3866365"/>
            <a:ext cx="1347469" cy="135557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全局前置守卫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703BAD25-D185-6C83-294E-089D23BC2418}"/>
              </a:ext>
            </a:extLst>
          </p:cNvPr>
          <p:cNvSpPr/>
          <p:nvPr/>
        </p:nvSpPr>
        <p:spPr>
          <a:xfrm>
            <a:off x="1852016" y="4339986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86B944DD-DF3C-DD07-99C5-C6B64BA207C1}"/>
              </a:ext>
            </a:extLst>
          </p:cNvPr>
          <p:cNvSpPr/>
          <p:nvPr/>
        </p:nvSpPr>
        <p:spPr>
          <a:xfrm>
            <a:off x="4046349" y="4321210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7CF215-C905-7E67-C829-1F12C63F95D6}"/>
              </a:ext>
            </a:extLst>
          </p:cNvPr>
          <p:cNvSpPr/>
          <p:nvPr/>
        </p:nvSpPr>
        <p:spPr>
          <a:xfrm>
            <a:off x="4721511" y="4206108"/>
            <a:ext cx="1263328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有无</a:t>
            </a:r>
            <a:r>
              <a:rPr lang="en-US" altLang="zh-CN" sz="1400"/>
              <a:t>token</a:t>
            </a:r>
            <a:endParaRPr lang="zh-CN" altLang="en-US" sz="140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D386D6B7-8E1E-0B8D-91EF-AEBDEB486ACB}"/>
              </a:ext>
            </a:extLst>
          </p:cNvPr>
          <p:cNvSpPr/>
          <p:nvPr/>
        </p:nvSpPr>
        <p:spPr>
          <a:xfrm rot="19249532">
            <a:off x="6250919" y="3788723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115616-FCF2-4E74-F841-A6610EB85859}"/>
              </a:ext>
            </a:extLst>
          </p:cNvPr>
          <p:cNvSpPr txBox="1"/>
          <p:nvPr/>
        </p:nvSpPr>
        <p:spPr>
          <a:xfrm>
            <a:off x="5538175" y="3509575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1A7B1F-91B1-4205-09C5-77A0852C1797}"/>
              </a:ext>
            </a:extLst>
          </p:cNvPr>
          <p:cNvSpPr/>
          <p:nvPr/>
        </p:nvSpPr>
        <p:spPr>
          <a:xfrm>
            <a:off x="6863779" y="3271080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直接放行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531D7A-6294-4F7F-9735-425F740FEAED}"/>
              </a:ext>
            </a:extLst>
          </p:cNvPr>
          <p:cNvSpPr txBox="1"/>
          <p:nvPr/>
        </p:nvSpPr>
        <p:spPr>
          <a:xfrm>
            <a:off x="5497325" y="4989637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F5ED5B04-306E-54AB-8FB2-28CDDB7A5D42}"/>
              </a:ext>
            </a:extLst>
          </p:cNvPr>
          <p:cNvSpPr/>
          <p:nvPr/>
        </p:nvSpPr>
        <p:spPr>
          <a:xfrm rot="1600145">
            <a:off x="6220694" y="4622190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31B383C-07DE-ED84-B73D-0F1572536F9B}"/>
              </a:ext>
            </a:extLst>
          </p:cNvPr>
          <p:cNvSpPr/>
          <p:nvPr/>
        </p:nvSpPr>
        <p:spPr>
          <a:xfrm>
            <a:off x="6863779" y="4651595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判断是否白名单</a:t>
            </a:r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2739B730-FCFE-A846-78F6-AA23A82559CB}"/>
              </a:ext>
            </a:extLst>
          </p:cNvPr>
          <p:cNvSpPr/>
          <p:nvPr/>
        </p:nvSpPr>
        <p:spPr>
          <a:xfrm rot="19813424">
            <a:off x="8829200" y="4423357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EF1283C2-243C-F876-EB6D-E1FE9DDF7858}"/>
              </a:ext>
            </a:extLst>
          </p:cNvPr>
          <p:cNvSpPr/>
          <p:nvPr/>
        </p:nvSpPr>
        <p:spPr>
          <a:xfrm rot="2299415">
            <a:off x="8844510" y="5114126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34BA734-0DF1-E7CA-763B-BDCD81CE95D4}"/>
              </a:ext>
            </a:extLst>
          </p:cNvPr>
          <p:cNvSpPr/>
          <p:nvPr/>
        </p:nvSpPr>
        <p:spPr>
          <a:xfrm>
            <a:off x="9536621" y="4049037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直接放行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1C10A-7A3F-D616-6FDB-577B865D8E1C}"/>
              </a:ext>
            </a:extLst>
          </p:cNvPr>
          <p:cNvSpPr/>
          <p:nvPr/>
        </p:nvSpPr>
        <p:spPr>
          <a:xfrm>
            <a:off x="9536620" y="5221639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拦截到登录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3981F6C-F20B-C01C-3069-E5C530E25F58}"/>
              </a:ext>
            </a:extLst>
          </p:cNvPr>
          <p:cNvSpPr txBox="1"/>
          <p:nvPr/>
        </p:nvSpPr>
        <p:spPr>
          <a:xfrm>
            <a:off x="8646698" y="4115450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32374F-8BB8-60D4-14A0-20E868C59202}"/>
              </a:ext>
            </a:extLst>
          </p:cNvPr>
          <p:cNvSpPr txBox="1"/>
          <p:nvPr/>
        </p:nvSpPr>
        <p:spPr>
          <a:xfrm>
            <a:off x="8644418" y="5304686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否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1EEEEFE-E306-457E-DDF9-1A154F8938D9}"/>
              </a:ext>
            </a:extLst>
          </p:cNvPr>
          <p:cNvSpPr txBox="1"/>
          <p:nvPr/>
        </p:nvSpPr>
        <p:spPr>
          <a:xfrm>
            <a:off x="6632092" y="922334"/>
            <a:ext cx="4687447" cy="1615916"/>
          </a:xfrm>
          <a:prstGeom prst="roundRect">
            <a:avLst>
              <a:gd name="adj" fmla="val 2588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1. to  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往哪里去， 到哪去的路由信息对象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2. from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从哪里来， 从哪来的路由信息对象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3. next()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是否放行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  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如果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next()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调用，就是放行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   next(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拦截到某个路径页面</a:t>
            </a:r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02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51" grpId="0" animBg="1"/>
      <p:bldP spid="52" grpId="0" animBg="1"/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项目收获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目标：明确做完本项目，能够收获哪些内容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904822" y="19827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脚手架自定义项目构建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4380525" y="1982738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组件库</a:t>
            </a:r>
            <a:r>
              <a:rPr lang="en-US" altLang="zh-CN" dirty="0" err="1"/>
              <a:t>vant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全部</a:t>
            </a:r>
            <a:r>
              <a:rPr lang="en-US" altLang="zh-CN"/>
              <a:t>&amp;</a:t>
            </a:r>
            <a:r>
              <a:rPr lang="zh-CN" altLang="en-US"/>
              <a:t>按需导入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7925054" y="1982737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移动端</a:t>
            </a:r>
            <a:r>
              <a:rPr lang="en-US" altLang="zh-CN"/>
              <a:t>vw</a:t>
            </a:r>
            <a:r>
              <a:rPr lang="zh-CN" altLang="en-US"/>
              <a:t>适配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4902FC-CA75-8890-6760-CFDC6A584473}"/>
              </a:ext>
            </a:extLst>
          </p:cNvPr>
          <p:cNvSpPr/>
          <p:nvPr/>
        </p:nvSpPr>
        <p:spPr>
          <a:xfrm>
            <a:off x="904822" y="2902053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请求方法封装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83917C-3BE9-2539-3A31-15B991213C05}"/>
              </a:ext>
            </a:extLst>
          </p:cNvPr>
          <p:cNvSpPr/>
          <p:nvPr/>
        </p:nvSpPr>
        <p:spPr>
          <a:xfrm>
            <a:off x="4380525" y="2902052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storage</a:t>
            </a:r>
            <a:r>
              <a:rPr lang="zh-CN" altLang="en-US"/>
              <a:t>存储模块封装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BBE7CC-8334-B8B5-2554-520117855C11}"/>
              </a:ext>
            </a:extLst>
          </p:cNvPr>
          <p:cNvSpPr/>
          <p:nvPr/>
        </p:nvSpPr>
        <p:spPr>
          <a:xfrm>
            <a:off x="7925054" y="28888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请求模块封装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E0B9E9-1B7B-9524-18B5-DEEC0CB12F6C}"/>
              </a:ext>
            </a:extLst>
          </p:cNvPr>
          <p:cNvSpPr/>
          <p:nvPr/>
        </p:nvSpPr>
        <p:spPr>
          <a:xfrm>
            <a:off x="904822" y="382136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嵌套路由配置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74F463-4E64-72AF-6413-11D9AF45DD67}"/>
              </a:ext>
            </a:extLst>
          </p:cNvPr>
          <p:cNvSpPr/>
          <p:nvPr/>
        </p:nvSpPr>
        <p:spPr>
          <a:xfrm>
            <a:off x="7925054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路由导航守卫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D67E5-FBF2-BEB9-C1E3-5222BD52D492}"/>
              </a:ext>
            </a:extLst>
          </p:cNvPr>
          <p:cNvSpPr/>
          <p:nvPr/>
        </p:nvSpPr>
        <p:spPr>
          <a:xfrm>
            <a:off x="904822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动态路由传参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22A92C-0918-5C38-E54A-3D0587730FBF}"/>
              </a:ext>
            </a:extLst>
          </p:cNvPr>
          <p:cNvSpPr/>
          <p:nvPr/>
        </p:nvSpPr>
        <p:spPr>
          <a:xfrm>
            <a:off x="4380525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分页加载更多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65B553-4E35-1EB9-8B74-4E83EDF9FA35}"/>
              </a:ext>
            </a:extLst>
          </p:cNvPr>
          <p:cNvSpPr/>
          <p:nvPr/>
        </p:nvSpPr>
        <p:spPr>
          <a:xfrm>
            <a:off x="7925054" y="474067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项目打包</a:t>
            </a:r>
            <a:r>
              <a:rPr lang="en-US" altLang="zh-CN"/>
              <a:t>&amp;</a:t>
            </a:r>
            <a:r>
              <a:rPr lang="zh-CN" altLang="en-US"/>
              <a:t>优化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06E32FC-3F12-1D1B-1AC0-EEA2AC9F7004}"/>
              </a:ext>
            </a:extLst>
          </p:cNvPr>
          <p:cNvSpPr/>
          <p:nvPr/>
        </p:nvSpPr>
        <p:spPr>
          <a:xfrm>
            <a:off x="4380525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请求响应拦截器</a:t>
            </a:r>
          </a:p>
        </p:txBody>
      </p:sp>
    </p:spTree>
    <p:extLst>
      <p:ext uri="{BB962C8B-B14F-4D97-AF65-F5344CB8AC3E}">
        <p14:creationId xmlns:p14="http://schemas.microsoft.com/office/powerpoint/2010/main" val="12693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Cell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组件，准备首页面经的基本布局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EDEBC-7F3A-9848-7895-E736186F5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0" y="2222044"/>
            <a:ext cx="4532418" cy="3661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BE14EB-8E8A-5598-ACE7-15408722400C}"/>
              </a:ext>
            </a:extLst>
          </p:cNvPr>
          <p:cNvSpPr/>
          <p:nvPr/>
        </p:nvSpPr>
        <p:spPr>
          <a:xfrm>
            <a:off x="1032387" y="2346265"/>
            <a:ext cx="4227870" cy="3893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18ECE3-37E9-D8B8-2055-8617BFB10BFC}"/>
              </a:ext>
            </a:extLst>
          </p:cNvPr>
          <p:cNvSpPr/>
          <p:nvPr/>
        </p:nvSpPr>
        <p:spPr>
          <a:xfrm>
            <a:off x="1032387" y="2872121"/>
            <a:ext cx="4227870" cy="148583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10F12-8FCA-46E1-89C2-858A70AEA229}"/>
              </a:ext>
            </a:extLst>
          </p:cNvPr>
          <p:cNvSpPr txBox="1"/>
          <p:nvPr/>
        </p:nvSpPr>
        <p:spPr>
          <a:xfrm>
            <a:off x="4035795" y="1726696"/>
            <a:ext cx="145492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普通导航部分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953DB7-EEA7-FE9B-03CF-F7BF836666AD}"/>
              </a:ext>
            </a:extLst>
          </p:cNvPr>
          <p:cNvCxnSpPr/>
          <p:nvPr/>
        </p:nvCxnSpPr>
        <p:spPr>
          <a:xfrm>
            <a:off x="1120876" y="3404228"/>
            <a:ext cx="4070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8D4C947-9F25-D2FD-A5C0-A13F26E6B0BE}"/>
              </a:ext>
            </a:extLst>
          </p:cNvPr>
          <p:cNvSpPr txBox="1"/>
          <p:nvPr/>
        </p:nvSpPr>
        <p:spPr>
          <a:xfrm>
            <a:off x="5436985" y="2826763"/>
            <a:ext cx="1454921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一篇文章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van-cell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5D0A6-D14D-716D-F98F-981A63738791}"/>
              </a:ext>
            </a:extLst>
          </p:cNvPr>
          <p:cNvSpPr txBox="1"/>
          <p:nvPr/>
        </p:nvSpPr>
        <p:spPr>
          <a:xfrm>
            <a:off x="8494887" y="4793026"/>
            <a:ext cx="1809318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Cell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单元格组件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3B6B5DC-D468-E059-DA92-5A3CD5C91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813" y="2882742"/>
            <a:ext cx="4703531" cy="1480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8436F86-EDE4-B120-ADDD-E61A2F6DB292}"/>
              </a:ext>
            </a:extLst>
          </p:cNvPr>
          <p:cNvSpPr/>
          <p:nvPr/>
        </p:nvSpPr>
        <p:spPr>
          <a:xfrm>
            <a:off x="6940813" y="2883913"/>
            <a:ext cx="3687857" cy="52031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D60B6C-64D6-2D75-640F-4B2A34078A59}"/>
              </a:ext>
            </a:extLst>
          </p:cNvPr>
          <p:cNvSpPr/>
          <p:nvPr/>
        </p:nvSpPr>
        <p:spPr>
          <a:xfrm>
            <a:off x="10933471" y="2872121"/>
            <a:ext cx="700787" cy="53210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928542-008E-F069-F75E-12CA2D605B09}"/>
              </a:ext>
            </a:extLst>
          </p:cNvPr>
          <p:cNvSpPr/>
          <p:nvPr/>
        </p:nvSpPr>
        <p:spPr>
          <a:xfrm>
            <a:off x="6940813" y="3453773"/>
            <a:ext cx="4693445" cy="68560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DCA939-EEA0-04A2-DEE8-CD127948D1DE}"/>
              </a:ext>
            </a:extLst>
          </p:cNvPr>
          <p:cNvSpPr txBox="1"/>
          <p:nvPr/>
        </p:nvSpPr>
        <p:spPr>
          <a:xfrm>
            <a:off x="6891906" y="2374707"/>
            <a:ext cx="180931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5296B7-8266-D55E-373F-3A41EC587BDA}"/>
              </a:ext>
            </a:extLst>
          </p:cNvPr>
          <p:cNvSpPr txBox="1"/>
          <p:nvPr/>
        </p:nvSpPr>
        <p:spPr>
          <a:xfrm>
            <a:off x="10304205" y="2373053"/>
            <a:ext cx="158299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B77F28-B364-51BD-B8A2-0F63E4432CC7}"/>
              </a:ext>
            </a:extLst>
          </p:cNvPr>
          <p:cNvSpPr txBox="1"/>
          <p:nvPr/>
        </p:nvSpPr>
        <p:spPr>
          <a:xfrm>
            <a:off x="6891906" y="4342520"/>
            <a:ext cx="135685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label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插槽</a:t>
            </a:r>
          </a:p>
        </p:txBody>
      </p:sp>
    </p:spTree>
    <p:extLst>
      <p:ext uri="{BB962C8B-B14F-4D97-AF65-F5344CB8AC3E}">
        <p14:creationId xmlns:p14="http://schemas.microsoft.com/office/powerpoint/2010/main" val="19176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  <p:bldP spid="15" grpId="0"/>
      <p:bldP spid="20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目标：封装通用组件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文章组件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69" y="1816778"/>
            <a:ext cx="9083413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说明：每个文章列表项，其实就是一个整体，封装成一个组件  →   可阅读性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复用性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components/ArticleItem.vue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组件，贴入内容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注册成全局组件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Article.vue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EB1BE-701A-2829-CC81-77DFABAA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20" y="2347072"/>
            <a:ext cx="3947502" cy="384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ABD426-31A0-B4E8-6C51-315B2DDFE328}"/>
              </a:ext>
            </a:extLst>
          </p:cNvPr>
          <p:cNvSpPr txBox="1"/>
          <p:nvPr/>
        </p:nvSpPr>
        <p:spPr>
          <a:xfrm>
            <a:off x="10063569" y="4178164"/>
            <a:ext cx="124352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文章组件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FE9A1D-2993-5612-6CAA-0DEE3453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09" y="5639105"/>
            <a:ext cx="3886537" cy="541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8E1F05A-FD85-3136-CAEA-F2C7A669C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709" y="3982849"/>
            <a:ext cx="3886537" cy="1486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4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目标：封装接口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获取文章列表数据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70" y="1816778"/>
            <a:ext cx="7786896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说明：目前文章列表是有的，但是数据是写死的，需要请求真实的文章列表数据回来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阅读接口文档，在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/article.js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封装接口函数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页面调用，</a:t>
            </a:r>
            <a:r>
              <a:rPr lang="zh-CN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请求测试</a:t>
            </a:r>
            <a:endParaRPr lang="en-US" altLang="zh-CN" sz="1600" u="sng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401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需要请求头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中，携带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065F06-FF42-158E-021C-8BEBAEB7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33" y="2457604"/>
            <a:ext cx="3917019" cy="3795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F510CC-3398-3595-14ED-08D5E7639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64" y="3845071"/>
            <a:ext cx="4262108" cy="2617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9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目标：请求拦截器统一携带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70" y="1816778"/>
            <a:ext cx="928139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说明：每次请求 自己携带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，太麻烦！通过请求拦截器统一携带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更方便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142A6E-4AA5-F473-004E-93C1F99A4A4A}"/>
              </a:ext>
            </a:extLst>
          </p:cNvPr>
          <p:cNvSpPr/>
          <p:nvPr/>
        </p:nvSpPr>
        <p:spPr>
          <a:xfrm>
            <a:off x="855661" y="2418130"/>
            <a:ext cx="2477730" cy="10913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获取文章数据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4DC5B8-A9DD-FB1D-122C-7945D7D22970}"/>
              </a:ext>
            </a:extLst>
          </p:cNvPr>
          <p:cNvSpPr/>
          <p:nvPr/>
        </p:nvSpPr>
        <p:spPr>
          <a:xfrm>
            <a:off x="855661" y="3701240"/>
            <a:ext cx="2477730" cy="10913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获取收藏数据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4868F-1E80-7E31-1204-0F88C931C55A}"/>
              </a:ext>
            </a:extLst>
          </p:cNvPr>
          <p:cNvSpPr/>
          <p:nvPr/>
        </p:nvSpPr>
        <p:spPr>
          <a:xfrm>
            <a:off x="855661" y="4983744"/>
            <a:ext cx="2477730" cy="10913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获取喜欢数据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0A2963-4B98-6EE1-CCC5-D864DF65C2D3}"/>
              </a:ext>
            </a:extLst>
          </p:cNvPr>
          <p:cNvSpPr/>
          <p:nvPr/>
        </p:nvSpPr>
        <p:spPr>
          <a:xfrm>
            <a:off x="3937818" y="2392944"/>
            <a:ext cx="1548581" cy="365699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请求拦截器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A262BF-0F57-993E-504F-D034853E7733}"/>
              </a:ext>
            </a:extLst>
          </p:cNvPr>
          <p:cNvCxnSpPr>
            <a:stCxn id="3" idx="3"/>
          </p:cNvCxnSpPr>
          <p:nvPr/>
        </p:nvCxnSpPr>
        <p:spPr>
          <a:xfrm>
            <a:off x="3333391" y="2963820"/>
            <a:ext cx="604427" cy="1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F097CE-32A9-2889-AADF-3C90BDF405AA}"/>
              </a:ext>
            </a:extLst>
          </p:cNvPr>
          <p:cNvCxnSpPr/>
          <p:nvPr/>
        </p:nvCxnSpPr>
        <p:spPr>
          <a:xfrm>
            <a:off x="3333390" y="4256156"/>
            <a:ext cx="604427" cy="1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C33328-6321-7C94-0C68-F5A21AA09BDE}"/>
              </a:ext>
            </a:extLst>
          </p:cNvPr>
          <p:cNvCxnSpPr/>
          <p:nvPr/>
        </p:nvCxnSpPr>
        <p:spPr>
          <a:xfrm>
            <a:off x="3333389" y="5514080"/>
            <a:ext cx="604427" cy="1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BF7399B-8B84-6415-D1A3-927459A2E838}"/>
              </a:ext>
            </a:extLst>
          </p:cNvPr>
          <p:cNvSpPr/>
          <p:nvPr/>
        </p:nvSpPr>
        <p:spPr>
          <a:xfrm>
            <a:off x="5968180" y="3862564"/>
            <a:ext cx="1111045" cy="71775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7EFD7E-9B71-70BA-3E9B-CA9297D6B62D}"/>
              </a:ext>
            </a:extLst>
          </p:cNvPr>
          <p:cNvSpPr/>
          <p:nvPr/>
        </p:nvSpPr>
        <p:spPr>
          <a:xfrm>
            <a:off x="7477178" y="2392944"/>
            <a:ext cx="3495622" cy="36569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后台服务器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F6F484-9960-60F8-D9EF-EB2CC59538E8}"/>
              </a:ext>
            </a:extLst>
          </p:cNvPr>
          <p:cNvSpPr/>
          <p:nvPr/>
        </p:nvSpPr>
        <p:spPr>
          <a:xfrm>
            <a:off x="4107808" y="4139077"/>
            <a:ext cx="1216362" cy="7223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统一携带</a:t>
            </a:r>
            <a:endParaRPr lang="en-US" altLang="zh-CN"/>
          </a:p>
          <a:p>
            <a:pPr algn="ctr"/>
            <a:r>
              <a:rPr lang="en-US" altLang="zh-CN"/>
              <a:t>token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70" y="1778790"/>
            <a:ext cx="928139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是有过期时间的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(6h)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，一旦 过期 或 失效 就无法正确获取到数据！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7E085-1E5B-E7B1-CF85-CBBE03DC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7" y="2347072"/>
            <a:ext cx="3459780" cy="1806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F2072D9-F0F2-4D47-630D-F8FA17D16C35}"/>
              </a:ext>
            </a:extLst>
          </p:cNvPr>
          <p:cNvSpPr/>
          <p:nvPr/>
        </p:nvSpPr>
        <p:spPr>
          <a:xfrm>
            <a:off x="4678703" y="259556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过期</a:t>
            </a:r>
            <a:r>
              <a:rPr lang="en-US" altLang="zh-CN" sz="1600"/>
              <a:t>token</a:t>
            </a:r>
          </a:p>
          <a:p>
            <a:pPr algn="ctr"/>
            <a:r>
              <a:rPr lang="zh-CN" altLang="en-US" sz="1600"/>
              <a:t>进行请求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9687B58-D363-9368-48A4-3101944559ED}"/>
              </a:ext>
            </a:extLst>
          </p:cNvPr>
          <p:cNvSpPr/>
          <p:nvPr/>
        </p:nvSpPr>
        <p:spPr>
          <a:xfrm rot="16200000">
            <a:off x="6536932" y="281406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7C7131-6D85-5D91-D289-1F7F9778CC5B}"/>
              </a:ext>
            </a:extLst>
          </p:cNvPr>
          <p:cNvSpPr/>
          <p:nvPr/>
        </p:nvSpPr>
        <p:spPr>
          <a:xfrm>
            <a:off x="7103039" y="259556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后台返回</a:t>
            </a:r>
            <a:endParaRPr lang="en-US" altLang="zh-CN" sz="1600"/>
          </a:p>
          <a:p>
            <a:pPr algn="ctr"/>
            <a:r>
              <a:rPr lang="en-US" altLang="zh-CN" sz="1600"/>
              <a:t>401 error</a:t>
            </a:r>
            <a:endParaRPr lang="zh-CN" altLang="en-US" sz="160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5043D2C-ED6F-5476-19D1-6C809E4226FD}"/>
              </a:ext>
            </a:extLst>
          </p:cNvPr>
          <p:cNvSpPr/>
          <p:nvPr/>
        </p:nvSpPr>
        <p:spPr>
          <a:xfrm rot="16200000">
            <a:off x="8952783" y="281406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1C9742A-DC7B-E331-1189-1CAD7A07B1F6}"/>
              </a:ext>
            </a:extLst>
          </p:cNvPr>
          <p:cNvSpPr/>
          <p:nvPr/>
        </p:nvSpPr>
        <p:spPr>
          <a:xfrm>
            <a:off x="9518890" y="259556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跳转登录页</a:t>
            </a:r>
            <a:endParaRPr lang="en-US" altLang="zh-CN" sz="160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5CC26BB-25A5-8C9D-4346-013806BA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8" y="4428658"/>
            <a:ext cx="3459780" cy="1870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BE0CA5F-A615-C101-BB7F-B82635011EB4}"/>
              </a:ext>
            </a:extLst>
          </p:cNvPr>
          <p:cNvSpPr txBox="1"/>
          <p:nvPr/>
        </p:nvSpPr>
        <p:spPr>
          <a:xfrm>
            <a:off x="8411751" y="3631615"/>
            <a:ext cx="163681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响应拦截器处理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312A974-7657-E0A9-C365-D6DC7FC67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869" y="3657156"/>
            <a:ext cx="2821858" cy="283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7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目标：动态渲染文章列表页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32AFA-878C-4BC6-5FBD-3F96AA8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64" y="1647716"/>
            <a:ext cx="3339926" cy="296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5ED999D-465F-2F13-7F46-A8F997203902}"/>
              </a:ext>
            </a:extLst>
          </p:cNvPr>
          <p:cNvSpPr/>
          <p:nvPr/>
        </p:nvSpPr>
        <p:spPr>
          <a:xfrm>
            <a:off x="5679508" y="2483483"/>
            <a:ext cx="747252" cy="51718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BFA6A4-9B42-23D5-6361-5E4FEF583355}"/>
              </a:ext>
            </a:extLst>
          </p:cNvPr>
          <p:cNvSpPr/>
          <p:nvPr/>
        </p:nvSpPr>
        <p:spPr>
          <a:xfrm>
            <a:off x="6684065" y="2061169"/>
            <a:ext cx="3339926" cy="123263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219F76-C5DB-BBD7-32E6-91A8589D2BDA}"/>
              </a:ext>
            </a:extLst>
          </p:cNvPr>
          <p:cNvSpPr/>
          <p:nvPr/>
        </p:nvSpPr>
        <p:spPr>
          <a:xfrm>
            <a:off x="767170" y="5165496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存储数据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809F639-AE09-BE49-8E62-41073C7129AF}"/>
              </a:ext>
            </a:extLst>
          </p:cNvPr>
          <p:cNvSpPr/>
          <p:nvPr/>
        </p:nvSpPr>
        <p:spPr>
          <a:xfrm rot="16200000">
            <a:off x="2086157" y="5381015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0B98FB-F6B6-6A65-F047-E263AC4D5A62}"/>
              </a:ext>
            </a:extLst>
          </p:cNvPr>
          <p:cNvSpPr/>
          <p:nvPr/>
        </p:nvSpPr>
        <p:spPr>
          <a:xfrm>
            <a:off x="2648848" y="5165496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v-for</a:t>
            </a:r>
            <a:r>
              <a:rPr lang="zh-CN" altLang="en-US" sz="1600"/>
              <a:t>渲染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C343F8D-9E26-80F0-BEEC-68C384775864}"/>
              </a:ext>
            </a:extLst>
          </p:cNvPr>
          <p:cNvSpPr/>
          <p:nvPr/>
        </p:nvSpPr>
        <p:spPr>
          <a:xfrm rot="16200000">
            <a:off x="3989199" y="5381015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28A982-DF44-E766-93C4-64D3444676BB}"/>
              </a:ext>
            </a:extLst>
          </p:cNvPr>
          <p:cNvSpPr/>
          <p:nvPr/>
        </p:nvSpPr>
        <p:spPr>
          <a:xfrm>
            <a:off x="4516495" y="5187033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父传子</a:t>
            </a:r>
            <a:br>
              <a:rPr lang="en-US" altLang="zh-CN" sz="1600"/>
            </a:br>
            <a:r>
              <a:rPr lang="zh-CN" altLang="en-US" sz="1600"/>
              <a:t>传数据</a:t>
            </a:r>
            <a:endParaRPr lang="en-US" altLang="zh-CN" sz="160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DB6874C-A866-D914-023F-AC85F2DDE1A4}"/>
              </a:ext>
            </a:extLst>
          </p:cNvPr>
          <p:cNvSpPr/>
          <p:nvPr/>
        </p:nvSpPr>
        <p:spPr>
          <a:xfrm rot="16200000">
            <a:off x="5870271" y="5400467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3F167D-723D-71FA-611F-2F2548797BEB}"/>
              </a:ext>
            </a:extLst>
          </p:cNvPr>
          <p:cNvSpPr/>
          <p:nvPr/>
        </p:nvSpPr>
        <p:spPr>
          <a:xfrm>
            <a:off x="6398173" y="5161826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子组件</a:t>
            </a:r>
            <a:endParaRPr lang="en-US" altLang="zh-CN" sz="1600"/>
          </a:p>
          <a:p>
            <a:pPr algn="ctr"/>
            <a:r>
              <a:rPr lang="zh-CN" altLang="en-US" sz="1600"/>
              <a:t>渲染</a:t>
            </a:r>
            <a:endParaRPr lang="en-US" altLang="zh-CN" sz="16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B364173-6B84-834A-33D4-00389BEF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2" y="2087763"/>
            <a:ext cx="4489647" cy="1519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5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简化响应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EDE9D3-21EB-8BC1-8B7D-8E2DC03D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3" y="3740089"/>
            <a:ext cx="4412362" cy="234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FDC336C7-8835-0A1F-BBC0-092F8B8C14FD}"/>
              </a:ext>
            </a:extLst>
          </p:cNvPr>
          <p:cNvSpPr/>
          <p:nvPr/>
        </p:nvSpPr>
        <p:spPr>
          <a:xfrm>
            <a:off x="5695036" y="4513160"/>
            <a:ext cx="801928" cy="51718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5B04E1-77D6-378B-3802-1794015A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19" y="1958428"/>
            <a:ext cx="4717189" cy="1386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490E65-BD49-5D15-46BF-442717DA4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615" y="3740088"/>
            <a:ext cx="4130398" cy="234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组件，实现分页渲染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9C3FAF-0800-FD67-D77E-29B7F1B0719E}"/>
              </a:ext>
            </a:extLst>
          </p:cNvPr>
          <p:cNvSpPr txBox="1"/>
          <p:nvPr/>
        </p:nvSpPr>
        <p:spPr>
          <a:xfrm>
            <a:off x="767170" y="1778790"/>
            <a:ext cx="928139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说明：首页获取了第一页数据，但很显然不够，滑动到底部需要加载下一页数据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79A273-6B26-E1D2-5EDF-8965C5F3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1" y="2347072"/>
            <a:ext cx="2746710" cy="3656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04CB0F-3BC3-B20C-107E-912CDF2C6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00" y="2347070"/>
            <a:ext cx="2448599" cy="3981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7AD8A7-1E95-FDC3-0FB3-23B744EDD236}"/>
              </a:ext>
            </a:extLst>
          </p:cNvPr>
          <p:cNvSpPr txBox="1"/>
          <p:nvPr/>
        </p:nvSpPr>
        <p:spPr>
          <a:xfrm>
            <a:off x="6669732" y="2277652"/>
            <a:ext cx="5394449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一个事件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一个文本：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loading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布尔值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，是否在加载中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true: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加载中，此时不会重复触发加载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false: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可以加载更多数据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finished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布尔值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，是否加载完成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true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：数据加载完成，不会再触发加载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false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：数据还没加载完成，还可以触发加载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组件滚动到底部，会触发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事件，将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loading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>
                <a:solidFill>
                  <a:srgbClr val="C00000"/>
                </a:solidFill>
              </a:rPr>
              <a:t>finished-text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配置没有更多数据的文本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2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目标：点击 推荐 或 最新，实现文章列表数据切换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C0B27-75D7-D0D0-C25C-F2E9B9A6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7" y="1994801"/>
            <a:ext cx="3345470" cy="4046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69AC54B-C856-D7B3-939D-F2CF1CCB2C73}"/>
              </a:ext>
            </a:extLst>
          </p:cNvPr>
          <p:cNvSpPr/>
          <p:nvPr/>
        </p:nvSpPr>
        <p:spPr>
          <a:xfrm>
            <a:off x="4476686" y="3355323"/>
            <a:ext cx="161931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点击事件</a:t>
            </a:r>
            <a:br>
              <a:rPr lang="en-US" altLang="zh-CN" sz="1600"/>
            </a:br>
            <a:r>
              <a:rPr lang="zh-CN" altLang="en-US" sz="1600"/>
              <a:t>传递不同值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F7348D4-83E0-5226-4FF8-F474BDF15FF3}"/>
              </a:ext>
            </a:extLst>
          </p:cNvPr>
          <p:cNvSpPr/>
          <p:nvPr/>
        </p:nvSpPr>
        <p:spPr>
          <a:xfrm rot="16200000">
            <a:off x="6215705" y="3570842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8FDF39-EF15-AD78-E3E0-0AC5501F0AA4}"/>
              </a:ext>
            </a:extLst>
          </p:cNvPr>
          <p:cNvSpPr/>
          <p:nvPr/>
        </p:nvSpPr>
        <p:spPr>
          <a:xfrm>
            <a:off x="6778395" y="3355323"/>
            <a:ext cx="2356025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重置数据</a:t>
            </a:r>
            <a:r>
              <a:rPr lang="en-US" altLang="zh-CN" sz="1600"/>
              <a:t>, </a:t>
            </a:r>
            <a:r>
              <a:rPr lang="zh-CN" altLang="en-US" sz="1600"/>
              <a:t>根据新条件</a:t>
            </a:r>
            <a:r>
              <a:rPr lang="en-US" altLang="zh-CN" sz="1600"/>
              <a:t>, </a:t>
            </a:r>
          </a:p>
          <a:p>
            <a:pPr algn="ctr"/>
            <a:r>
              <a:rPr lang="zh-CN" altLang="en-US" sz="1600"/>
              <a:t>重新请求第一页数据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C4ED33E-BA84-98E0-005B-F4A10D32B17C}"/>
              </a:ext>
            </a:extLst>
          </p:cNvPr>
          <p:cNvSpPr/>
          <p:nvPr/>
        </p:nvSpPr>
        <p:spPr>
          <a:xfrm rot="16200000">
            <a:off x="9249158" y="3570842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01F065-3894-7C49-F43E-CFD11A948695}"/>
              </a:ext>
            </a:extLst>
          </p:cNvPr>
          <p:cNvSpPr/>
          <p:nvPr/>
        </p:nvSpPr>
        <p:spPr>
          <a:xfrm>
            <a:off x="9900012" y="3352875"/>
            <a:ext cx="1731550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处理导航高亮</a:t>
            </a:r>
            <a:endParaRPr lang="en-US" altLang="zh-CN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36FF6B-4FD5-30FC-E483-C1791AF1235A}"/>
              </a:ext>
            </a:extLst>
          </p:cNvPr>
          <p:cNvSpPr txBox="1"/>
          <p:nvPr/>
        </p:nvSpPr>
        <p:spPr>
          <a:xfrm>
            <a:off x="4476686" y="4236854"/>
            <a:ext cx="1943779" cy="708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weight_desc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最新：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6A321A-5C98-BE17-F527-EC4015C12F16}"/>
              </a:ext>
            </a:extLst>
          </p:cNvPr>
          <p:cNvSpPr txBox="1"/>
          <p:nvPr/>
        </p:nvSpPr>
        <p:spPr>
          <a:xfrm>
            <a:off x="7028815" y="4236854"/>
            <a:ext cx="1943779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this.current = 1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this.list = [ ]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this.finished = false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目标：配置动态路由，跳转页面传参，传递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动态渲染 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面经详情 </a:t>
            </a:r>
            <a:r>
              <a:rPr kumimoji="1" lang="en-US" altLang="zh-CN"/>
              <a:t>- </a:t>
            </a:r>
            <a:r>
              <a:rPr kumimoji="1" lang="zh-CN" altLang="en-US"/>
              <a:t>实战练习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F8639-4D68-C15C-C2CA-CE89E7D54231}"/>
              </a:ext>
            </a:extLst>
          </p:cNvPr>
          <p:cNvSpPr/>
          <p:nvPr/>
        </p:nvSpPr>
        <p:spPr>
          <a:xfrm>
            <a:off x="4611329" y="2593259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配置动态路由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F0AC36E-B098-A2D4-CEBD-423CAA167ECA}"/>
              </a:ext>
            </a:extLst>
          </p:cNvPr>
          <p:cNvSpPr/>
          <p:nvPr/>
        </p:nvSpPr>
        <p:spPr>
          <a:xfrm rot="16200000">
            <a:off x="6742259" y="2818429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E244EF7-C51A-CF0E-058B-4B105F625C52}"/>
              </a:ext>
            </a:extLst>
          </p:cNvPr>
          <p:cNvSpPr/>
          <p:nvPr/>
        </p:nvSpPr>
        <p:spPr>
          <a:xfrm>
            <a:off x="7353897" y="2593258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添加跳转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AA5C3C4-9F57-C955-EEEA-AB7AEF9123E6}"/>
              </a:ext>
            </a:extLst>
          </p:cNvPr>
          <p:cNvSpPr/>
          <p:nvPr/>
        </p:nvSpPr>
        <p:spPr>
          <a:xfrm rot="16200000">
            <a:off x="9455141" y="2818429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849976-33F5-3FE3-6E2C-96557CCB8ABD}"/>
              </a:ext>
            </a:extLst>
          </p:cNvPr>
          <p:cNvSpPr/>
          <p:nvPr/>
        </p:nvSpPr>
        <p:spPr>
          <a:xfrm>
            <a:off x="10066779" y="2593258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获取</a:t>
            </a:r>
            <a:r>
              <a:rPr lang="en-US" altLang="zh-CN"/>
              <a:t>params</a:t>
            </a:r>
            <a:r>
              <a:rPr lang="zh-CN" altLang="en-US"/>
              <a:t>参数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9B80B4D-8E8B-0173-D98D-95C72655A4B7}"/>
              </a:ext>
            </a:extLst>
          </p:cNvPr>
          <p:cNvSpPr/>
          <p:nvPr/>
        </p:nvSpPr>
        <p:spPr>
          <a:xfrm>
            <a:off x="10826424" y="3727913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1D93B9-2956-7C98-D718-8B762DC85DDB}"/>
              </a:ext>
            </a:extLst>
          </p:cNvPr>
          <p:cNvSpPr/>
          <p:nvPr/>
        </p:nvSpPr>
        <p:spPr>
          <a:xfrm>
            <a:off x="10066779" y="4314103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请求渲染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D97AF07-E2C2-C405-97B1-E0F2DA02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0" y="2034499"/>
            <a:ext cx="3421677" cy="377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VueCli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自定义创建项目架子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895760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安装脚手架 </a:t>
            </a:r>
            <a:r>
              <a:rPr lang="en-US" altLang="zh-CN"/>
              <a:t>(</a:t>
            </a:r>
            <a:r>
              <a:rPr lang="zh-CN" altLang="en-US"/>
              <a:t>√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3447229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创建项目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5993613" y="3342241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选择自定义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187FA61-7495-E7A4-A864-989606B56BD1}"/>
              </a:ext>
            </a:extLst>
          </p:cNvPr>
          <p:cNvCxnSpPr>
            <a:cxnSpLocks/>
          </p:cNvCxnSpPr>
          <p:nvPr/>
        </p:nvCxnSpPr>
        <p:spPr>
          <a:xfrm>
            <a:off x="2783300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62872A-D1A1-6B92-01E4-40566F19CFD0}"/>
              </a:ext>
            </a:extLst>
          </p:cNvPr>
          <p:cNvCxnSpPr>
            <a:cxnSpLocks/>
          </p:cNvCxnSpPr>
          <p:nvPr/>
        </p:nvCxnSpPr>
        <p:spPr>
          <a:xfrm>
            <a:off x="5320101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9F7BF6F2-6556-7142-09F5-842C8B70DCC2}"/>
              </a:ext>
            </a:extLst>
          </p:cNvPr>
          <p:cNvSpPr/>
          <p:nvPr/>
        </p:nvSpPr>
        <p:spPr>
          <a:xfrm>
            <a:off x="7929801" y="1592734"/>
            <a:ext cx="299799" cy="413165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C08AC-51DB-C927-19EE-0D52C1892AEE}"/>
              </a:ext>
            </a:extLst>
          </p:cNvPr>
          <p:cNvSpPr/>
          <p:nvPr/>
        </p:nvSpPr>
        <p:spPr>
          <a:xfrm>
            <a:off x="8361825" y="1541560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Babel / Router / CSS / Linter</a:t>
            </a:r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6A6914-904A-8941-CF71-16283B953C25}"/>
              </a:ext>
            </a:extLst>
          </p:cNvPr>
          <p:cNvSpPr/>
          <p:nvPr/>
        </p:nvSpPr>
        <p:spPr>
          <a:xfrm>
            <a:off x="8361825" y="2297997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Vue2.x</a:t>
            </a:r>
            <a:endParaRPr lang="zh-CN" altLang="en-US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0C091E-E894-0DD1-1DA2-5056BF8A0642}"/>
              </a:ext>
            </a:extLst>
          </p:cNvPr>
          <p:cNvSpPr/>
          <p:nvPr/>
        </p:nvSpPr>
        <p:spPr>
          <a:xfrm>
            <a:off x="8361825" y="3058311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VueRouter hash</a:t>
            </a:r>
            <a:r>
              <a:rPr lang="zh-CN" altLang="en-US" sz="1600"/>
              <a:t>模式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2E818D-FF60-7F00-7139-5FE119819BB6}"/>
              </a:ext>
            </a:extLst>
          </p:cNvPr>
          <p:cNvSpPr/>
          <p:nvPr/>
        </p:nvSpPr>
        <p:spPr>
          <a:xfrm>
            <a:off x="8361825" y="3818625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CSS</a:t>
            </a:r>
            <a:r>
              <a:rPr lang="zh-CN" altLang="en-US" sz="1600"/>
              <a:t>预处理 </a:t>
            </a:r>
            <a:r>
              <a:rPr lang="en-US" altLang="zh-CN" sz="1600"/>
              <a:t>Less</a:t>
            </a:r>
            <a:endParaRPr lang="zh-CN" altLang="en-US" sz="16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6F1DB-BA82-5818-55A4-F0B4F71069BD}"/>
              </a:ext>
            </a:extLst>
          </p:cNvPr>
          <p:cNvSpPr/>
          <p:nvPr/>
        </p:nvSpPr>
        <p:spPr>
          <a:xfrm>
            <a:off x="8361824" y="4559081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ESlint: Standard &amp; Lint on Save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79C6DC-466B-BF39-3916-27DA1B6D43AA}"/>
              </a:ext>
            </a:extLst>
          </p:cNvPr>
          <p:cNvSpPr/>
          <p:nvPr/>
        </p:nvSpPr>
        <p:spPr>
          <a:xfrm>
            <a:off x="8361824" y="5309389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配置文件 </a:t>
            </a:r>
            <a:r>
              <a:rPr lang="en-US" altLang="zh-CN" sz="1600"/>
              <a:t>dedicated config files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005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9" grpId="0" animBg="1"/>
      <p:bldP spid="12" grpId="0" animBg="1"/>
      <p:bldP spid="14" grpId="0" animBg="1"/>
      <p:bldP spid="15" grpId="0" animBg="1"/>
      <p:bldP spid="27" grpId="0" animBg="1"/>
      <p:bldP spid="28" grpId="0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目标：实现点赞收藏功能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面经详情 </a:t>
            </a:r>
            <a:r>
              <a:rPr kumimoji="1" lang="en-US" altLang="zh-CN"/>
              <a:t>- </a:t>
            </a:r>
            <a:r>
              <a:rPr kumimoji="1" lang="zh-CN" altLang="en-US"/>
              <a:t>实战练习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E100D-BD70-09FA-1420-5E0CD211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48" y="2023102"/>
            <a:ext cx="3421677" cy="377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9BB7E9-24C0-8B01-3825-6501D7ED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29" y="2023102"/>
            <a:ext cx="4044575" cy="3461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EBC701F-D9CF-FD74-C645-B39184F99F44}"/>
              </a:ext>
            </a:extLst>
          </p:cNvPr>
          <p:cNvSpPr/>
          <p:nvPr/>
        </p:nvSpPr>
        <p:spPr>
          <a:xfrm>
            <a:off x="9245814" y="110550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封装接口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D690FC9-6183-BDF2-1026-F9792AAA5584}"/>
              </a:ext>
            </a:extLst>
          </p:cNvPr>
          <p:cNvSpPr/>
          <p:nvPr/>
        </p:nvSpPr>
        <p:spPr>
          <a:xfrm>
            <a:off x="10047958" y="194239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6F1A40-A76C-BE26-CFF1-2E002A4FB9ED}"/>
              </a:ext>
            </a:extLst>
          </p:cNvPr>
          <p:cNvSpPr/>
          <p:nvPr/>
        </p:nvSpPr>
        <p:spPr>
          <a:xfrm>
            <a:off x="9245815" y="244458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注册事件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42840E0-3EB3-F5CF-F6AF-B2393B1DDA6A}"/>
              </a:ext>
            </a:extLst>
          </p:cNvPr>
          <p:cNvSpPr/>
          <p:nvPr/>
        </p:nvSpPr>
        <p:spPr>
          <a:xfrm>
            <a:off x="10034955" y="3299896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D9A1EE-5B37-7AA5-B453-11A661F0989A}"/>
              </a:ext>
            </a:extLst>
          </p:cNvPr>
          <p:cNvSpPr/>
          <p:nvPr/>
        </p:nvSpPr>
        <p:spPr>
          <a:xfrm>
            <a:off x="9245814" y="3783662"/>
            <a:ext cx="1992457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调用接口请求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E962AC6-5EA6-DCB2-068E-F7FA9AB5864B}"/>
              </a:ext>
            </a:extLst>
          </p:cNvPr>
          <p:cNvSpPr/>
          <p:nvPr/>
        </p:nvSpPr>
        <p:spPr>
          <a:xfrm>
            <a:off x="10021952" y="465663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AB5ACD-878C-475F-58A5-ED2F6EE25754}"/>
              </a:ext>
            </a:extLst>
          </p:cNvPr>
          <p:cNvSpPr/>
          <p:nvPr/>
        </p:nvSpPr>
        <p:spPr>
          <a:xfrm>
            <a:off x="9245814" y="5184173"/>
            <a:ext cx="1992456" cy="1098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修改状态 </a:t>
            </a:r>
            <a:r>
              <a:rPr lang="en-US" altLang="zh-CN"/>
              <a:t> </a:t>
            </a:r>
            <a:br>
              <a:rPr lang="en-US" altLang="zh-CN"/>
            </a:br>
            <a:r>
              <a:rPr lang="zh-CN" altLang="en-US"/>
              <a:t>修改文本</a:t>
            </a:r>
            <a:r>
              <a:rPr lang="en-US" altLang="zh-CN"/>
              <a:t> </a:t>
            </a:r>
            <a:br>
              <a:rPr lang="en-US" altLang="zh-CN"/>
            </a:br>
            <a:r>
              <a:rPr lang="zh-CN" altLang="en-US"/>
              <a:t>提示消息</a:t>
            </a:r>
          </a:p>
        </p:txBody>
      </p:sp>
    </p:spTree>
    <p:extLst>
      <p:ext uri="{BB962C8B-B14F-4D97-AF65-F5344CB8AC3E}">
        <p14:creationId xmlns:p14="http://schemas.microsoft.com/office/powerpoint/2010/main" val="29955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目标：实现我的收藏功能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我的收藏 </a:t>
            </a:r>
            <a:r>
              <a:rPr kumimoji="1" lang="en-US" altLang="zh-CN"/>
              <a:t>- </a:t>
            </a:r>
            <a:r>
              <a:rPr kumimoji="1" lang="zh-CN" altLang="en-US"/>
              <a:t>实战练习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BC701F-D9CF-FD74-C645-B39184F99F44}"/>
              </a:ext>
            </a:extLst>
          </p:cNvPr>
          <p:cNvSpPr/>
          <p:nvPr/>
        </p:nvSpPr>
        <p:spPr>
          <a:xfrm>
            <a:off x="7856556" y="110550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封装接口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D690FC9-6183-BDF2-1026-F9792AAA5584}"/>
              </a:ext>
            </a:extLst>
          </p:cNvPr>
          <p:cNvSpPr/>
          <p:nvPr/>
        </p:nvSpPr>
        <p:spPr>
          <a:xfrm>
            <a:off x="8658700" y="194239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6F1A40-A76C-BE26-CFF1-2E002A4FB9ED}"/>
              </a:ext>
            </a:extLst>
          </p:cNvPr>
          <p:cNvSpPr/>
          <p:nvPr/>
        </p:nvSpPr>
        <p:spPr>
          <a:xfrm>
            <a:off x="7856557" y="244458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created</a:t>
            </a:r>
            <a:r>
              <a:rPr lang="zh-CN" altLang="en-US"/>
              <a:t>中请求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42840E0-3EB3-F5CF-F6AF-B2393B1DDA6A}"/>
              </a:ext>
            </a:extLst>
          </p:cNvPr>
          <p:cNvSpPr/>
          <p:nvPr/>
        </p:nvSpPr>
        <p:spPr>
          <a:xfrm>
            <a:off x="8645697" y="3299896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D9A1EE-5B37-7AA5-B453-11A661F0989A}"/>
              </a:ext>
            </a:extLst>
          </p:cNvPr>
          <p:cNvSpPr/>
          <p:nvPr/>
        </p:nvSpPr>
        <p:spPr>
          <a:xfrm>
            <a:off x="7856556" y="3783662"/>
            <a:ext cx="1992457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渲染数据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E962AC6-5EA6-DCB2-068E-F7FA9AB5864B}"/>
              </a:ext>
            </a:extLst>
          </p:cNvPr>
          <p:cNvSpPr/>
          <p:nvPr/>
        </p:nvSpPr>
        <p:spPr>
          <a:xfrm>
            <a:off x="8632694" y="465663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AB5ACD-878C-475F-58A5-ED2F6EE25754}"/>
              </a:ext>
            </a:extLst>
          </p:cNvPr>
          <p:cNvSpPr/>
          <p:nvPr/>
        </p:nvSpPr>
        <p:spPr>
          <a:xfrm>
            <a:off x="7856556" y="5184174"/>
            <a:ext cx="1992456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List</a:t>
            </a:r>
            <a:r>
              <a:rPr lang="zh-CN" altLang="en-US"/>
              <a:t>组件包裹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2CBFFA-02AF-0EB6-3C6F-4DDADE48DF0B}"/>
              </a:ext>
            </a:extLst>
          </p:cNvPr>
          <p:cNvCxnSpPr/>
          <p:nvPr/>
        </p:nvCxnSpPr>
        <p:spPr>
          <a:xfrm flipH="1">
            <a:off x="4247760" y="2025445"/>
            <a:ext cx="688258" cy="109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C407C18-F0C4-F428-6813-6FFECF5B8AA0}"/>
              </a:ext>
            </a:extLst>
          </p:cNvPr>
          <p:cNvSpPr txBox="1"/>
          <p:nvPr/>
        </p:nvSpPr>
        <p:spPr>
          <a:xfrm>
            <a:off x="5124609" y="1706471"/>
            <a:ext cx="1943779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van-nav-bar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01FB57-4876-D87C-C479-054487CFEBFC}"/>
              </a:ext>
            </a:extLst>
          </p:cNvPr>
          <p:cNvCxnSpPr>
            <a:cxnSpLocks/>
          </p:cNvCxnSpPr>
          <p:nvPr/>
        </p:nvCxnSpPr>
        <p:spPr>
          <a:xfrm flipH="1" flipV="1">
            <a:off x="4182597" y="4849331"/>
            <a:ext cx="664646" cy="231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14A2ECC-B12B-4D58-5E81-E3B79D96365E}"/>
              </a:ext>
            </a:extLst>
          </p:cNvPr>
          <p:cNvSpPr txBox="1"/>
          <p:nvPr/>
        </p:nvSpPr>
        <p:spPr>
          <a:xfrm>
            <a:off x="5053334" y="4846309"/>
            <a:ext cx="294754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van-list   ArticleItem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D1D1679-217A-E1AB-FD04-97580DBE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4" y="1940958"/>
            <a:ext cx="3124842" cy="399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0FD30971-1890-35C9-4297-8B30380DE33E}"/>
              </a:ext>
            </a:extLst>
          </p:cNvPr>
          <p:cNvSpPr/>
          <p:nvPr/>
        </p:nvSpPr>
        <p:spPr>
          <a:xfrm rot="16200000">
            <a:off x="10020181" y="5366292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C0E775-3EDF-63E7-2716-A399156DDCF9}"/>
              </a:ext>
            </a:extLst>
          </p:cNvPr>
          <p:cNvSpPr/>
          <p:nvPr/>
        </p:nvSpPr>
        <p:spPr>
          <a:xfrm>
            <a:off x="10579517" y="5184173"/>
            <a:ext cx="1301414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load</a:t>
            </a:r>
            <a:r>
              <a:rPr lang="zh-CN" altLang="en-US"/>
              <a:t>事件</a:t>
            </a:r>
            <a:br>
              <a:rPr lang="en-US" altLang="zh-CN"/>
            </a:br>
            <a:r>
              <a:rPr lang="zh-CN" altLang="en-US"/>
              <a:t>请发求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ACCE6540-D2E2-A173-4AC0-CBCD5A110EA0}"/>
              </a:ext>
            </a:extLst>
          </p:cNvPr>
          <p:cNvSpPr/>
          <p:nvPr/>
        </p:nvSpPr>
        <p:spPr>
          <a:xfrm rot="10800000">
            <a:off x="11015599" y="4653609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CA7C03-2509-160F-EE0C-F4B5888B80AC}"/>
              </a:ext>
            </a:extLst>
          </p:cNvPr>
          <p:cNvSpPr/>
          <p:nvPr/>
        </p:nvSpPr>
        <p:spPr>
          <a:xfrm>
            <a:off x="10579517" y="3783662"/>
            <a:ext cx="1301414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处理 </a:t>
            </a:r>
            <a:r>
              <a:rPr lang="en-US" altLang="zh-CN"/>
              <a:t>loading</a:t>
            </a:r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FF0D153-8161-3235-3096-A5101B870EF6}"/>
              </a:ext>
            </a:extLst>
          </p:cNvPr>
          <p:cNvSpPr/>
          <p:nvPr/>
        </p:nvSpPr>
        <p:spPr>
          <a:xfrm rot="10800000">
            <a:off x="10973702" y="332568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415024-9677-0A95-834D-AA7736EA4806}"/>
              </a:ext>
            </a:extLst>
          </p:cNvPr>
          <p:cNvSpPr/>
          <p:nvPr/>
        </p:nvSpPr>
        <p:spPr>
          <a:xfrm>
            <a:off x="10537620" y="2455733"/>
            <a:ext cx="1301414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处理 </a:t>
            </a:r>
            <a:r>
              <a:rPr lang="en-US" altLang="zh-CN"/>
              <a:t>finished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" grpId="0"/>
      <p:bldP spid="1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目标：快速实现我的喜欢 和 个人中心模块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339923" cy="517190"/>
          </a:xfrm>
        </p:spPr>
        <p:txBody>
          <a:bodyPr/>
          <a:lstStyle/>
          <a:p>
            <a:r>
              <a:rPr kumimoji="1" lang="zh-CN" altLang="en-US" dirty="0"/>
              <a:t>我的喜欢 </a:t>
            </a:r>
            <a:r>
              <a:rPr kumimoji="1" lang="en-US" altLang="zh-CN" dirty="0"/>
              <a:t>&amp; </a:t>
            </a:r>
            <a:r>
              <a:rPr kumimoji="1" lang="zh-CN" altLang="en-US" dirty="0"/>
              <a:t>个人中心 </a:t>
            </a:r>
            <a:r>
              <a:rPr kumimoji="1" lang="en-US" altLang="zh-CN" dirty="0"/>
              <a:t>- </a:t>
            </a:r>
            <a:r>
              <a:rPr kumimoji="1" lang="zh-CN" altLang="en-US" dirty="0"/>
              <a:t>快速实现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7405C8-EE49-DF3F-7E7B-4A11A9D9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1" y="1906311"/>
            <a:ext cx="3391194" cy="4595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D670AB-CA16-F052-7859-16039793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235" y="1906311"/>
            <a:ext cx="3353091" cy="454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82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目标：明确打包的作用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打包发布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5DB07-6175-1AA3-DB2A-D6A1D2EAA7AE}"/>
              </a:ext>
            </a:extLst>
          </p:cNvPr>
          <p:cNvSpPr txBox="1"/>
          <p:nvPr/>
        </p:nvSpPr>
        <p:spPr>
          <a:xfrm>
            <a:off x="767170" y="1806337"/>
            <a:ext cx="972901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脚手架只是开发过程中，协助开发的工具，当真正开发完了 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脚手架不参与上线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CF7FC-0FB4-D304-3686-5C84C0DF6CC0}"/>
              </a:ext>
            </a:extLst>
          </p:cNvPr>
          <p:cNvSpPr txBox="1"/>
          <p:nvPr/>
        </p:nvSpPr>
        <p:spPr>
          <a:xfrm>
            <a:off x="767169" y="2310895"/>
            <a:ext cx="9094585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打包的作用：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将多个文件压缩合并成一个文件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语法降级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ts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语法解析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</a:t>
            </a:r>
          </a:p>
          <a:p>
            <a:pPr>
              <a:lnSpc>
                <a:spcPct val="150000"/>
              </a:lnSpc>
            </a:pPr>
            <a:b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打包后，可以生成，浏览器能够直接运行的网页  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就是需要上线的源码！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50FF83-2504-6E92-5076-3669A451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79" y="2449900"/>
            <a:ext cx="1101703" cy="1941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6722825A-5B68-6DEC-3474-A1683A79727A}"/>
              </a:ext>
            </a:extLst>
          </p:cNvPr>
          <p:cNvSpPr/>
          <p:nvPr/>
        </p:nvSpPr>
        <p:spPr>
          <a:xfrm>
            <a:off x="7063116" y="3178486"/>
            <a:ext cx="609600" cy="3318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CEA6D-05C4-2A14-EC07-4B6117716320}"/>
              </a:ext>
            </a:extLst>
          </p:cNvPr>
          <p:cNvSpPr txBox="1"/>
          <p:nvPr/>
        </p:nvSpPr>
        <p:spPr>
          <a:xfrm>
            <a:off x="6960132" y="2751655"/>
            <a:ext cx="11845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打包命令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8565BD-90BE-860C-E11F-E0BF5091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450" y="2650657"/>
            <a:ext cx="2271952" cy="1351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6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目标：打包的命令 和 配置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打包发布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5DB07-6175-1AA3-DB2A-D6A1D2EAA7AE}"/>
              </a:ext>
            </a:extLst>
          </p:cNvPr>
          <p:cNvSpPr txBox="1"/>
          <p:nvPr/>
        </p:nvSpPr>
        <p:spPr>
          <a:xfrm>
            <a:off x="767170" y="1806337"/>
            <a:ext cx="972901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脚手架工具已经提供了打包命令，直接使用即可。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CF7FC-0FB4-D304-3686-5C84C0DF6CC0}"/>
              </a:ext>
            </a:extLst>
          </p:cNvPr>
          <p:cNvSpPr txBox="1"/>
          <p:nvPr/>
        </p:nvSpPr>
        <p:spPr>
          <a:xfrm>
            <a:off x="767170" y="2176010"/>
            <a:ext cx="10657660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yarn build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在项目的根目录会自动创建一个文件夹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dist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`,  dist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中的文件就是打包后的文件，只需要放到服务器中即可。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默认情况下，需要放到服务器根目录打开，如果希望双击运行，需要配置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publicPath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配成相对路径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22ADC-FB60-330F-E8CB-51A4998D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835" y="3516223"/>
            <a:ext cx="2926334" cy="2690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62F42D-59C5-4DA2-A955-F5DDA4DF8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4" y="3516223"/>
            <a:ext cx="4831499" cy="2621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目标：配置路由懒加载，实现打包优化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611075" cy="517190"/>
          </a:xfrm>
        </p:spPr>
        <p:txBody>
          <a:bodyPr/>
          <a:lstStyle/>
          <a:p>
            <a:r>
              <a:rPr kumimoji="1" lang="zh-CN" altLang="en-US"/>
              <a:t>打包优化：路由懒加载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5DB07-6175-1AA3-DB2A-D6A1D2EAA7AE}"/>
              </a:ext>
            </a:extLst>
          </p:cNvPr>
          <p:cNvSpPr txBox="1"/>
          <p:nvPr/>
        </p:nvSpPr>
        <p:spPr>
          <a:xfrm>
            <a:off x="767170" y="1806337"/>
            <a:ext cx="10785733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当打包构建应用时，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包会变得非常大，影响页面加载。如果我们能把不同路由对应的组件分割成不同的代码块，然后当路由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被访问的时候才加载对应组件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，这样就更加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高效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了。</a:t>
            </a:r>
          </a:p>
          <a:p>
            <a:pPr>
              <a:lnSpc>
                <a:spcPct val="150000"/>
              </a:lnSpc>
            </a:pP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CF7FC-0FB4-D304-3686-5C84C0DF6CC0}"/>
              </a:ext>
            </a:extLst>
          </p:cNvPr>
          <p:cNvSpPr txBox="1"/>
          <p:nvPr/>
        </p:nvSpPr>
        <p:spPr>
          <a:xfrm>
            <a:off x="767170" y="2545000"/>
            <a:ext cx="145492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官方链接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9AD941-C357-F132-CC13-A7FF987712C6}"/>
              </a:ext>
            </a:extLst>
          </p:cNvPr>
          <p:cNvSpPr txBox="1"/>
          <p:nvPr/>
        </p:nvSpPr>
        <p:spPr>
          <a:xfrm>
            <a:off x="835996" y="3470979"/>
            <a:ext cx="8702780" cy="752951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Detail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'@/views/detail'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'@/views/register'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0310F2-69B4-30CE-A1FA-9B6B1891534D}"/>
              </a:ext>
            </a:extLst>
          </p:cNvPr>
          <p:cNvSpPr txBox="1"/>
          <p:nvPr/>
        </p:nvSpPr>
        <p:spPr>
          <a:xfrm>
            <a:off x="767170" y="2972105"/>
            <a:ext cx="226620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异步组件改造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CEABB0-90F7-C6F6-2264-372C58D4BA9C}"/>
              </a:ext>
            </a:extLst>
          </p:cNvPr>
          <p:cNvSpPr txBox="1"/>
          <p:nvPr/>
        </p:nvSpPr>
        <p:spPr>
          <a:xfrm>
            <a:off x="767170" y="4295699"/>
            <a:ext cx="226620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路由中应用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8CA947-0ACA-1379-90E5-E28D15318158}"/>
              </a:ext>
            </a:extLst>
          </p:cNvPr>
          <p:cNvSpPr txBox="1"/>
          <p:nvPr/>
        </p:nvSpPr>
        <p:spPr>
          <a:xfrm>
            <a:off x="835996" y="4866342"/>
            <a:ext cx="8702780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routes: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'/article/:id'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Detail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260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lang="en-US" altLang="zh-CN"/>
              <a:t>ESlint </a:t>
            </a:r>
            <a:r>
              <a:rPr lang="zh-CN" altLang="en-US"/>
              <a:t>代码规范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目标：认识代码规范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代码规范：一套写代码的约定规则。例如：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赋值符号的左右是否需要空格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"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一句结束是否是要加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;" ...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老话说：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没有规矩不成方圆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正规的团队 需要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的编码风格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4666F7-74C0-EEE3-034C-B388201DB517}"/>
              </a:ext>
            </a:extLst>
          </p:cNvPr>
          <p:cNvSpPr txBox="1"/>
          <p:nvPr/>
        </p:nvSpPr>
        <p:spPr>
          <a:xfrm>
            <a:off x="767170" y="2731953"/>
            <a:ext cx="8947101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Standard Style 规范说明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https://standardjs.com/rules-zhcn.html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下面是这份规则中的一小部分：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字符串使用单引号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'abc'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无分号                    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 name = 'zs'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关键字后加空格     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 (name = 'ls') { ... 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函数名后加空格     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unction nam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(arg) { ...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坚持使用全等  ===  摒弃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代码规范错误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目标：学会解决代码规范错误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如果你的代码不符合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standard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的要求，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ESlint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会跳出来刀子嘴，豆腐心地提示你。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比如：在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中随意做一些改动，添加一些分号，空行。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16ADD9-6DD2-4783-6AAC-C8BE12E5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94" y="2861965"/>
            <a:ext cx="7323623" cy="1867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EBF290-C061-0717-F4AA-3672591D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0" y="2861965"/>
            <a:ext cx="3584447" cy="3047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7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代码规范错误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0"/>
            <a:ext cx="8355486" cy="3686553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目标：学会解决代码规范错误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两种解决方案：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手动修正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自动修正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vscode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ESLint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高亮错误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，并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通过配置 自动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帮助我们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03588-6A49-C7D6-C945-9EF569810612}"/>
              </a:ext>
            </a:extLst>
          </p:cNvPr>
          <p:cNvSpPr txBox="1"/>
          <p:nvPr/>
        </p:nvSpPr>
        <p:spPr>
          <a:xfrm>
            <a:off x="1017639" y="2791164"/>
            <a:ext cx="4409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根据错误提示来一项一项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修改纠正。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A30708-49E6-83E0-8B46-3631ABC7B486}"/>
              </a:ext>
            </a:extLst>
          </p:cNvPr>
          <p:cNvSpPr txBox="1"/>
          <p:nvPr/>
        </p:nvSpPr>
        <p:spPr>
          <a:xfrm>
            <a:off x="1017639" y="3127257"/>
            <a:ext cx="920790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如果你不认识命令行中的语法报错是什么意思，根据错误代码去  [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ESLint 规则表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中查找其具体含义。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A22162-39C8-2665-A253-E9DC2813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0" y="4537829"/>
            <a:ext cx="4191363" cy="678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E1DEAF-B2DD-7456-7ABD-1CEFD9B04270}"/>
              </a:ext>
            </a:extLst>
          </p:cNvPr>
          <p:cNvSpPr txBox="1"/>
          <p:nvPr/>
        </p:nvSpPr>
        <p:spPr>
          <a:xfrm>
            <a:off x="5621592" y="4524127"/>
            <a:ext cx="5665839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当保存的时候，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eslint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自动帮我们修复错误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"editor.codeActionsOnSave"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"source.fixAll"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保存代码，不自动格式化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"editor.formatOnSave"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5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调整初始化目录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目标：将目录调整成符合企业规范的目录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D801B17-FBAD-73B4-A0A0-D7D3139E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4" y="2056082"/>
            <a:ext cx="4061812" cy="2057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C3ED4C1-D2BA-087C-69D2-07261312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02" y="2056082"/>
            <a:ext cx="3901778" cy="2629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D32C4BAD-B9E6-EB14-4B8C-7C2EECC42703}"/>
              </a:ext>
            </a:extLst>
          </p:cNvPr>
          <p:cNvSpPr/>
          <p:nvPr/>
        </p:nvSpPr>
        <p:spPr>
          <a:xfrm>
            <a:off x="5331157" y="2695500"/>
            <a:ext cx="747252" cy="51719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0423E2-CDB3-75BC-BF1E-41E40CEDE592}"/>
              </a:ext>
            </a:extLst>
          </p:cNvPr>
          <p:cNvSpPr txBox="1"/>
          <p:nvPr/>
        </p:nvSpPr>
        <p:spPr>
          <a:xfrm>
            <a:off x="885154" y="4323525"/>
            <a:ext cx="9207909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多余的文件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 路由配置 和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 两个目录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/ utils</a:t>
            </a:r>
          </a:p>
          <a:p>
            <a:pPr lvl="1"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接口模块：发送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ajax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请求的接口模块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utils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工具模块：自己封装的一些工具方法模块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0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组件库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目标：认识第三方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F2836C-D23A-57A9-DC30-16843217D295}"/>
              </a:ext>
            </a:extLst>
          </p:cNvPr>
          <p:cNvSpPr txBox="1"/>
          <p:nvPr/>
        </p:nvSpPr>
        <p:spPr>
          <a:xfrm>
            <a:off x="767170" y="1881476"/>
            <a:ext cx="8711127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组件库：第三方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好了很多很多的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，整合到一起就是一个组件库。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https://vant-contrib.gitee.io/vant/v2/#/zh-CN/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D9573F-EDEA-8B7B-BA2E-9423B28F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0" y="2853754"/>
            <a:ext cx="3353091" cy="3055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C0713F-F0E3-5B91-E8D7-27D826BD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449" y="2853754"/>
            <a:ext cx="3528366" cy="2217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522D9C-7C55-74FD-11A9-4A299C8A1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213" y="2842355"/>
            <a:ext cx="1973751" cy="50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6EEAAC-8A42-982B-254D-F9C0C4429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13" y="3962560"/>
            <a:ext cx="3166041" cy="1422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8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40645</TotalTime>
  <Words>3359</Words>
  <Application>Microsoft Office PowerPoint</Application>
  <PresentationFormat>宽屏</PresentationFormat>
  <Paragraphs>607</Paragraphs>
  <Slides>46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2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项目演示</vt:lpstr>
      <vt:lpstr>项目收获</vt:lpstr>
      <vt:lpstr>创建项目</vt:lpstr>
      <vt:lpstr>ESlint 代码规范</vt:lpstr>
      <vt:lpstr>代码规范错误</vt:lpstr>
      <vt:lpstr>代码规范错误</vt:lpstr>
      <vt:lpstr>调整初始化目录</vt:lpstr>
      <vt:lpstr>vant 组件库</vt:lpstr>
      <vt:lpstr>其他 Vue 组件库</vt:lpstr>
      <vt:lpstr>vant 全部导入 和 按需导入</vt:lpstr>
      <vt:lpstr>vant 全部导入 和 按需导入</vt:lpstr>
      <vt:lpstr>vant 全部导入 和 按需导入</vt:lpstr>
      <vt:lpstr>项目中的 vw 适配</vt:lpstr>
      <vt:lpstr>路由设计配置</vt:lpstr>
      <vt:lpstr>路由设计配置</vt:lpstr>
      <vt:lpstr>路由设计配置</vt:lpstr>
      <vt:lpstr>路由设计配置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页面访问拦截</vt:lpstr>
      <vt:lpstr>页面访问拦截</vt:lpstr>
      <vt:lpstr>面经列表</vt:lpstr>
      <vt:lpstr>面经列表</vt:lpstr>
      <vt:lpstr>面经列表</vt:lpstr>
      <vt:lpstr>面经列表</vt:lpstr>
      <vt:lpstr>面经列表</vt:lpstr>
      <vt:lpstr>面经列表</vt:lpstr>
      <vt:lpstr>面经列表</vt:lpstr>
      <vt:lpstr>面经列表</vt:lpstr>
      <vt:lpstr>面经列表</vt:lpstr>
      <vt:lpstr>面经详情 - 实战练习</vt:lpstr>
      <vt:lpstr>面经详情 - 实战练习</vt:lpstr>
      <vt:lpstr>我的收藏 - 实战练习</vt:lpstr>
      <vt:lpstr>我的喜欢 &amp; 个人中心 - 快速实现</vt:lpstr>
      <vt:lpstr>打包发布</vt:lpstr>
      <vt:lpstr>打包发布</vt:lpstr>
      <vt:lpstr>打包优化：路由懒加载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16324</cp:revision>
  <dcterms:created xsi:type="dcterms:W3CDTF">2020-03-31T03:23:00Z</dcterms:created>
  <dcterms:modified xsi:type="dcterms:W3CDTF">2023-05-05T15:10:28Z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