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2F892-7CAF-4F95-810F-FC32CD9E3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78C795-C69E-44A0-BB17-EA0767A5C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BEF4CC-137F-4C8A-87A6-5F4C8B196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60C5-4615-42E0-BFB7-4E473CFE9556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BE75A5-3EF1-4F63-87FC-70E1895D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5F591-5043-4668-A8CD-0D3BF7F5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EACB-FFFD-4FD3-B836-EE7D70633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58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A681C-A291-4A8A-BE7B-79BE1D26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0FF688-0F1C-4711-9225-3466C14ED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0E22D2-0F15-4C17-A7DE-BC7D7A24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60C5-4615-42E0-BFB7-4E473CFE9556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2AFCA-711F-42A3-929C-00A8EE88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B492C-F323-4303-BE7E-C0E4EB83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EACB-FFFD-4FD3-B836-EE7D70633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547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FD2175-34DE-4E20-8A3E-51A314FE9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45A682-A64E-48B1-9BE7-11FAEA3EF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2482D-785B-4F42-B67C-423EA6E6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60C5-4615-42E0-BFB7-4E473CFE9556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050B2-E085-4C32-B383-E33479FA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5D95A-3017-4B07-9E55-19181BD2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EACB-FFFD-4FD3-B836-EE7D70633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57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E2788-6824-472C-96F9-EF8DC769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D52C21-C935-4E71-A092-EB8232690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DC00B-60E9-41AA-80ED-E4755E1E0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60C5-4615-42E0-BFB7-4E473CFE9556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558C3-2233-4485-AF28-2517E961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30221-2DF2-4F1F-8E3C-16F8DDDBE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EACB-FFFD-4FD3-B836-EE7D70633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71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CF574-5806-4E52-8B28-E2DD13EEC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2D9E6A-D5FA-4D2E-9004-9BB7F6B30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6691D8-0228-4996-8B5B-5EC443CA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60C5-4615-42E0-BFB7-4E473CFE9556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74026-70A4-4EFC-BE9D-47BDADAF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71E13-2F53-476C-B6AB-0457896F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EACB-FFFD-4FD3-B836-EE7D70633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46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33DBF-2DED-4752-B559-40862B7F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9880A2-DA36-4388-AFD5-82B9E3D1A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BFA2F1-67C5-4E29-A55E-C0C1C684D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9D50E2-E5B4-4380-8C46-7B3169AA9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60C5-4615-42E0-BFB7-4E473CFE9556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52B713-1385-47CF-8F84-B773C48D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5F9A9C-243E-45FC-AE73-29D74207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EACB-FFFD-4FD3-B836-EE7D70633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34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2C195-E02B-47A9-AD68-BD849F6B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BD79EE-555F-4405-8F04-2C4FE7F87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7E2260-89E1-4383-BC38-0EBB3B578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4B2BF4-AD11-413A-8097-A36E0AB55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355C68-44BD-4F9D-94F8-5AD1F5647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F020B2-BC8A-4824-ADC4-FFBDB26C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60C5-4615-42E0-BFB7-4E473CFE9556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792645-1F53-4D2F-8DE4-46ECCEEC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212921-9992-4DCE-8E76-047E75DB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EACB-FFFD-4FD3-B836-EE7D70633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26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BB5FB-B6E1-473D-8B30-05D7D3C2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EC8567-446F-4DF9-B15B-7EFAD4F08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60C5-4615-42E0-BFB7-4E473CFE9556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736B9F-F89E-4AAD-A780-DAA9622F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D8054B-361B-485F-ADB1-5CCFE5EE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EACB-FFFD-4FD3-B836-EE7D70633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8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692EC3-758C-4E4C-8921-96BB26E40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60C5-4615-42E0-BFB7-4E473CFE9556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C2E749-2667-4C60-96AA-85460C08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75584D-D2EE-4BDC-8430-DB10B67C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EACB-FFFD-4FD3-B836-EE7D70633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9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1F51E-47F9-4924-A214-267EDBA5F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AA0FEA-71EC-4C2A-A320-9DDA48F6E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2F073F-1341-4A63-9726-A06AC567C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B65F1D-7E36-446E-92A4-059696C6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60C5-4615-42E0-BFB7-4E473CFE9556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8E8144-EE7D-4ECC-BEE8-376141B5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EF271D-6E2F-4427-B418-EBA8A94A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EACB-FFFD-4FD3-B836-EE7D70633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2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A0D57-5EE1-4A40-A427-A96FF284D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560169-6EA9-4582-80DE-F8885667B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691F8D-4C9F-4E32-BFD7-68DD4BE4E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B63AFB-D612-4225-84E5-F2B43606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60C5-4615-42E0-BFB7-4E473CFE9556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D9ABFE-1A0C-46AE-9796-A1991F95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7E960-7D09-4996-A1CC-9DAE0DAC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EACB-FFFD-4FD3-B836-EE7D70633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36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27757F-82D4-4993-9A1B-E6D7EFC16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EDA0DF-E3EA-487A-A7A8-BD1EAFFB5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4C7CF-04A0-443A-9B49-0DF855B3A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660C5-4615-42E0-BFB7-4E473CFE9556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60C9C-CBA7-4000-98F4-7CABC4273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CD2C9-6B99-425B-BBA3-E48BD6E41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6EACB-FFFD-4FD3-B836-EE7D70633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04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5473C-E32F-4A32-8232-FF39D293D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537BC9-860F-4FBB-8625-E8F5C1904B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26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A3E8402-13DA-450B-A5FE-AD66B1A6A61C}"/>
              </a:ext>
            </a:extLst>
          </p:cNvPr>
          <p:cNvSpPr txBox="1"/>
          <p:nvPr/>
        </p:nvSpPr>
        <p:spPr>
          <a:xfrm>
            <a:off x="1997475" y="381740"/>
            <a:ext cx="733295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1-15min  </a:t>
            </a:r>
          </a:p>
          <a:p>
            <a:r>
              <a:rPr lang="zh-CN" altLang="en-US" dirty="0"/>
              <a:t>为什么要分享</a:t>
            </a:r>
            <a:r>
              <a:rPr lang="en-US" altLang="zh-CN" dirty="0"/>
              <a:t>ORB-SLAM</a:t>
            </a:r>
          </a:p>
          <a:p>
            <a:r>
              <a:rPr lang="en-US" altLang="zh-CN" dirty="0"/>
              <a:t>ORB-SLAM</a:t>
            </a:r>
            <a:r>
              <a:rPr lang="zh-CN" altLang="en-US" dirty="0"/>
              <a:t>厉害在哪里，与之前的有什么不同？主要贡献</a:t>
            </a:r>
            <a:endParaRPr lang="en-US" altLang="zh-CN" dirty="0"/>
          </a:p>
          <a:p>
            <a:r>
              <a:rPr lang="zh-CN" altLang="en-US" dirty="0"/>
              <a:t>单目的特点：尺度漂移、单目初始化</a:t>
            </a:r>
            <a:endParaRPr lang="en-US" altLang="zh-CN" dirty="0"/>
          </a:p>
          <a:p>
            <a:r>
              <a:rPr lang="zh-CN" altLang="en-US" dirty="0"/>
              <a:t>基本概念：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特征点：关键点、描述子、金字塔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地图：关键帧、地图点</a:t>
            </a:r>
            <a:endParaRPr lang="en-US" altLang="zh-CN" dirty="0"/>
          </a:p>
          <a:p>
            <a:r>
              <a:rPr lang="zh-CN" altLang="en-US" dirty="0"/>
              <a:t>系统架构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跟踪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局部地图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回环检测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优化</a:t>
            </a:r>
            <a:r>
              <a:rPr lang="en-US" altLang="zh-CN" dirty="0"/>
              <a:t>—</a:t>
            </a:r>
            <a:r>
              <a:rPr lang="zh-CN" altLang="en-US" dirty="0"/>
              <a:t>重投影误差</a:t>
            </a:r>
            <a:endParaRPr lang="en-US" altLang="zh-CN" dirty="0"/>
          </a:p>
          <a:p>
            <a:r>
              <a:rPr lang="zh-CN" altLang="en-US" dirty="0"/>
              <a:t>实验结果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15-18min</a:t>
            </a:r>
          </a:p>
          <a:p>
            <a:r>
              <a:rPr lang="en-US" altLang="zh-CN" dirty="0"/>
              <a:t>ORB-SLAM2</a:t>
            </a:r>
            <a:r>
              <a:rPr lang="zh-CN" altLang="en-US" dirty="0"/>
              <a:t>的改进</a:t>
            </a:r>
            <a:endParaRPr lang="en-US" altLang="zh-CN" dirty="0"/>
          </a:p>
          <a:p>
            <a:r>
              <a:rPr lang="zh-CN" altLang="en-US" dirty="0"/>
              <a:t>贡献</a:t>
            </a:r>
            <a:endParaRPr lang="en-US" altLang="zh-CN" dirty="0"/>
          </a:p>
          <a:p>
            <a:r>
              <a:rPr lang="zh-CN" altLang="en-US" dirty="0"/>
              <a:t>近点远点</a:t>
            </a:r>
            <a:endParaRPr lang="en-US" altLang="zh-CN" dirty="0"/>
          </a:p>
          <a:p>
            <a:r>
              <a:rPr lang="en-US" altLang="zh-CN" dirty="0"/>
              <a:t>RGB-D</a:t>
            </a:r>
          </a:p>
          <a:p>
            <a:endParaRPr lang="en-US" altLang="zh-CN" dirty="0"/>
          </a:p>
          <a:p>
            <a:r>
              <a:rPr lang="en-US" altLang="zh-CN" dirty="0"/>
              <a:t>18-20min</a:t>
            </a:r>
          </a:p>
          <a:p>
            <a:r>
              <a:rPr lang="en-US" altLang="zh-CN" dirty="0"/>
              <a:t>ORB-SLAM3</a:t>
            </a:r>
            <a:r>
              <a:rPr lang="zh-CN" altLang="en-US" dirty="0"/>
              <a:t>的改进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MultiCol</a:t>
            </a:r>
            <a:r>
              <a:rPr lang="en-US" altLang="zh-CN" dirty="0"/>
              <a:t>-SLAM</a:t>
            </a:r>
            <a:r>
              <a:rPr lang="zh-CN" altLang="en-US" dirty="0"/>
              <a:t>的特点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678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74836-05E4-45CC-B3ED-BB66D33B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F50BA7-ECD3-4E32-A908-F9109841E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PTAM</a:t>
            </a:r>
            <a:r>
              <a:rPr lang="zh-CN" altLang="en-US" dirty="0"/>
              <a:t>架构，增加了地图初始化和回环检测的功能。</a:t>
            </a:r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 err="1"/>
              <a:t>opencv</a:t>
            </a:r>
            <a:r>
              <a:rPr lang="zh-CN" altLang="en-US" dirty="0"/>
              <a:t>中</a:t>
            </a:r>
            <a:r>
              <a:rPr lang="en-US" altLang="zh-CN" dirty="0"/>
              <a:t>ORB</a:t>
            </a:r>
            <a:r>
              <a:rPr lang="zh-CN" altLang="en-US" dirty="0"/>
              <a:t>的提取方式不同，使用四叉树提取</a:t>
            </a:r>
            <a:r>
              <a:rPr lang="en-US" altLang="zh-CN" dirty="0"/>
              <a:t>ORB</a:t>
            </a:r>
            <a:r>
              <a:rPr lang="zh-CN" altLang="en-US" dirty="0"/>
              <a:t>特征点。</a:t>
            </a:r>
            <a:endParaRPr lang="en-US" altLang="zh-CN" dirty="0"/>
          </a:p>
          <a:p>
            <a:r>
              <a:rPr lang="zh-CN" altLang="en-US" dirty="0"/>
              <a:t>共视图、本质图、生成树</a:t>
            </a:r>
            <a:endParaRPr lang="en-US" altLang="zh-CN" dirty="0"/>
          </a:p>
          <a:p>
            <a:r>
              <a:rPr lang="zh-CN" altLang="en-US" dirty="0"/>
              <a:t>跟踪失败时重定位</a:t>
            </a:r>
            <a:endParaRPr lang="en-US" altLang="zh-CN" dirty="0"/>
          </a:p>
          <a:p>
            <a:r>
              <a:rPr lang="zh-CN" altLang="en-US" dirty="0"/>
              <a:t>针对平面和非平面场景创建初始化地图（基础矩阵和单应矩阵）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优化了关键帧选取</a:t>
            </a:r>
            <a:r>
              <a:rPr lang="zh-CN" altLang="en-US" dirty="0"/>
              <a:t>策略：宽进严出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70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155</Words>
  <Application>Microsoft Office PowerPoint</Application>
  <PresentationFormat>宽屏</PresentationFormat>
  <Paragraphs>33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PingFang SC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1208251054@qq.com</dc:creator>
  <cp:lastModifiedBy>1208251054@qq.com</cp:lastModifiedBy>
  <cp:revision>12</cp:revision>
  <dcterms:created xsi:type="dcterms:W3CDTF">2021-03-10T12:25:38Z</dcterms:created>
  <dcterms:modified xsi:type="dcterms:W3CDTF">2021-03-10T13:42:26Z</dcterms:modified>
</cp:coreProperties>
</file>