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View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144653" y="2100194"/>
            <a:ext cx="6171429" cy="5979832"/>
            <a:chOff x="10144653" y="2100194"/>
            <a:chExt cx="6171429" cy="59798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653" y="2100194"/>
              <a:ext cx="6171429" cy="59798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44653" y="2117776"/>
            <a:ext cx="6206593" cy="5979832"/>
            <a:chOff x="10144653" y="2117776"/>
            <a:chExt cx="6206593" cy="59798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4653" y="2117776"/>
              <a:ext cx="6206593" cy="5979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117776"/>
            <a:ext cx="8018962" cy="3415747"/>
            <a:chOff x="652575" y="2117776"/>
            <a:chExt cx="8018962" cy="34157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117776"/>
              <a:ext cx="8018962" cy="34157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45713" y="3250226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9276346" y="8454886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order_possible_view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Procedure 생성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52575" y="1922098"/>
            <a:ext cx="7436663" cy="5996609"/>
            <a:chOff x="652575" y="1922098"/>
            <a:chExt cx="7436663" cy="59966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922098"/>
              <a:ext cx="7436663" cy="59966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1910500"/>
            <a:ext cx="7455909" cy="6045373"/>
            <a:chOff x="652575" y="1910500"/>
            <a:chExt cx="7455909" cy="604537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1910500"/>
              <a:ext cx="7455909" cy="604537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492775" y="8281319"/>
            <a:ext cx="10004375" cy="1660027"/>
            <a:chOff x="7492775" y="8281319"/>
            <a:chExt cx="10004375" cy="1660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2775" y="8281319"/>
              <a:ext cx="10004375" cy="166002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 rot="2400000">
            <a:off x="5955639" y="7893172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23889" y="4634700"/>
            <a:ext cx="4757258" cy="3284007"/>
            <a:chOff x="923889" y="4634700"/>
            <a:chExt cx="4757258" cy="32840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889" y="4634700"/>
              <a:ext cx="4757258" cy="3284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06674" y="4107519"/>
            <a:ext cx="8985934" cy="3845687"/>
            <a:chOff x="8506674" y="4107519"/>
            <a:chExt cx="8985934" cy="384568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674" y="4107519"/>
              <a:ext cx="8985934" cy="38456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06674" y="4107519"/>
            <a:ext cx="8985934" cy="3848355"/>
            <a:chOff x="8506674" y="4107519"/>
            <a:chExt cx="8985934" cy="38483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6674" y="4107519"/>
              <a:ext cx="8985934" cy="38483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63074" y="6890891"/>
            <a:ext cx="265798" cy="169993"/>
            <a:chOff x="16363074" y="6890891"/>
            <a:chExt cx="265798" cy="1699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63074" y="6890891"/>
              <a:ext cx="265798" cy="1699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380217" y="7250891"/>
            <a:ext cx="265798" cy="483223"/>
            <a:chOff x="16380217" y="7250891"/>
            <a:chExt cx="265798" cy="4832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80217" y="7250891"/>
              <a:ext cx="265798" cy="48322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-425765" y="8193410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add_review_procedure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8489663" y="2308911"/>
            <a:ext cx="8010600" cy="1084495"/>
            <a:chOff x="8489663" y="2308911"/>
            <a:chExt cx="8010600" cy="108449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89663" y="2308911"/>
              <a:ext cx="8010600" cy="10844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52575" y="2642799"/>
            <a:ext cx="6171429" cy="3625175"/>
            <a:chOff x="652575" y="2642799"/>
            <a:chExt cx="6171429" cy="362517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575" y="2642799"/>
              <a:ext cx="6171429" cy="3625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905" y="7427368"/>
            <a:ext cx="6171429" cy="2858346"/>
            <a:chOff x="722905" y="7427368"/>
            <a:chExt cx="6171429" cy="2858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05" y="7427368"/>
              <a:ext cx="6171429" cy="2858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410" y="2642799"/>
            <a:ext cx="6171429" cy="3625175"/>
            <a:chOff x="617410" y="2642799"/>
            <a:chExt cx="6171429" cy="36251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410" y="2642799"/>
              <a:ext cx="6171429" cy="36251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5322" y="7451267"/>
            <a:ext cx="6171429" cy="2705139"/>
            <a:chOff x="705322" y="7451267"/>
            <a:chExt cx="6171429" cy="270513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322" y="7451267"/>
              <a:ext cx="6171429" cy="27051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36092" y="2625216"/>
            <a:ext cx="9231388" cy="3246400"/>
            <a:chOff x="8336092" y="2625216"/>
            <a:chExt cx="9231388" cy="32464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6092" y="2625216"/>
              <a:ext cx="9231388" cy="3246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65762" y="6465333"/>
            <a:ext cx="9231388" cy="3719169"/>
            <a:chOff x="8265762" y="6465333"/>
            <a:chExt cx="9231388" cy="37191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5762" y="6465333"/>
              <a:ext cx="9231388" cy="37191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36092" y="2607632"/>
            <a:ext cx="9284135" cy="3246400"/>
            <a:chOff x="8336092" y="2607632"/>
            <a:chExt cx="9284135" cy="32464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6092" y="2607632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65762" y="6465333"/>
            <a:ext cx="9248971" cy="3691073"/>
            <a:chOff x="8265762" y="6465333"/>
            <a:chExt cx="9248971" cy="36910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62" y="6465333"/>
              <a:ext cx="9248971" cy="369107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913564" y="3133621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6913564" y="7242478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9811714" y="783192"/>
            <a:ext cx="4885714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Table 생성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-421813" y="6895190"/>
            <a:ext cx="5350805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Restaurant Table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-1120372" y="2075454"/>
            <a:ext cx="5350805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User Table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811714" y="783192"/>
            <a:ext cx="4885714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Table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52575" y="2746306"/>
            <a:ext cx="6171429" cy="2396551"/>
            <a:chOff x="652575" y="2746306"/>
            <a:chExt cx="6171429" cy="2396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575" y="2746306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83344" y="1931622"/>
            <a:ext cx="9266553" cy="3211235"/>
            <a:chOff x="8283344" y="1931622"/>
            <a:chExt cx="9266553" cy="32112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3344" y="1931622"/>
              <a:ext cx="9266553" cy="32112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0158" y="2746306"/>
            <a:ext cx="6171429" cy="2396551"/>
            <a:chOff x="670158" y="2746306"/>
            <a:chExt cx="6171429" cy="23965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158" y="2746306"/>
              <a:ext cx="6171429" cy="2396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49645" y="1896457"/>
            <a:ext cx="9284135" cy="3246400"/>
            <a:chOff x="8249645" y="1896457"/>
            <a:chExt cx="9284135" cy="32464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9645" y="1896457"/>
              <a:ext cx="9284135" cy="32464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66312" y="2519309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52575" y="6006521"/>
            <a:ext cx="6171429" cy="4070330"/>
            <a:chOff x="652575" y="6006521"/>
            <a:chExt cx="6171429" cy="407033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6006521"/>
              <a:ext cx="6171429" cy="40703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83344" y="5353846"/>
            <a:ext cx="6171429" cy="4723005"/>
            <a:chOff x="8283344" y="5353846"/>
            <a:chExt cx="6171429" cy="472300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3344" y="5353846"/>
              <a:ext cx="6171429" cy="47230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7740" y="6006521"/>
            <a:ext cx="6171429" cy="4070330"/>
            <a:chOff x="687740" y="6006521"/>
            <a:chExt cx="6171429" cy="407033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40" y="6006521"/>
              <a:ext cx="6171429" cy="407033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65762" y="5353846"/>
            <a:ext cx="6171429" cy="4723005"/>
            <a:chOff x="8265762" y="5353846"/>
            <a:chExt cx="6171429" cy="47230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5762" y="5353846"/>
              <a:ext cx="6171429" cy="472300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-891801" y="2214128"/>
            <a:ext cx="5350805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Menu Table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-1349654" y="5474343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Delivery, Review Table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2147079" y="9544673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Order, Payment Table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View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1325722" y="3342412"/>
            <a:ext cx="6171429" cy="4622521"/>
            <a:chOff x="11325722" y="3342412"/>
            <a:chExt cx="6171429" cy="46225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5722" y="3342412"/>
              <a:ext cx="6171429" cy="46225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093135"/>
            <a:ext cx="9231388" cy="3246400"/>
            <a:chOff x="652575" y="2093135"/>
            <a:chExt cx="9231388" cy="32464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2093135"/>
              <a:ext cx="9231388" cy="32464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6095579"/>
            <a:ext cx="9266553" cy="3211235"/>
            <a:chOff x="652575" y="6095579"/>
            <a:chExt cx="9266553" cy="32112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6095579"/>
              <a:ext cx="9266553" cy="3211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575" y="2075553"/>
            <a:ext cx="9284135" cy="3246400"/>
            <a:chOff x="652575" y="2075553"/>
            <a:chExt cx="9284135" cy="32464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75553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575" y="6113161"/>
            <a:ext cx="9284135" cy="3246400"/>
            <a:chOff x="652575" y="6113161"/>
            <a:chExt cx="9284135" cy="32464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6113161"/>
              <a:ext cx="9284135" cy="3246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89092" y="3342412"/>
            <a:ext cx="6208059" cy="4622521"/>
            <a:chOff x="11289092" y="3342412"/>
            <a:chExt cx="6208059" cy="46225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89092" y="3342412"/>
              <a:ext cx="6208059" cy="46225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004571" y="5107692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4777186" y="5102973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＋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362475" y="8191147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식당 및 메뉴 전체 조회 뷰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View 생성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8745713" y="3250226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276346" y="8085654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order_possible_view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297238" y="1896457"/>
            <a:ext cx="6171429" cy="5979832"/>
            <a:chOff x="10297238" y="1896457"/>
            <a:chExt cx="6171429" cy="597983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7238" y="1896457"/>
              <a:ext cx="6171429" cy="59798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2057970"/>
            <a:ext cx="8018962" cy="3475553"/>
            <a:chOff x="652575" y="2057970"/>
            <a:chExt cx="8018962" cy="34755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2057970"/>
              <a:ext cx="8018962" cy="34755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79832" y="1896457"/>
            <a:ext cx="6188835" cy="5979832"/>
            <a:chOff x="10279832" y="1896457"/>
            <a:chExt cx="6188835" cy="59798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9832" y="1896457"/>
              <a:ext cx="6188835" cy="59798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575" y="3250226"/>
            <a:ext cx="3077613" cy="891166"/>
            <a:chOff x="652575" y="3250226"/>
            <a:chExt cx="3077613" cy="8911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5" y="3250226"/>
              <a:ext cx="3077613" cy="8911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View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279517" y="1896457"/>
            <a:ext cx="5144658" cy="6171429"/>
            <a:chOff x="10279517" y="1896457"/>
            <a:chExt cx="5144658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9517" y="1896457"/>
              <a:ext cx="514465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79832" y="1896457"/>
            <a:ext cx="5222380" cy="6171429"/>
            <a:chOff x="10279832" y="1896457"/>
            <a:chExt cx="5222380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9832" y="1896457"/>
              <a:ext cx="5222380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75553"/>
            <a:ext cx="8054126" cy="3490110"/>
            <a:chOff x="652575" y="2075553"/>
            <a:chExt cx="8054126" cy="34901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075553"/>
              <a:ext cx="8054126" cy="34901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2575" y="2075553"/>
            <a:ext cx="8018962" cy="3457970"/>
            <a:chOff x="652575" y="2075553"/>
            <a:chExt cx="8018962" cy="34579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575" y="2075553"/>
              <a:ext cx="8018962" cy="345797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745713" y="3250226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8947556" y="8349391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order_impossible_view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87740" y="3462937"/>
            <a:ext cx="2811161" cy="510690"/>
            <a:chOff x="687740" y="3462937"/>
            <a:chExt cx="2811161" cy="5106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740" y="3462937"/>
              <a:ext cx="2811161" cy="510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Procedure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34993" y="2110425"/>
            <a:ext cx="6171429" cy="6064864"/>
            <a:chOff x="634993" y="2110425"/>
            <a:chExt cx="6171429" cy="60648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993" y="2110425"/>
              <a:ext cx="6171429" cy="60648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25469" y="4127766"/>
            <a:ext cx="8178469" cy="2040253"/>
            <a:chOff x="8425469" y="4127766"/>
            <a:chExt cx="8178469" cy="20402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5469" y="4127766"/>
              <a:ext cx="8178469" cy="20402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575" y="2092989"/>
            <a:ext cx="6171429" cy="6099736"/>
            <a:chOff x="652575" y="2092989"/>
            <a:chExt cx="6171429" cy="60997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575" y="2092989"/>
              <a:ext cx="6171429" cy="609973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77" y="2148520"/>
            <a:ext cx="4757258" cy="624373"/>
            <a:chOff x="835977" y="2148520"/>
            <a:chExt cx="4757258" cy="6243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5977" y="2148520"/>
              <a:ext cx="4757258" cy="62437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25469" y="4110329"/>
            <a:ext cx="8178469" cy="2057690"/>
            <a:chOff x="8425469" y="4110329"/>
            <a:chExt cx="8178469" cy="20576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5469" y="4110329"/>
              <a:ext cx="8178469" cy="205769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102462" y="4567433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-513676" y="8386133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insert_order_procedure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425469" y="7137380"/>
            <a:ext cx="8178469" cy="2057690"/>
            <a:chOff x="8425469" y="7137380"/>
            <a:chExt cx="8178469" cy="20576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5469" y="7137380"/>
              <a:ext cx="8178469" cy="20576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25469" y="7137380"/>
            <a:ext cx="8178469" cy="2057690"/>
            <a:chOff x="8425469" y="7137380"/>
            <a:chExt cx="8178469" cy="20576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5469" y="7137380"/>
              <a:ext cx="8178469" cy="205769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 rot="5400000">
            <a:off x="11710457" y="5785714"/>
            <a:ext cx="1045055" cy="171428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0274157" y="9405914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current_order_info_view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8425469" y="2110425"/>
            <a:ext cx="7082223" cy="1786171"/>
            <a:chOff x="8425469" y="2110425"/>
            <a:chExt cx="7082223" cy="178617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5469" y="2110425"/>
              <a:ext cx="7082223" cy="17861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Procedure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54076" y="2110571"/>
            <a:ext cx="8308331" cy="7454286"/>
            <a:chOff x="354076" y="2110571"/>
            <a:chExt cx="8308331" cy="745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076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6494" y="2110571"/>
            <a:ext cx="8308331" cy="7454286"/>
            <a:chOff x="336494" y="2110571"/>
            <a:chExt cx="8308331" cy="745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494" y="2110571"/>
              <a:ext cx="8308331" cy="745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0659" y="3886393"/>
            <a:ext cx="8108139" cy="1660027"/>
            <a:chOff x="9740659" y="3886393"/>
            <a:chExt cx="8108139" cy="16600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0659" y="3886393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0659" y="3886393"/>
            <a:ext cx="8125722" cy="1660027"/>
            <a:chOff x="9740659" y="3886393"/>
            <a:chExt cx="8125722" cy="16600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0659" y="3886393"/>
              <a:ext cx="8125722" cy="166002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13507" y="4140983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01708" y="9564857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add_delivery_procedure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740659" y="7182415"/>
            <a:ext cx="8108139" cy="1660027"/>
            <a:chOff x="9740659" y="7182415"/>
            <a:chExt cx="8108139" cy="16600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0659" y="7182415"/>
              <a:ext cx="8108139" cy="16600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40659" y="7182415"/>
            <a:ext cx="8125722" cy="1660027"/>
            <a:chOff x="9740659" y="7182415"/>
            <a:chExt cx="8125722" cy="16600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0659" y="7182415"/>
              <a:ext cx="8125722" cy="166002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 rot="5400000">
            <a:off x="12650013" y="5606092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1100493" y="9032679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current_delivery_info_view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740659" y="1861292"/>
            <a:ext cx="6259341" cy="1813812"/>
            <a:chOff x="9740659" y="1861292"/>
            <a:chExt cx="6259341" cy="18138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0659" y="1861292"/>
              <a:ext cx="6259341" cy="1813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575" y="552104"/>
            <a:ext cx="14238117" cy="201653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>04. 프로젝트 수행 결과</a:t>
            </a:r>
          </a:p>
          <a:p>
            <a:r>
              <a:rPr lang="en-US" sz="7500" dirty="0" smtClean="0">
                <a:solidFill>
                  <a:srgbClr val="000000"/>
                </a:solidFill>
                <a:latin typeface="THELuxGoEB" pitchFamily="34" charset="0"/>
                <a:cs typeface="THELuxGoEB" pitchFamily="34" charset="0"/>
              </a:rPr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6310337" y="1133190"/>
            <a:ext cx="1424176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Food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440742" y="783192"/>
            <a:ext cx="7111549" cy="13232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Procedure 생성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2575" y="1896457"/>
            <a:ext cx="7886353" cy="6394385"/>
            <a:chOff x="652575" y="1896457"/>
            <a:chExt cx="7886353" cy="63943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5" y="1896457"/>
              <a:ext cx="7886353" cy="639438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57780" y="8474751"/>
            <a:ext cx="8097921" cy="79826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add_payment_procedure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828571" y="4228472"/>
            <a:ext cx="8125722" cy="1660027"/>
            <a:chOff x="9828571" y="4228472"/>
            <a:chExt cx="8125722" cy="16600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8571" y="4228472"/>
              <a:ext cx="8125722" cy="16600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609341" y="4549851"/>
            <a:ext cx="1242857" cy="17262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5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→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866667" y="4270017"/>
            <a:ext cx="8020227" cy="1588905"/>
            <a:chOff x="9866667" y="4270017"/>
            <a:chExt cx="8020227" cy="15889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6667" y="4270017"/>
              <a:ext cx="8020227" cy="15889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10989" y="1896457"/>
            <a:ext cx="6171429" cy="1694118"/>
            <a:chOff x="9810989" y="1896457"/>
            <a:chExt cx="6171429" cy="169411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0989" y="1896457"/>
              <a:ext cx="6171429" cy="16941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2023-04-06T15:59:45Z</dcterms:created>
  <dcterms:modified xsi:type="dcterms:W3CDTF">2023-04-06T15:59:45Z</dcterms:modified>
</cp:coreProperties>
</file>