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721242" cy="653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40497" y="2040818"/>
            <a:ext cx="12599550" cy="7941643"/>
            <a:chOff x="2840497" y="2040818"/>
            <a:chExt cx="12599550" cy="7941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0497" y="2040818"/>
              <a:ext cx="12599550" cy="7941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7948" y="4401880"/>
            <a:ext cx="7074958" cy="2932271"/>
            <a:chOff x="9637948" y="4401880"/>
            <a:chExt cx="7074958" cy="29322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88199" y="6745030"/>
              <a:ext cx="1895563" cy="589121"/>
              <a:chOff x="9888199" y="6745030"/>
              <a:chExt cx="1895563" cy="5891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888199" y="6745030"/>
                <a:ext cx="1895563" cy="5891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637948" y="5017460"/>
              <a:ext cx="5344909" cy="589121"/>
              <a:chOff x="9637948" y="5017460"/>
              <a:chExt cx="5344909" cy="5891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37948" y="5017460"/>
                <a:ext cx="5344909" cy="58912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899" y="4329831"/>
              <a:ext cx="7158748" cy="3139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65453" y="3439995"/>
            <a:ext cx="4117708" cy="3405725"/>
            <a:chOff x="3965453" y="3439995"/>
            <a:chExt cx="4117708" cy="34057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5453" y="3439995"/>
              <a:ext cx="4117708" cy="34057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1335" y="1085449"/>
            <a:ext cx="3044870" cy="6625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12265" y="4114799"/>
            <a:ext cx="1341081" cy="1341081"/>
            <a:chOff x="4612265" y="4114799"/>
            <a:chExt cx="1341081" cy="13410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00000">
              <a:off x="4612265" y="4114799"/>
              <a:ext cx="1341081" cy="13410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3590" y="6373574"/>
            <a:ext cx="3216874" cy="3216874"/>
            <a:chOff x="1013590" y="6373574"/>
            <a:chExt cx="3216874" cy="32168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590" y="6373574"/>
              <a:ext cx="3216874" cy="32168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41061" y="4055895"/>
            <a:ext cx="1523433" cy="1523433"/>
            <a:chOff x="6041061" y="4055895"/>
            <a:chExt cx="1523433" cy="15234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380000">
              <a:off x="6041061" y="4055895"/>
              <a:ext cx="1523433" cy="1523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5737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047481"/>
            <a:ext cx="12466770" cy="7888485"/>
            <a:chOff x="652575" y="2047481"/>
            <a:chExt cx="12466770" cy="78884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47481"/>
              <a:ext cx="12466770" cy="7888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4120" y="3213251"/>
            <a:ext cx="6627556" cy="2103520"/>
            <a:chOff x="1474120" y="3213251"/>
            <a:chExt cx="6627556" cy="21035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4120" y="3213251"/>
              <a:ext cx="6627556" cy="2103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390" y="3453024"/>
            <a:ext cx="8462831" cy="1623973"/>
            <a:chOff x="9321390" y="3453024"/>
            <a:chExt cx="8462831" cy="162397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321390" y="3453024"/>
              <a:ext cx="8462831" cy="1623973"/>
              <a:chOff x="9321390" y="3453024"/>
              <a:chExt cx="8462831" cy="162397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21390" y="3453024"/>
                <a:ext cx="8462831" cy="16239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511516" y="3717760"/>
              <a:ext cx="8069541" cy="1001842"/>
              <a:chOff x="9511516" y="3717760"/>
              <a:chExt cx="8069541" cy="10018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511516" y="3717760"/>
                <a:ext cx="8069541" cy="100184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305519" y="3832851"/>
            <a:ext cx="837338" cy="864318"/>
            <a:chOff x="8305519" y="3832851"/>
            <a:chExt cx="837338" cy="8643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5519" y="3832851"/>
              <a:ext cx="837338" cy="864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7642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75211"/>
            <a:ext cx="15205428" cy="8050966"/>
            <a:chOff x="652575" y="1875211"/>
            <a:chExt cx="15205428" cy="80509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75211"/>
              <a:ext cx="15205428" cy="80509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5737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376785"/>
            <a:ext cx="15059252" cy="6264649"/>
            <a:chOff x="652575" y="2376785"/>
            <a:chExt cx="15059252" cy="62646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376785"/>
              <a:ext cx="15059252" cy="6264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542420"/>
            <a:ext cx="13044661" cy="6608605"/>
            <a:chOff x="652575" y="2542420"/>
            <a:chExt cx="13044661" cy="66086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542420"/>
              <a:ext cx="13044661" cy="66086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1335" y="1085449"/>
            <a:ext cx="5870975" cy="663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57642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96457"/>
            <a:ext cx="14381616" cy="7733690"/>
            <a:chOff x="652575" y="1896457"/>
            <a:chExt cx="14381616" cy="77336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14381616" cy="7733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3356" cy="663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277410"/>
            <a:ext cx="15201930" cy="6489618"/>
            <a:chOff x="652575" y="2277410"/>
            <a:chExt cx="15201930" cy="64896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277410"/>
              <a:ext cx="15201930" cy="6489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434" y="247600"/>
            <a:ext cx="3512328" cy="662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9759" y="2327621"/>
            <a:ext cx="15046195" cy="7717302"/>
            <a:chOff x="1619759" y="2327621"/>
            <a:chExt cx="15046195" cy="771730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19759" y="2327621"/>
              <a:ext cx="7270148" cy="3623833"/>
              <a:chOff x="1619759" y="2327621"/>
              <a:chExt cx="7270148" cy="362383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19759" y="2327621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3169" y="2936416"/>
              <a:ext cx="4126563" cy="106254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7240" y="3977563"/>
              <a:ext cx="4809194" cy="127838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19759" y="6421091"/>
              <a:ext cx="7270148" cy="3623833"/>
              <a:chOff x="1619759" y="6421091"/>
              <a:chExt cx="7270148" cy="362383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19759" y="6421091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3169" y="7029883"/>
              <a:ext cx="4864534" cy="105302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5335" y="8069125"/>
              <a:ext cx="4969670" cy="190881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404972" y="2327621"/>
              <a:ext cx="7260983" cy="3623833"/>
              <a:chOff x="9404972" y="2327621"/>
              <a:chExt cx="7260983" cy="362383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04972" y="2327621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78121" y="2936416"/>
              <a:ext cx="5707477" cy="106254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88192" y="3979468"/>
              <a:ext cx="4939442" cy="180220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404972" y="6421091"/>
              <a:ext cx="7260983" cy="3623833"/>
              <a:chOff x="9404972" y="6421091"/>
              <a:chExt cx="7260983" cy="362383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404972" y="6421091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52216" y="7029883"/>
              <a:ext cx="5100087" cy="106254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86287" y="8071030"/>
              <a:ext cx="4934669" cy="186485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188186" y="4239318"/>
              <a:ext cx="3909342" cy="3906970"/>
              <a:chOff x="7188186" y="4239318"/>
              <a:chExt cx="3909342" cy="390697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700000">
                <a:off x="7188186" y="4239318"/>
                <a:ext cx="3909342" cy="390697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63144" y="4889753"/>
              <a:ext cx="3906196" cy="2548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2023-04-07T09:28:10Z</dcterms:created>
  <dcterms:modified xsi:type="dcterms:W3CDTF">2023-04-07T09:28:10Z</dcterms:modified>
</cp:coreProperties>
</file>