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Relationship Id="rId16" Type="http://schemas.openxmlformats.org/officeDocument/2006/relationships/image" Target="../media/image114.png"/><Relationship Id="rId17" Type="http://schemas.openxmlformats.org/officeDocument/2006/relationships/image" Target="../media/image115.png"/><Relationship Id="rId18" Type="http://schemas.openxmlformats.org/officeDocument/2006/relationships/image" Target="../media/image116.png"/><Relationship Id="rId19" Type="http://schemas.openxmlformats.org/officeDocument/2006/relationships/image" Target="../media/image117.png"/><Relationship Id="rId20" Type="http://schemas.openxmlformats.org/officeDocument/2006/relationships/image" Target="../media/image118.png"/><Relationship Id="rId21" Type="http://schemas.openxmlformats.org/officeDocument/2006/relationships/image" Target="../media/image119.png"/><Relationship Id="rId22" Type="http://schemas.openxmlformats.org/officeDocument/2006/relationships/image" Target="../media/image120.png"/><Relationship Id="rId23" Type="http://schemas.openxmlformats.org/officeDocument/2006/relationships/image" Target="../media/image121.png"/><Relationship Id="rId24" Type="http://schemas.openxmlformats.org/officeDocument/2006/relationships/image" Target="../media/image122.png"/><Relationship Id="rId25" Type="http://schemas.openxmlformats.org/officeDocument/2006/relationships/image" Target="../media/image123.png"/><Relationship Id="rId26" Type="http://schemas.openxmlformats.org/officeDocument/2006/relationships/image" Target="../media/image124.png"/><Relationship Id="rId27" Type="http://schemas.openxmlformats.org/officeDocument/2006/relationships/image" Target="../media/image125.png"/><Relationship Id="rId28" Type="http://schemas.openxmlformats.org/officeDocument/2006/relationships/image" Target="../media/image126.png"/><Relationship Id="rId29" Type="http://schemas.openxmlformats.org/officeDocument/2006/relationships/image" Target="../media/image127.png"/><Relationship Id="rId30" Type="http://schemas.openxmlformats.org/officeDocument/2006/relationships/image" Target="../media/image128.png"/><Relationship Id="rId31" Type="http://schemas.openxmlformats.org/officeDocument/2006/relationships/image" Target="../media/image129.png"/><Relationship Id="rId32" Type="http://schemas.openxmlformats.org/officeDocument/2006/relationships/image" Target="../media/image130.png"/><Relationship Id="rId33" Type="http://schemas.openxmlformats.org/officeDocument/2006/relationships/image" Target="../media/image131.png"/><Relationship Id="rId34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289509" cy="64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30571" y="2295914"/>
            <a:ext cx="7670935" cy="4618188"/>
            <a:chOff x="9530571" y="2295914"/>
            <a:chExt cx="7670935" cy="461818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765306" y="2295918"/>
              <a:ext cx="4673469" cy="1554050"/>
              <a:chOff x="11765306" y="2295918"/>
              <a:chExt cx="4673469" cy="1554050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65306" y="2295918"/>
                <a:ext cx="4673469" cy="1554050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47719" y="2113061"/>
              <a:ext cx="8488811" cy="49312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4278540"/>
            <a:ext cx="9140272" cy="6066726"/>
            <a:chOff x="0" y="4278540"/>
            <a:chExt cx="9140272" cy="60667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0" y="5554492"/>
              <a:ext cx="6307580" cy="4790774"/>
              <a:chOff x="0" y="5554492"/>
              <a:chExt cx="6307580" cy="479077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5554492"/>
                <a:ext cx="6307580" cy="479077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199393" y="4278540"/>
              <a:ext cx="3940879" cy="2457411"/>
              <a:chOff x="5199393" y="4278540"/>
              <a:chExt cx="3940879" cy="245741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99393" y="4278540"/>
                <a:ext cx="3940879" cy="24574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09593" y="4862679"/>
              <a:ext cx="822728" cy="822728"/>
              <a:chOff x="6009593" y="4862679"/>
              <a:chExt cx="822728" cy="82272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380000">
                <a:off x="6009593" y="4862679"/>
                <a:ext cx="822728" cy="82272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862447" y="4374971"/>
              <a:ext cx="992515" cy="992515"/>
              <a:chOff x="6862447" y="4374971"/>
              <a:chExt cx="992515" cy="99251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120000">
                <a:off x="6862447" y="4374971"/>
                <a:ext cx="992515" cy="992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742544" y="5196675"/>
              <a:ext cx="666950" cy="584235"/>
              <a:chOff x="7742544" y="5196675"/>
              <a:chExt cx="666950" cy="5842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1080000">
                <a:off x="7742544" y="5196675"/>
                <a:ext cx="666950" cy="5842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45422" y="4777207"/>
              <a:ext cx="243439" cy="368305"/>
              <a:chOff x="8145422" y="4777207"/>
              <a:chExt cx="243439" cy="36830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1080000">
                <a:off x="8145422" y="4777207"/>
                <a:ext cx="243439" cy="36830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085020" y="5493905"/>
              <a:ext cx="243439" cy="368305"/>
              <a:chOff x="7085020" y="5493905"/>
              <a:chExt cx="243439" cy="368305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440000">
                <a:off x="7085020" y="5493905"/>
                <a:ext cx="243439" cy="36830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5831396" y="4777207"/>
              <a:ext cx="243439" cy="368305"/>
              <a:chOff x="5831396" y="4777207"/>
              <a:chExt cx="243439" cy="36830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300000">
                <a:off x="5831396" y="4777207"/>
                <a:ext cx="243439" cy="3683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414632" cy="662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23695" y="4646299"/>
            <a:ext cx="12438325" cy="2287586"/>
            <a:chOff x="2923695" y="4646299"/>
            <a:chExt cx="12438325" cy="22875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923695" y="4894349"/>
              <a:ext cx="12438325" cy="2011046"/>
              <a:chOff x="2923695" y="4894349"/>
              <a:chExt cx="12438325" cy="201104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23695" y="4894349"/>
                <a:ext cx="12438325" cy="201104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003389" y="4646299"/>
              <a:ext cx="12228571" cy="2287586"/>
              <a:chOff x="3003389" y="4646299"/>
              <a:chExt cx="12228571" cy="228758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003389" y="5089067"/>
                <a:ext cx="12225554" cy="1342765"/>
                <a:chOff x="3003389" y="5089067"/>
                <a:chExt cx="12225554" cy="1342765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003389" y="5089067"/>
                  <a:ext cx="12225554" cy="134276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6243804" y="4858818"/>
                <a:ext cx="1192118" cy="1192118"/>
                <a:chOff x="6243804" y="4858818"/>
                <a:chExt cx="1192118" cy="1192118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2438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96941" y="4879124"/>
                <a:ext cx="1410282" cy="637748"/>
              </a:xfrm>
              <a:prstGeom prst="rect">
                <a:avLst/>
              </a:prstGeom>
            </p:spPr>
          </p:pic>
          <p:grpSp>
            <p:nvGrpSpPr>
              <p:cNvPr id="1007" name="그룹 1007"/>
              <p:cNvGrpSpPr/>
              <p:nvPr/>
            </p:nvGrpSpPr>
            <p:grpSpPr>
              <a:xfrm>
                <a:off x="8061542" y="5733885"/>
                <a:ext cx="1192118" cy="1192118"/>
                <a:chOff x="8061542" y="5733885"/>
                <a:chExt cx="1192118" cy="1192118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061542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883485" y="6180201"/>
                <a:ext cx="1237310" cy="637748"/>
              </a:xfrm>
              <a:prstGeom prst="rect">
                <a:avLst/>
              </a:prstGeom>
            </p:spPr>
          </p:pic>
          <p:grpSp>
            <p:nvGrpSpPr>
              <p:cNvPr id="1008" name="그룹 1008"/>
              <p:cNvGrpSpPr/>
              <p:nvPr/>
            </p:nvGrpSpPr>
            <p:grpSpPr>
              <a:xfrm>
                <a:off x="9544504" y="4858818"/>
                <a:ext cx="1192118" cy="1192118"/>
                <a:chOff x="9544504" y="4858818"/>
                <a:chExt cx="1192118" cy="119211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544504" y="4858818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407488" y="4852555"/>
                <a:ext cx="1673510" cy="63774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10278213" y="5733885"/>
                <a:ext cx="1192118" cy="1192118"/>
                <a:chOff x="10278213" y="5733885"/>
                <a:chExt cx="1192118" cy="1192118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278213" y="5733885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144933" y="6153636"/>
                <a:ext cx="1683034" cy="637748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12281353" y="4646299"/>
                <a:ext cx="1192118" cy="1192118"/>
                <a:chOff x="12281353" y="4646299"/>
                <a:chExt cx="1192118" cy="1192118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2281353" y="4646299"/>
                  <a:ext cx="1192118" cy="1192118"/>
                </a:xfrm>
                <a:prstGeom prst="rect">
                  <a:avLst/>
                </a:prstGeom>
              </p:spPr>
            </p:pic>
          </p:grpSp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223137" y="4879121"/>
                <a:ext cx="1569368" cy="63774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1605265" y="7205575"/>
            <a:ext cx="15075184" cy="2203885"/>
            <a:chOff x="1605265" y="7205575"/>
            <a:chExt cx="15075184" cy="220388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316436" y="7205575"/>
              <a:ext cx="9364013" cy="2203885"/>
              <a:chOff x="7316436" y="7205575"/>
              <a:chExt cx="9364013" cy="220388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7863189" y="7501068"/>
                <a:ext cx="7823649" cy="714261"/>
                <a:chOff x="7863189" y="7501068"/>
                <a:chExt cx="7823649" cy="714261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863189" y="7501068"/>
                  <a:ext cx="7823649" cy="71426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7863189" y="8639029"/>
                <a:ext cx="7823649" cy="473029"/>
                <a:chOff x="7863189" y="8639029"/>
                <a:chExt cx="7823649" cy="473029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863189" y="8639029"/>
                  <a:ext cx="7823649" cy="473029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>
                <a:off x="7316436" y="7205575"/>
                <a:ext cx="9364013" cy="2203885"/>
                <a:chOff x="7316436" y="7205575"/>
                <a:chExt cx="9364013" cy="220388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7316436" y="7205575"/>
                  <a:ext cx="9364013" cy="22038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5566802" y="7496464"/>
              <a:ext cx="1335854" cy="1623162"/>
              <a:chOff x="5566802" y="7496464"/>
              <a:chExt cx="1335854" cy="1623162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566802" y="7496464"/>
                <a:ext cx="1335854" cy="1623162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1935" y="7555684"/>
              <a:ext cx="3834187" cy="16040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0086" y="2357589"/>
            <a:ext cx="12425541" cy="1701511"/>
            <a:chOff x="2930086" y="2357589"/>
            <a:chExt cx="12425541" cy="170151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930086" y="2878147"/>
              <a:ext cx="3088655" cy="1173308"/>
              <a:chOff x="2930086" y="2878147"/>
              <a:chExt cx="3088655" cy="117330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930086" y="2878147"/>
                <a:ext cx="3088655" cy="117330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3810" y="2301312"/>
              <a:ext cx="3282621" cy="667782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6327056" y="2878147"/>
              <a:ext cx="9020282" cy="1173308"/>
              <a:chOff x="6327056" y="2878147"/>
              <a:chExt cx="9020282" cy="117330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327056" y="2878147"/>
                <a:ext cx="9020282" cy="1173308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70780" y="2301312"/>
              <a:ext cx="2376430" cy="667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8009737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309756"/>
            <a:ext cx="6307143" cy="1789324"/>
            <a:chOff x="9142857" y="3309756"/>
            <a:chExt cx="6307143" cy="17893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309756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2970" y="3309756"/>
            <a:ext cx="5533799" cy="1805892"/>
            <a:chOff x="2412970" y="3309756"/>
            <a:chExt cx="5533799" cy="18058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2970" y="3309756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427381" y="4030272"/>
            <a:ext cx="404991" cy="348292"/>
            <a:chOff x="8427381" y="4030272"/>
            <a:chExt cx="404991" cy="3482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427381" y="4030272"/>
              <a:ext cx="404991" cy="348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5629250"/>
            <a:ext cx="6307143" cy="1789324"/>
            <a:chOff x="9142857" y="5629250"/>
            <a:chExt cx="6307143" cy="17893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5629250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12970" y="5629250"/>
            <a:ext cx="5533799" cy="1805892"/>
            <a:chOff x="2412970" y="5629250"/>
            <a:chExt cx="5533799" cy="18058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2970" y="5629250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27381" y="6349766"/>
            <a:ext cx="404991" cy="348292"/>
            <a:chOff x="8427381" y="6349766"/>
            <a:chExt cx="404991" cy="348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427381" y="6349766"/>
              <a:ext cx="404991" cy="348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7948744"/>
            <a:ext cx="6307143" cy="1789324"/>
            <a:chOff x="9142857" y="7948744"/>
            <a:chExt cx="6307143" cy="17893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7948744"/>
              <a:ext cx="6307143" cy="1789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7381" y="8669260"/>
            <a:ext cx="404991" cy="348292"/>
            <a:chOff x="8427381" y="8669260"/>
            <a:chExt cx="404991" cy="3482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8427381" y="8669260"/>
              <a:ext cx="404991" cy="3482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42857" y="2473678"/>
            <a:ext cx="6137817" cy="256734"/>
            <a:chOff x="9142857" y="2473678"/>
            <a:chExt cx="6137817" cy="25673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2473678"/>
              <a:ext cx="6137817" cy="25673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14639" y="1845633"/>
            <a:ext cx="2808564" cy="87399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06090" y="3445526"/>
            <a:ext cx="2797772" cy="63800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22271" y="3956209"/>
            <a:ext cx="5243662" cy="98085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0647" y="3633632"/>
            <a:ext cx="1195211" cy="11731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0647" y="5862897"/>
            <a:ext cx="1290449" cy="117314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30647" y="8174107"/>
            <a:ext cx="1290449" cy="11731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6524407" y="6022026"/>
            <a:ext cx="1027227" cy="1003772"/>
            <a:chOff x="16524407" y="6022026"/>
            <a:chExt cx="1027227" cy="100377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24407" y="6022026"/>
              <a:ext cx="1027227" cy="10037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529669" y="3629146"/>
            <a:ext cx="1016704" cy="993456"/>
            <a:chOff x="16529669" y="3629146"/>
            <a:chExt cx="1016704" cy="99345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29669" y="3629146"/>
              <a:ext cx="1016704" cy="99345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524407" y="8301737"/>
            <a:ext cx="1027227" cy="1003772"/>
            <a:chOff x="16524407" y="8301737"/>
            <a:chExt cx="1027227" cy="100377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524407" y="8301737"/>
              <a:ext cx="1027227" cy="100377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648916" y="4043163"/>
            <a:ext cx="706066" cy="269465"/>
            <a:chOff x="15648916" y="4043163"/>
            <a:chExt cx="706066" cy="26946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648916" y="4043163"/>
              <a:ext cx="706066" cy="2694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648916" y="6397463"/>
            <a:ext cx="706066" cy="269465"/>
            <a:chOff x="15648916" y="6397463"/>
            <a:chExt cx="706066" cy="26946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648916" y="6397463"/>
              <a:ext cx="706066" cy="26946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648916" y="8701575"/>
            <a:ext cx="706066" cy="269465"/>
            <a:chOff x="15648916" y="8701575"/>
            <a:chExt cx="706066" cy="26946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648916" y="8701575"/>
              <a:ext cx="706066" cy="2694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412970" y="7948744"/>
            <a:ext cx="5533799" cy="1805892"/>
            <a:chOff x="2412970" y="7948744"/>
            <a:chExt cx="5533799" cy="180589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12970" y="7948744"/>
              <a:ext cx="5533799" cy="1805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592693" y="2473678"/>
            <a:ext cx="5354075" cy="256734"/>
            <a:chOff x="2592693" y="2473678"/>
            <a:chExt cx="5354075" cy="25673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92693" y="2473678"/>
              <a:ext cx="5354075" cy="256734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82742" y="1826898"/>
            <a:ext cx="2789517" cy="873993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217078" y="3811197"/>
            <a:ext cx="4209165" cy="812155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06084" y="5721976"/>
            <a:ext cx="2882077" cy="62847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722271" y="6275703"/>
            <a:ext cx="4871615" cy="980853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450244" y="8084514"/>
            <a:ext cx="3645820" cy="638001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722271" y="8595197"/>
            <a:ext cx="5262739" cy="980853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217078" y="6130687"/>
            <a:ext cx="4190869" cy="80263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217078" y="8431449"/>
            <a:ext cx="3725717" cy="80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289509" cy="64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42169" y="2935254"/>
            <a:ext cx="8335418" cy="6009763"/>
            <a:chOff x="6542169" y="2935254"/>
            <a:chExt cx="8335418" cy="60097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480000">
              <a:off x="6542169" y="2935254"/>
              <a:ext cx="8335418" cy="600976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300000">
            <a:off x="7065880" y="5437697"/>
            <a:ext cx="6020590" cy="26785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4889" y="2399192"/>
            <a:ext cx="3689167" cy="1319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92468" y="2668066"/>
            <a:ext cx="5682328" cy="882233"/>
            <a:chOff x="2992468" y="2668066"/>
            <a:chExt cx="5682328" cy="88223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009880" y="2740575"/>
              <a:ext cx="5662048" cy="388566"/>
              <a:chOff x="3009880" y="2740575"/>
              <a:chExt cx="5662048" cy="38856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09880" y="2740575"/>
                <a:ext cx="5662048" cy="3885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002608" y="2864953"/>
              <a:ext cx="5662048" cy="488458"/>
              <a:chOff x="3002608" y="2864953"/>
              <a:chExt cx="5662048" cy="488458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240000">
                <a:off x="3002608" y="2864953"/>
                <a:ext cx="5662048" cy="48845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992468" y="3029478"/>
              <a:ext cx="5662048" cy="457773"/>
              <a:chOff x="2992468" y="3029478"/>
              <a:chExt cx="5662048" cy="457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992468" y="3029478"/>
                <a:ext cx="5662048" cy="45777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874644" y="3067630"/>
            <a:ext cx="3134529" cy="3134529"/>
            <a:chOff x="4874644" y="3067630"/>
            <a:chExt cx="3134529" cy="31345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">
              <a:off x="4874644" y="3067630"/>
              <a:ext cx="3134529" cy="31345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948" y="4401880"/>
            <a:ext cx="7074958" cy="2932271"/>
            <a:chOff x="9637948" y="4401880"/>
            <a:chExt cx="7074958" cy="29322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88199" y="6745030"/>
              <a:ext cx="1895563" cy="589121"/>
              <a:chOff x="9888199" y="6745030"/>
              <a:chExt cx="1895563" cy="58912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888199" y="6745030"/>
                <a:ext cx="1895563" cy="58912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637948" y="5017460"/>
              <a:ext cx="5344909" cy="589121"/>
              <a:chOff x="9637948" y="5017460"/>
              <a:chExt cx="5344909" cy="58912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37948" y="5017460"/>
                <a:ext cx="5344909" cy="58912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5899" y="4329831"/>
              <a:ext cx="7158748" cy="3139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65453" y="3439995"/>
            <a:ext cx="4117708" cy="3405725"/>
            <a:chOff x="3965453" y="3439995"/>
            <a:chExt cx="4117708" cy="34057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53" y="3439995"/>
              <a:ext cx="4117708" cy="34057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335" y="1085449"/>
            <a:ext cx="3044870" cy="662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3590" y="6373574"/>
            <a:ext cx="3216874" cy="3216874"/>
            <a:chOff x="1013590" y="6373574"/>
            <a:chExt cx="3216874" cy="32168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590" y="6373574"/>
              <a:ext cx="3216874" cy="32168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95799" y="3357374"/>
            <a:ext cx="2975383" cy="2975383"/>
            <a:chOff x="4495799" y="3357374"/>
            <a:chExt cx="2975383" cy="29753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5799" y="3357374"/>
              <a:ext cx="2975383" cy="2975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2720604" cy="6411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40497" y="2040818"/>
            <a:ext cx="12599550" cy="7941643"/>
            <a:chOff x="2840497" y="2040818"/>
            <a:chExt cx="12599550" cy="7941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0497" y="2040818"/>
              <a:ext cx="12599550" cy="7941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4670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2047481"/>
            <a:ext cx="12466770" cy="7888485"/>
            <a:chOff x="652575" y="2047481"/>
            <a:chExt cx="12466770" cy="7888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47481"/>
              <a:ext cx="12466770" cy="7888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4120" y="3213251"/>
            <a:ext cx="6627556" cy="2103520"/>
            <a:chOff x="1474120" y="3213251"/>
            <a:chExt cx="6627556" cy="21035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4120" y="3213251"/>
              <a:ext cx="6627556" cy="2103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21390" y="3453024"/>
            <a:ext cx="8462831" cy="1623973"/>
            <a:chOff x="9321390" y="3453024"/>
            <a:chExt cx="8462831" cy="162397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321390" y="3453024"/>
              <a:ext cx="8462831" cy="1623973"/>
              <a:chOff x="9321390" y="3453024"/>
              <a:chExt cx="8462831" cy="162397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21390" y="3453024"/>
                <a:ext cx="8462831" cy="16239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511516" y="3717760"/>
              <a:ext cx="8069541" cy="1001842"/>
              <a:chOff x="9511516" y="3717760"/>
              <a:chExt cx="8069541" cy="100184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511516" y="3717760"/>
                <a:ext cx="8069541" cy="100184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305519" y="3832851"/>
            <a:ext cx="837338" cy="864318"/>
            <a:chOff x="8305519" y="3832851"/>
            <a:chExt cx="837338" cy="8643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519" y="3832851"/>
              <a:ext cx="837338" cy="86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6575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52998" y="2204090"/>
            <a:ext cx="7923292" cy="6482006"/>
            <a:chOff x="5152998" y="2204090"/>
            <a:chExt cx="7923292" cy="64820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998" y="2204090"/>
              <a:ext cx="7923292" cy="648200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56348" y="8801059"/>
            <a:ext cx="1981365" cy="6681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23936" y="3890906"/>
            <a:ext cx="2931531" cy="13151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93765" y="7508848"/>
            <a:ext cx="870918" cy="870918"/>
            <a:chOff x="8693765" y="7508848"/>
            <a:chExt cx="870918" cy="8709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3765" y="7508848"/>
              <a:ext cx="870918" cy="8709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85043" y="5139467"/>
            <a:ext cx="870918" cy="870918"/>
            <a:chOff x="5485043" y="5139467"/>
            <a:chExt cx="870918" cy="8709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5043" y="5139467"/>
              <a:ext cx="870918" cy="8709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74350" y="6861793"/>
            <a:ext cx="870918" cy="870918"/>
            <a:chOff x="10674350" y="6861793"/>
            <a:chExt cx="870918" cy="8709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4350" y="6861793"/>
              <a:ext cx="870918" cy="8709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37352" y="5153574"/>
            <a:ext cx="870918" cy="870918"/>
            <a:chOff x="11937352" y="5153574"/>
            <a:chExt cx="870918" cy="8709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37352" y="5153574"/>
              <a:ext cx="870918" cy="8709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4751" y="6839321"/>
            <a:ext cx="870918" cy="870918"/>
            <a:chOff x="6734751" y="6839321"/>
            <a:chExt cx="870918" cy="8709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4751" y="6839321"/>
              <a:ext cx="870918" cy="87091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21399" y="7188788"/>
            <a:ext cx="2466451" cy="6681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03999" y="7132582"/>
            <a:ext cx="3175165" cy="6681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25150" y="5254866"/>
            <a:ext cx="2545184" cy="6681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09601" y="5254866"/>
            <a:ext cx="2506670" cy="668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9430" y="1085449"/>
            <a:ext cx="5864670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75211"/>
            <a:ext cx="15205428" cy="8050966"/>
            <a:chOff x="652575" y="1875211"/>
            <a:chExt cx="15205428" cy="80509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75211"/>
              <a:ext cx="15205428" cy="8050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0816" y="7737705"/>
            <a:ext cx="9627096" cy="430913"/>
            <a:chOff x="1540816" y="7737705"/>
            <a:chExt cx="9627096" cy="4309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0816" y="7737705"/>
              <a:ext cx="9627096" cy="430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2081" y="6145199"/>
            <a:ext cx="14335922" cy="393443"/>
            <a:chOff x="1522081" y="6145199"/>
            <a:chExt cx="14335922" cy="39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2081" y="6145199"/>
              <a:ext cx="14335922" cy="39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542420"/>
            <a:ext cx="13044661" cy="6608605"/>
            <a:chOff x="652575" y="2542420"/>
            <a:chExt cx="13044661" cy="66086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542420"/>
              <a:ext cx="13044661" cy="66086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51335" y="1085449"/>
            <a:ext cx="5879909" cy="6696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00000" y="7394444"/>
            <a:ext cx="12197236" cy="1756581"/>
            <a:chOff x="1500000" y="7394444"/>
            <a:chExt cx="12197236" cy="17565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000" y="7394444"/>
              <a:ext cx="12197236" cy="1756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9814499" cy="1674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1335" y="1085449"/>
            <a:ext cx="5866575" cy="669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2575" y="1896457"/>
            <a:ext cx="14381616" cy="7733690"/>
            <a:chOff x="652575" y="1896457"/>
            <a:chExt cx="14381616" cy="77336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1896457"/>
              <a:ext cx="14381616" cy="77336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32653" y="4264567"/>
            <a:ext cx="8228069" cy="3153801"/>
            <a:chOff x="2132653" y="4264567"/>
            <a:chExt cx="8228069" cy="31538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653" y="4264567"/>
              <a:ext cx="8228069" cy="3153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2023-04-07T14:42:35Z</dcterms:created>
  <dcterms:modified xsi:type="dcterms:W3CDTF">2023-04-07T14:42:35Z</dcterms:modified>
</cp:coreProperties>
</file>