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2642799"/>
            <a:ext cx="6171429" cy="3625175"/>
            <a:chOff x="652575" y="2642799"/>
            <a:chExt cx="6171429" cy="36251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642799"/>
              <a:ext cx="6171429" cy="36251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2905" y="7427368"/>
            <a:ext cx="6171429" cy="2858346"/>
            <a:chOff x="722905" y="7427368"/>
            <a:chExt cx="6171429" cy="2858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05" y="7427368"/>
              <a:ext cx="6171429" cy="2858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410" y="2642799"/>
            <a:ext cx="6171429" cy="3625175"/>
            <a:chOff x="617410" y="2642799"/>
            <a:chExt cx="6171429" cy="3625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410" y="2642799"/>
              <a:ext cx="6171429" cy="3625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322" y="7451267"/>
            <a:ext cx="6171429" cy="2705139"/>
            <a:chOff x="705322" y="7451267"/>
            <a:chExt cx="6171429" cy="27051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322" y="7451267"/>
              <a:ext cx="6171429" cy="27051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36092" y="2625216"/>
            <a:ext cx="9231388" cy="3246400"/>
            <a:chOff x="8336092" y="2625216"/>
            <a:chExt cx="9231388" cy="32464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36092" y="2625216"/>
              <a:ext cx="9231388" cy="32464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65762" y="6465333"/>
            <a:ext cx="9231388" cy="3719169"/>
            <a:chOff x="8265762" y="6465333"/>
            <a:chExt cx="9231388" cy="37191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5762" y="6465333"/>
              <a:ext cx="9231388" cy="37191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36092" y="2607632"/>
            <a:ext cx="9284135" cy="3246400"/>
            <a:chOff x="8336092" y="2607632"/>
            <a:chExt cx="9284135" cy="32464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6092" y="2607632"/>
              <a:ext cx="9284135" cy="32464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65762" y="6465333"/>
            <a:ext cx="9248971" cy="3691073"/>
            <a:chOff x="8265762" y="6465333"/>
            <a:chExt cx="9248971" cy="369107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5762" y="6465333"/>
              <a:ext cx="9248971" cy="369107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97402" y="3010316"/>
            <a:ext cx="1350363" cy="129732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97402" y="7119173"/>
            <a:ext cx="1350363" cy="129732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31401" y="688594"/>
            <a:ext cx="3491395" cy="113272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3711" y="6838914"/>
            <a:ext cx="3488354" cy="62749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284848" y="2019178"/>
            <a:ext cx="2923525" cy="627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8009737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434" y="247600"/>
            <a:ext cx="3512328" cy="6625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6000" y="1984737"/>
            <a:ext cx="5219850" cy="14681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5034" y="3250035"/>
            <a:ext cx="15046195" cy="3623833"/>
            <a:chOff x="1145034" y="3250035"/>
            <a:chExt cx="15046195" cy="36238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45034" y="3250035"/>
              <a:ext cx="7270148" cy="3623833"/>
              <a:chOff x="1145034" y="3250035"/>
              <a:chExt cx="7270148" cy="362383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45034" y="3250035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8445" y="3858826"/>
              <a:ext cx="3512468" cy="106068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2516" y="4899973"/>
              <a:ext cx="4504441" cy="127356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930247" y="3250035"/>
              <a:ext cx="7260983" cy="3623833"/>
              <a:chOff x="8930247" y="3250035"/>
              <a:chExt cx="7260983" cy="3623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930247" y="3250035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03396" y="3858830"/>
              <a:ext cx="5707354" cy="105116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3467" y="4901882"/>
              <a:ext cx="4958023" cy="18066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3491395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2746306"/>
            <a:ext cx="6171429" cy="2396551"/>
            <a:chOff x="652575" y="2746306"/>
            <a:chExt cx="6171429" cy="23965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746306"/>
              <a:ext cx="6171429" cy="23965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3344" y="1931622"/>
            <a:ext cx="9266553" cy="3211235"/>
            <a:chOff x="8283344" y="1931622"/>
            <a:chExt cx="9266553" cy="32112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3344" y="1931622"/>
              <a:ext cx="9266553" cy="32112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0158" y="2746306"/>
            <a:ext cx="6171429" cy="2396551"/>
            <a:chOff x="670158" y="2746306"/>
            <a:chExt cx="6171429" cy="23965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158" y="2746306"/>
              <a:ext cx="6171429" cy="23965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49645" y="1896457"/>
            <a:ext cx="9284135" cy="3246400"/>
            <a:chOff x="8249645" y="1896457"/>
            <a:chExt cx="9284135" cy="32464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9645" y="1896457"/>
              <a:ext cx="9284135" cy="32464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50149" y="2396003"/>
            <a:ext cx="1350363" cy="12973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2575" y="6006521"/>
            <a:ext cx="6171429" cy="4070330"/>
            <a:chOff x="652575" y="6006521"/>
            <a:chExt cx="6171429" cy="40703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575" y="6006521"/>
              <a:ext cx="6171429" cy="40703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83344" y="5353846"/>
            <a:ext cx="6171429" cy="4723005"/>
            <a:chOff x="8283344" y="5353846"/>
            <a:chExt cx="6171429" cy="47230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83344" y="5353846"/>
              <a:ext cx="6171429" cy="47230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7740" y="6006521"/>
            <a:ext cx="6171429" cy="4070330"/>
            <a:chOff x="687740" y="6006521"/>
            <a:chExt cx="6171429" cy="40703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7740" y="6006521"/>
              <a:ext cx="6171429" cy="40703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65762" y="5353846"/>
            <a:ext cx="6171429" cy="4723005"/>
            <a:chOff x="8265762" y="5353846"/>
            <a:chExt cx="6171429" cy="47230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5762" y="5353846"/>
              <a:ext cx="6171429" cy="472300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56277" y="2157852"/>
            <a:ext cx="3008135" cy="62749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56277" y="5418066"/>
            <a:ext cx="4880659" cy="71321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40456" y="9488396"/>
            <a:ext cx="4611535" cy="713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106233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325722" y="3342412"/>
            <a:ext cx="6171429" cy="4622521"/>
            <a:chOff x="11325722" y="3342412"/>
            <a:chExt cx="6171429" cy="46225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5722" y="3342412"/>
              <a:ext cx="6171429" cy="4622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093135"/>
            <a:ext cx="9231388" cy="3246400"/>
            <a:chOff x="652575" y="2093135"/>
            <a:chExt cx="9231388" cy="32464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2093135"/>
              <a:ext cx="9231388" cy="32464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6095579"/>
            <a:ext cx="9266553" cy="3211235"/>
            <a:chOff x="652575" y="6095579"/>
            <a:chExt cx="9266553" cy="32112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575" y="6095579"/>
              <a:ext cx="9266553" cy="3211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2575" y="2075553"/>
            <a:ext cx="9284135" cy="3246400"/>
            <a:chOff x="652575" y="2075553"/>
            <a:chExt cx="9284135" cy="32464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575" y="2075553"/>
              <a:ext cx="9284135" cy="32464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575" y="6113161"/>
            <a:ext cx="9284135" cy="3246400"/>
            <a:chOff x="652575" y="6113161"/>
            <a:chExt cx="9284135" cy="32464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575" y="6113161"/>
              <a:ext cx="9284135" cy="32464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89092" y="3342412"/>
            <a:ext cx="6208059" cy="4622521"/>
            <a:chOff x="11289092" y="3342412"/>
            <a:chExt cx="6208059" cy="4622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89092" y="3342412"/>
              <a:ext cx="6208059" cy="462252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8409" y="4984387"/>
            <a:ext cx="1350363" cy="12973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61023" y="4979668"/>
            <a:ext cx="1426554" cy="141161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55852" y="8134871"/>
            <a:ext cx="4918973" cy="6560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106233" cy="11327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9550" y="3126921"/>
            <a:ext cx="1350363" cy="12973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69723" y="8029378"/>
            <a:ext cx="4768563" cy="7132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97238" y="1896457"/>
            <a:ext cx="6171429" cy="5979832"/>
            <a:chOff x="10297238" y="1896457"/>
            <a:chExt cx="6171429" cy="59798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7238" y="1896457"/>
              <a:ext cx="6171429" cy="59798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057970"/>
            <a:ext cx="8018962" cy="3475553"/>
            <a:chOff x="652575" y="2057970"/>
            <a:chExt cx="8018962" cy="34755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575" y="2057970"/>
              <a:ext cx="8018962" cy="34755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75553"/>
            <a:ext cx="8018962" cy="3457970"/>
            <a:chOff x="652575" y="2075553"/>
            <a:chExt cx="8018962" cy="34579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575" y="2075553"/>
              <a:ext cx="8018962" cy="3457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79832" y="1896457"/>
            <a:ext cx="6188835" cy="5979832"/>
            <a:chOff x="10279832" y="1896457"/>
            <a:chExt cx="6188835" cy="59798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79832" y="1896457"/>
              <a:ext cx="6188835" cy="59798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575" y="3250226"/>
            <a:ext cx="3077613" cy="891166"/>
            <a:chOff x="652575" y="3250226"/>
            <a:chExt cx="3077613" cy="8911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575" y="3250226"/>
              <a:ext cx="3077613" cy="8911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106233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79517" y="1896457"/>
            <a:ext cx="5144658" cy="6171429"/>
            <a:chOff x="10279517" y="1896457"/>
            <a:chExt cx="514465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79517" y="1896457"/>
              <a:ext cx="5144658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79832" y="1896457"/>
            <a:ext cx="5222380" cy="6171429"/>
            <a:chOff x="10279832" y="1896457"/>
            <a:chExt cx="5222380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79832" y="1896457"/>
              <a:ext cx="5222380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75553"/>
            <a:ext cx="8054126" cy="3490110"/>
            <a:chOff x="652575" y="2075553"/>
            <a:chExt cx="8054126" cy="34901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575" y="2075553"/>
              <a:ext cx="8054126" cy="34901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2575" y="2075553"/>
            <a:ext cx="8018962" cy="3457970"/>
            <a:chOff x="652575" y="2075553"/>
            <a:chExt cx="8018962" cy="34579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575" y="2075553"/>
              <a:ext cx="8018962" cy="345797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29550" y="3126921"/>
            <a:ext cx="1350363" cy="12973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40933" y="8293115"/>
            <a:ext cx="4993830" cy="7132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7740" y="3462937"/>
            <a:ext cx="2811161" cy="510690"/>
            <a:chOff x="687740" y="3462937"/>
            <a:chExt cx="2811161" cy="5106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7740" y="3462937"/>
              <a:ext cx="2811161" cy="510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4993" y="2110425"/>
            <a:ext cx="6171429" cy="6064864"/>
            <a:chOff x="634993" y="2110425"/>
            <a:chExt cx="6171429" cy="60648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993" y="2110425"/>
              <a:ext cx="6171429" cy="6064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25469" y="4127766"/>
            <a:ext cx="8178469" cy="2040253"/>
            <a:chOff x="8425469" y="4127766"/>
            <a:chExt cx="8178469" cy="20402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5469" y="4127766"/>
              <a:ext cx="8178469" cy="20402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92989"/>
            <a:ext cx="6171429" cy="6099736"/>
            <a:chOff x="652575" y="2092989"/>
            <a:chExt cx="6171429" cy="60997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575" y="2092989"/>
              <a:ext cx="6171429" cy="60997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977" y="2148520"/>
            <a:ext cx="4757258" cy="624373"/>
            <a:chOff x="835977" y="2148520"/>
            <a:chExt cx="4757258" cy="6243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977" y="2148520"/>
              <a:ext cx="4757258" cy="6243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25469" y="4110329"/>
            <a:ext cx="8178469" cy="2057690"/>
            <a:chOff x="8425469" y="4110329"/>
            <a:chExt cx="8178469" cy="20576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5469" y="4110329"/>
              <a:ext cx="8178469" cy="20576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86299" y="4444128"/>
            <a:ext cx="1350363" cy="12973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9701" y="8329857"/>
            <a:ext cx="5042763" cy="7132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25469" y="7137380"/>
            <a:ext cx="8178469" cy="2057690"/>
            <a:chOff x="8425469" y="7137380"/>
            <a:chExt cx="8178469" cy="20576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25469" y="7137380"/>
              <a:ext cx="8178469" cy="20576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25469" y="7137380"/>
            <a:ext cx="8178469" cy="2057690"/>
            <a:chOff x="8425469" y="7137380"/>
            <a:chExt cx="8178469" cy="20576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25469" y="7137380"/>
              <a:ext cx="8178469" cy="20576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11889588" y="6197719"/>
            <a:ext cx="1350363" cy="129732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567534" y="9349637"/>
            <a:ext cx="5119735" cy="6846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25469" y="2110425"/>
            <a:ext cx="7082223" cy="1786171"/>
            <a:chOff x="8425469" y="2110425"/>
            <a:chExt cx="7082223" cy="17861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5469" y="2110425"/>
              <a:ext cx="7082223" cy="1786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076" y="2110571"/>
            <a:ext cx="8308331" cy="7454286"/>
            <a:chOff x="354076" y="2110571"/>
            <a:chExt cx="8308331" cy="745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076" y="2110571"/>
              <a:ext cx="8308331" cy="745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6494" y="2110571"/>
            <a:ext cx="8308331" cy="7454286"/>
            <a:chOff x="336494" y="2110571"/>
            <a:chExt cx="8308331" cy="745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494" y="2110571"/>
              <a:ext cx="8308331" cy="745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0659" y="3886393"/>
            <a:ext cx="8108139" cy="1660027"/>
            <a:chOff x="9740659" y="3886393"/>
            <a:chExt cx="8108139" cy="16600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0659" y="3886393"/>
              <a:ext cx="8108139" cy="16600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40659" y="3886393"/>
            <a:ext cx="8125722" cy="1660027"/>
            <a:chOff x="9740659" y="3886393"/>
            <a:chExt cx="8125722" cy="16600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0659" y="3886393"/>
              <a:ext cx="8125722" cy="166002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97344" y="4017677"/>
            <a:ext cx="1350363" cy="12973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5085" y="9508581"/>
            <a:ext cx="5092192" cy="7132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40659" y="7182415"/>
            <a:ext cx="8108139" cy="1660027"/>
            <a:chOff x="9740659" y="7182415"/>
            <a:chExt cx="8108139" cy="16600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0659" y="7182415"/>
              <a:ext cx="8108139" cy="16600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40659" y="7182415"/>
            <a:ext cx="8125722" cy="1660027"/>
            <a:chOff x="9740659" y="7182415"/>
            <a:chExt cx="8125722" cy="166002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0659" y="7182415"/>
              <a:ext cx="8125722" cy="166002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2932391" y="5959804"/>
            <a:ext cx="1353659" cy="129732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93870" y="8976402"/>
            <a:ext cx="5351297" cy="7132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40659" y="1861292"/>
            <a:ext cx="6259341" cy="1813812"/>
            <a:chOff x="9740659" y="1861292"/>
            <a:chExt cx="6259341" cy="18138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40659" y="1861292"/>
              <a:ext cx="6259341" cy="1813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6457"/>
            <a:ext cx="7886353" cy="6394385"/>
            <a:chOff x="652575" y="1896457"/>
            <a:chExt cx="7886353" cy="6394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96457"/>
              <a:ext cx="7886353" cy="6394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1896457"/>
            <a:ext cx="7886353" cy="6394385"/>
            <a:chOff x="652575" y="1896457"/>
            <a:chExt cx="7886353" cy="6394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1896457"/>
              <a:ext cx="7886353" cy="6394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1157" y="8418474"/>
            <a:ext cx="5162059" cy="7132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28571" y="4228472"/>
            <a:ext cx="8125722" cy="1660027"/>
            <a:chOff x="9828571" y="4228472"/>
            <a:chExt cx="8125722" cy="16600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8571" y="4228472"/>
              <a:ext cx="8125722" cy="166002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93178" y="4426546"/>
            <a:ext cx="1350363" cy="12973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66667" y="4270017"/>
            <a:ext cx="8020227" cy="1588905"/>
            <a:chOff x="9866667" y="4270017"/>
            <a:chExt cx="8020227" cy="15889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6667" y="4270017"/>
              <a:ext cx="8020227" cy="1588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10989" y="1896457"/>
            <a:ext cx="6171429" cy="1694118"/>
            <a:chOff x="9810989" y="1896457"/>
            <a:chExt cx="6171429" cy="16941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10989" y="1896457"/>
              <a:ext cx="6171429" cy="16941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92775" y="8281319"/>
            <a:ext cx="10004375" cy="1660027"/>
            <a:chOff x="7492775" y="8281319"/>
            <a:chExt cx="10004375" cy="16600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2775" y="8281319"/>
              <a:ext cx="10004375" cy="16600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922098"/>
            <a:ext cx="7436663" cy="5996609"/>
            <a:chOff x="652575" y="1922098"/>
            <a:chExt cx="7436663" cy="59966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1922098"/>
              <a:ext cx="7436663" cy="59966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1910500"/>
            <a:ext cx="7455909" cy="6045373"/>
            <a:chOff x="652575" y="1910500"/>
            <a:chExt cx="7455909" cy="60453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575" y="1910500"/>
              <a:ext cx="7455909" cy="60453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92775" y="8281319"/>
            <a:ext cx="10004375" cy="1660027"/>
            <a:chOff x="7492775" y="8281319"/>
            <a:chExt cx="10004375" cy="16600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2775" y="8281319"/>
              <a:ext cx="10004375" cy="166002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400000">
            <a:off x="6224021" y="7938393"/>
            <a:ext cx="1353659" cy="12973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3889" y="4634700"/>
            <a:ext cx="4757258" cy="3284007"/>
            <a:chOff x="923889" y="4634700"/>
            <a:chExt cx="4757258" cy="32840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889" y="4634700"/>
              <a:ext cx="4757258" cy="3284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06674" y="4107519"/>
            <a:ext cx="8985934" cy="3845687"/>
            <a:chOff x="8506674" y="4107519"/>
            <a:chExt cx="8985934" cy="38456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6674" y="4107519"/>
              <a:ext cx="8985934" cy="38456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06674" y="4107519"/>
            <a:ext cx="8985934" cy="3848355"/>
            <a:chOff x="8506674" y="4107519"/>
            <a:chExt cx="8985934" cy="38483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06674" y="4107519"/>
              <a:ext cx="8985934" cy="38483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63074" y="6890891"/>
            <a:ext cx="265798" cy="169993"/>
            <a:chOff x="16363074" y="6890891"/>
            <a:chExt cx="265798" cy="1699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63074" y="6890891"/>
              <a:ext cx="265798" cy="1699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380217" y="7250891"/>
            <a:ext cx="265798" cy="483223"/>
            <a:chOff x="16380217" y="7250891"/>
            <a:chExt cx="265798" cy="4832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80217" y="7250891"/>
              <a:ext cx="265798" cy="48322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7612" y="8137133"/>
            <a:ext cx="4965382" cy="71321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89663" y="2308911"/>
            <a:ext cx="8010600" cy="1084495"/>
            <a:chOff x="8489663" y="2308911"/>
            <a:chExt cx="8010600" cy="108449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89663" y="2308911"/>
              <a:ext cx="8010600" cy="1084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2023-04-07T10:30:03Z</dcterms:created>
  <dcterms:modified xsi:type="dcterms:W3CDTF">2023-04-07T10:30:03Z</dcterms:modified>
</cp:coreProperties>
</file>