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4" r:id="rId5"/>
    <p:sldId id="268" r:id="rId6"/>
    <p:sldId id="265" r:id="rId7"/>
    <p:sldId id="266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1914" y="1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72000" y="1866900"/>
            <a:ext cx="8735314" cy="647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4" name="그룹 1001"/>
          <p:cNvGrpSpPr/>
          <p:nvPr/>
        </p:nvGrpSpPr>
        <p:grpSpPr>
          <a:xfrm>
            <a:off x="9448800" y="1890252"/>
            <a:ext cx="1008000" cy="1260000"/>
            <a:chOff x="1296929" y="2911138"/>
            <a:chExt cx="6787662" cy="7086609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38078" t="19275" r="38142" b="11829"/>
            <a:stretch/>
          </p:blipFill>
          <p:spPr>
            <a:xfrm>
              <a:off x="1296929" y="2911138"/>
              <a:ext cx="6787662" cy="708660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320879"/>
            <a:chOff x="0" y="0"/>
            <a:chExt cx="18285714" cy="103208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32087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364200" cy="10287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60800" cy="217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47700"/>
            <a:ext cx="6796800" cy="100013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4562" y="5310234"/>
            <a:ext cx="5067690" cy="480060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5486400"/>
            <a:ext cx="3657600" cy="4448269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647700"/>
            <a:ext cx="5463300" cy="417613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529" y="4229100"/>
            <a:ext cx="7175090" cy="4747743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CRgAAAUICAYAAADK1C5BAAAAAXNSR0IArs4c6QAAM+p0RVh0bXhmaWxlACUzQ214R3JhcGhNb2RlbCUzRSUzQ3Jvb3QlM0UlM0NteENlbGwlMjBpZCUzRCUyMjAlMjIlMkYlM0UlM0NteENlbGwlMjBpZCUzRCUyMjElMjIlMjBwYXJlbnQlM0QlMjIwJTIyJTJGJTNFJTNDbXhDZWxsJTIwaWQlM0QlMjIyJTIyJTIwdmFsdWUlM0QlMjJVc2VyJTIyJTIwc3R5bGUlM0QlMjJzaGFwZSUzRHRhYmxlJTNCc3RhcnRTaXplJTNEMzAlM0Jjb250YWluZXIlM0QxJTNCY29sbGFwc2libGUlM0QxJTNCY2hpbGRMYXlvdXQlM0R0YWJsZUxheW91dCUzQmZpeGVkUm93cyUzRDElM0Jyb3dMaW5lcyUzRDAlM0Jmb250U3R5bGUlM0QxJTNCYWxpZ24lM0RjZW50ZXIlM0JyZXNpemVMYXN0JTNEMSUzQmZpbGxDb2xvciUzRCUyM2Q4MDA3MyUzQmZvbnRDb2xvciUzRCUyM2ZmZmZmZiUzQnN0cm9rZUNvbG9yJTNEJTIzQTUwMDQwJTNCJTIyJTIwdmVydGV4JTNEJTIyMSUyMiUyMHBhcmVudCUzRCUyMjElMjIlM0UlM0NteEdlb21ldHJ5JTIweCUzRCUyMjI2NyUyMiUyMHklM0QlMjI4MTQlMjIlMjB3aWR0aCUzRCUyMjU2MCUyMiUyMGhlaWdodCUzRCUyMjMwMCUyMiUyMGFzJTNEJTIyZ2VvbWV0cnklMjIlMkYlM0UlM0MlMkZteENlbGwlM0UlM0NteENlbGwlMjBpZCUzRCUyMjMlMjIlMjB2YWx1ZSUzRCUyMiUyMiUyMHN0eWxlJTNEJTIyc2hhcGUlM0R0YWJsZVJvdyUzQmhvcml6b250YWwlM0QwJTNCc3RhcnRTaXplJTNEMCUzQnN3aW1sYW5lSGVhZCUzRDAlM0Jzd2ltbGFuZUJvZHklM0QwJTNCZmlsbENvbG9yJTNEJTIzZGFlOGZjJTNCY29sbGFwc2libGUlM0QwJTNCZHJvcFRhcmdldCUzRDAlM0Jwb2ludHMlM0QlNUIlNUIwJTJDMC41JTVEJTJDJTVCMSUyQzAuNSU1RCU1RCUzQnBvcnRDb25zdHJhaW50JTNEZWFzdHdlc3QlM0J0b3AlM0QwJTNCbGVmdCUzRDAlM0JyaWdodCUzRDAlM0Jib3R0b20lM0QxJTNCc3Ryb2tlQ29sb3IlM0QlMjM2YzhlYmYlM0IlMjIlMjB2ZXJ0ZXglM0QlMjIxJTIyJTIwcGFyZW50JTNEJTIyMiUyMiUzRSUzQ214R2VvbWV0cnklMjB5JTNEJTIyMzAlMjIlMjB3aWR0aCUzRCUyMjU2MCUyMiUyMGhlaWdodCUzRCUyMjMwJTIyJTIwYXMlM0QlMjJnZW9tZXRyeSUyMiUyRiUzRSUzQyUyRm14Q2VsbCUzRSUzQ214Q2VsbCUyMGlkJTNEJTIyNCUyMiUyMHZhbHVlJTNEJTIyUEslMjIlMjBzdHlsZSUzRCUyMnNoYXBlJTNEcGFydGlhbFJlY3RhbmdsZSUzQmNvbm5lY3RhYmxlJTNEMCUzQmZpbGxDb2xvciUzRG5vbmUlM0J0b3AlM0QwJTNCbGVmdCUzRDAlM0Jib3R0b20lM0QwJTNCcmlnaHQlM0QwJTNCZm9udFN0eWxlJTNEMSUzQm92ZXJmbG93JTNEaGlkZGVuJTNCJTIyJTIwdmVydGV4JTNEJTIyMSUyMiUyMHBhcmVudCUzRCUyMjMlMjIlM0UlM0NteEdlb21ldHJ5JTIwd2lkdGglM0QlMjIzMCUyMiUyMGhlaWdodCUzRCUyMjMwJTIyJTIwYXMlM0QlMjJnZW9tZXRyeSUyMiUzRSUzQ214UmVjdGFuZ2xlJTIwd2lkdGglM0QlMjIzMCUyMiUyMGhlaWdodCUzRCUyMjMwJTIyJTIwYXMlM0QlMjJhbHRlcm5hdGVCb3VuZHMlMjIlMkYlM0UlM0MlMkZteEdlb21ldHJ5JTNFJTNDJTJGbXhDZWxsJTNFJTNDbXhDZWxsJTIwaWQlM0QlMjI1JTIyJTIwdmFsdWUlM0QlMjJVc2VyX0lEJTIyJTIwc3R5bGUlM0QlMjJzaGFwZSUzRHBhcnRpYWxSZWN0YW5nbGUlM0Jjb25uZWN0YWJsZSUzRDAlM0JmaWxsQ29sb3IlM0Rub25lJTNCdG9wJTNEMCUzQmxlZnQlM0QwJTNCYm90dG9tJTNEMCUzQnJpZ2h0JTNEMCUzQmFsaWduJTNEbGVmdCUzQnNwYWNpbmdMZWZ0JTNENiUzQmZvbnRTdHlsZSUzRDUlM0JvdmVyZmxvdyUzRGhpZGRlbiUzQiUyMiUyMHZlcnRleCUzRCUyMjElMjIlMjBwYXJlbnQlM0QlMjIzJTIyJTNFJTNDbXhHZW9tZXRyeSUyMHglM0QlMjIzMCUyMiUyMHdpZHRoJTNEJTIyNTMwJTIyJTIwaGVpZ2h0JTNEJTIyMzAlMjIlMjBhcyUzRCUyMmdlb21ldHJ5JTIyJTNFJTNDbXhSZWN0YW5nbGUlMjB3aWR0aCUzRCUyMjUzMCUyMiUyMGhlaWdodCUzRCUyMjMwJTIyJTIwYXMlM0QlMjJhbHRlcm5hdGVCb3VuZHMlMjIlMkYlM0UlM0MlMkZteEdlb21ldHJ5JTNFJTNDJTJGbXhDZWxsJTNFJTNDbXhDZWxsJTIwaWQlM0QlMjI2JTIyJTIwdmFsdWUlM0QlMjIlMjIlMjBzdHlsZSUzRCUyMnNoYXBlJTNEdGFibGVSb3clM0Job3Jpem9udGFsJTNEMCUzQnN0YXJ0U2l6ZSUzRDAlM0Jzd2ltbGFuZUhlYWQlM0QwJTNCc3dpbWxhbmVCb2R5JTNEMCUzQmZpbGxDb2xvciUzRG5vbmUlM0Jjb2xsYXBzaWJsZSUzRDAlM0Jkcm9wVGFyZ2V0JTNEMCUzQnBvaW50cyUzRCU1QiU1QjAlMkMwLjUlNUQlMkMlNUIxJTJDMC41JTVEJTVEJTNCcG9ydENvbnN0cmFpbnQlM0RlYXN0d2VzdCUzQnRvcCUzRDAlM0JsZWZ0JTNEMCUzQnJpZ2h0JTNEMCUzQmJvdHRvbSUzRDAlM0IlMjIlMjB2ZXJ0ZXglM0QlMjIxJTIyJTIwcGFyZW50JTNEJTIyMiUyMiUzRSUzQ214R2VvbWV0cnklMjB5JTNEJTIyNjAlMjIlMjB3aWR0aCUzRCUyMjU2MCUyMiUyMGhlaWdodCUzRCUyMjMwJTIyJTIwYXMlM0QlMjJnZW9tZXRyeSUyMiUyRiUzRSUzQyUyRm14Q2VsbCUzRSUzQ214Q2VsbCUyMGlkJTNEJTIyNyUyMiUyMHZhbHVlJTNEJTIyJTIyJTIwc3R5bGUlM0QlMjJzaGFwZSUzRHBhcnRpYWxSZWN0YW5nbGUlM0Jjb25uZWN0YWJsZSUzRDAlM0JmaWxsQ29sb3IlM0Rub25lJTNCdG9wJTNEMCUzQmxlZnQlM0QwJTNCYm90dG9tJTNEMCUzQnJpZ2h0JTNEMCUzQmVkaXRhYmxlJTNEMSUzQm92ZXJmbG93JTNEaGlkZGVuJTNCJTIyJTIwdmVydGV4JTNEJTIyMSUyMiUyMHBhcmVudCUzRCUyMjYlMjIlM0UlM0NteEdlb21ldHJ5JTIwd2lkdGglM0QlMjIzMCUyMiUyMGhlaWdodCUzRCUyMjMwJTIyJTIwYXMlM0QlMjJnZW9tZXRyeSUyMiUzRSUzQ214UmVjdGFuZ2xlJTIwd2lkdGglM0QlMjIzMCUyMiUyMGhlaWdodCUzRCUyMjMwJTIyJTIwYXMlM0QlMjJhbHRlcm5hdGVCb3VuZHMlMjIlMkYlM0UlM0MlMkZteEdlb21ldHJ5JTNFJTNDJTJGbXhDZWxsJTNFJTNDbXhDZWxsJTIwaWQlM0QlMjI4JTIyJTIwdmFsdWUlM0QlMjJVc2VyX25hbWUlMjIlMjBzdHlsZSUzRCUyMnNoYXBlJTNEcGFydGlhbFJlY3RhbmdsZSUzQmNvbm5lY3RhYmxlJTNEMCUzQmZpbGxDb2xvciUzRG5vbmUlM0J0b3AlM0QwJTNCbGVmdCUzRDAlM0Jib3R0b20lM0QwJTNCcmlnaHQlM0QwJTNCYWxpZ24lM0RsZWZ0JTNCc3BhY2luZ0xlZnQlM0Q2JTNCb3ZlcmZsb3clM0RoaWRkZW4lM0IlMjIlMjB2ZXJ0ZXglM0QlMjIxJTIyJTIwcGFyZW50JTNEJTIyNiUyMiUzRSUzQ214R2VvbWV0cnklMjB4JTNEJTIyMzAlMjIlMjB3aWR0aCUzRCUyMjUzMCUyMiUyMGhlaWdodCUzRCUyMjMwJTIyJTIwYXMlM0QlMjJnZW9tZXRyeSUyMiUzRSUzQ214UmVjdGFuZ2xlJTIwd2lkdGglM0QlMjI1MzAlMjIlMjBoZWlnaHQlM0QlMjIzMCUyMiUyMGFzJTNEJTIyYWx0ZXJuYXRlQm91bmRzJTIyJTJGJTNFJTNDJTJGbXhHZW9tZXRyeSUzRSUzQyUyRm14Q2VsbCUzRSUzQ214Q2VsbCUyMGlkJTNEJTIyOSUyMiUyMHZhbHVlJTNEJTIy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JTIyJTIwdmVydGV4JTNEJTIyMSUyMiUyMHBhcmVudCUzRCUyMjIlMjIlM0UlM0NteEdlb21ldHJ5JTIweSUzRCUyMjkwJTIyJTIwd2lkdGglM0QlMjI1NjAlMjIlMjBoZWlnaHQlM0QlMjIzMCUyMiUyMGFzJTNEJTIyZ2VvbWV0cnklMjIlMkYlM0UlM0MlMkZteENlbGwlM0UlM0NteENlbGwlMjBpZCUzRCUyMjEwJTIyJTIwdmFsdWUlM0QlMjIlMjIlMjBzdHlsZSUzRCUyMnNoYXBlJTNEcGFydGlhbFJlY3RhbmdsZSUzQmNvbm5lY3RhYmxlJTNEMCUzQmZpbGxDb2xvciUzRG5vbmUlM0J0b3AlM0QwJTNCbGVmdCUzRDAlM0Jib3R0b20lM0QwJTNCcmlnaHQlM0QwJTNCZWRpdGFibGUlM0QxJTNCb3ZlcmZsb3clM0RoaWRkZW4lM0IlMjIlMjB2ZXJ0ZXglM0QlMjIxJTIyJTIwcGFyZW50JTNEJTIyOSUyMiUzRSUzQ214R2VvbWV0cnklMjB3aWR0aCUzRCUyMjMwJTIyJTIwaGVpZ2h0JTNEJTIyMzAlMjIlMjBhcyUzRCUyMmdlb21ldHJ5JTIyJTNFJTNDbXhSZWN0YW5nbGUlMjB3aWR0aCUzRCUyMjMwJTIyJTIwaGVpZ2h0JTNEJTIyMzAlMjIlMjBhcyUzRCUyMmFsdGVybmF0ZUJvdW5kcyUyMiUyRiUzRSUzQyUyRm14R2VvbWV0cnklM0UlM0MlMkZteENlbGwlM0UlM0NteENlbGwlMjBpZCUzRCUyMjExJTIyJTIwdmFsdWUlM0QlMjJVc2VyX0JpcnRoJTIyJTIwc3R5bGUlM0QlMjJzaGFwZSUzRHBhcnRpYWxSZWN0YW5nbGUlM0Jjb25uZWN0YWJsZSUzRDAlM0JmaWxsQ29sb3IlM0Rub25lJTNCdG9wJTNEMCUzQmxlZnQlM0QwJTNCYm90dG9tJTNEMCUzQnJpZ2h0JTNEMCUzQmFsaWduJTNEbGVmdCUzQnNwYWNpbmdMZWZ0JTNENiUzQm92ZXJmbG93JTNEaGlkZGVuJTNCJTIyJTIwdmVydGV4JTNEJTIyMSUyMiUyMHBhcmVudCUzRCUyMjklMjIlM0UlM0NteEdlb21ldHJ5JTIweCUzRCUyMjMwJTIyJTIwd2lkdGglM0QlMjI1MzAlMjIlMjBoZWlnaHQlM0QlMjIzMCUyMiUyMGFzJTNEJTIyZ2VvbWV0cnklMjIlM0UlM0NteFJlY3RhbmdsZSUyMHdpZHRoJTNEJTIyNTMwJTIyJTIwaGVpZ2h0JTNEJTIyMzAlMjIlMjBhcyUzRCUyMmFsdGVybmF0ZUJvdW5kcyUyMiUyRiUzRSUzQyUyRm14R2VvbWV0cnklM0UlM0MlMkZteENlbGwlM0UlM0NteENlbGwlMjBpZCUzRCUyMjEyJTIyJTIwdmFsdWUlM0QlMjIlMjIlMjBzdHlsZSUzRCUyMnNoYXBlJTNEdGFibGVSb3clM0Job3Jpem9udGFsJTNEMCUzQnN0YXJ0U2l6ZSUzRDAlM0Jzd2ltbGFuZUhlYWQlM0QwJTNCc3dpbWxhbmVCb2R5JTNEMCUzQmZpbGxDb2xvciUzRCUyM2ZmZjJjYyUzQmNvbGxhcHNpYmxlJTNEMCUzQmRyb3BUYXJnZXQlM0QwJTNCcG9pbnRzJTNEJTVCJTVCMCUyQzAuNSU1RCUyQyU1QjElMkMwLjUlNUQlNUQlM0Jwb3J0Q29uc3RyYWludCUzRGVhc3R3ZXN0JTNCdG9wJTNEMCUzQmxlZnQlM0QwJTNCcmlnaHQlM0QwJTNCYm90dG9tJTNEMCUzQnN0cm9rZUNvbG9yJTNEJTIzZDZiNjU2JTNCJTIyJTIwdmVydGV4JTNEJTIyMSUyMiUyMHBhcmVudCUzRCUyMjIlMjIlM0UlM0NteEdlb21ldHJ5JTIweSUzRCUyMjEyMCUyMiUyMHdpZHRoJTNEJTIyNTYwJTIyJTIwaGVpZ2h0JTNEJTIyMzAlMjIlMjBhcyUzRCUyMmdlb21ldHJ5JTIyJTJGJTNFJTNDJTJGbXhDZWxsJTNFJTNDbXhDZWxsJTIwaWQlM0QlMjIxMyUyMiUyMHZhbHVlJTNEJTIyRkslMjIlMjBzdHlsZSUzRCUyMnNoYXBlJTNEcGFydGlhbFJlY3RhbmdsZSUzQmNvbm5lY3RhYmxlJTNEMCUzQmZpbGxDb2xvciUzRG5vbmUlM0J0b3AlM0QwJTNCbGVmdCUzRDAlM0Jib3R0b20lM0QwJTNCcmlnaHQlM0QwJTNCZWRpdGFibGUlM0QxJTNCb3ZlcmZsb3clM0RoaWRkZW4lM0IlMjIlMjB2ZXJ0ZXglM0QlMjIxJTIyJTIwcGFyZW50JTNEJTIyMTIlMjIlM0UlM0NteEdlb21ldHJ5JTIwd2lkdGglM0QlMjIzMCUyMiUyMGhlaWdodCUzRCUyMjMwJTIyJTIwYXMlM0QlMjJnZW9tZXRyeSUyMiUzRSUzQ214UmVjdGFuZ2xlJTIwd2lkdGglM0QlMjIzMCUyMiUyMGhlaWdodCUzRCUyMjMwJTIyJTIwYXMlM0QlMjJhbHRlcm5hdGVCb3VuZHMlMjIlMkYlM0UlM0MlMkZteEdlb21ldHJ5JTNFJTNDJTJGbXhDZWxsJTNFJTNDbXhDZWxsJTIwaWQlM0QlMjIxNCUyMiUyMHZhbHVlJTNEJTIyVXNlcl9Db3VudHJ5JTIyJTIwc3R5bGUlM0QlMjJzaGFwZSUzRHBhcnRpYWxSZWN0YW5nbGUlM0Jjb25uZWN0YWJsZSUzRDAlM0JmaWxsQ29sb3IlM0Rub25lJTNCdG9wJTNEMCUzQmxlZnQlM0QwJTNCYm90dG9tJTNEMCUzQnJpZ2h0JTNEMCUzQmFsaWduJTNEbGVmdCUzQnNwYWNpbmdMZWZ0JTNENiUzQm92ZXJmbG93JTNEaGlkZGVuJTNCJTIyJTIwdmVydGV4JTNEJTIyMSUyMiUyMHBhcmVudCUzRCUyMjEyJTIyJTNFJTNDbXhHZW9tZXRyeSUyMHglM0QlMjIzMCUyMiUyMHdpZHRoJTNEJTIyNTMwJTIyJTIwaGVpZ2h0JTNEJTIyMzAlMjIlMjBhcyUzRCUyMmdlb21ldHJ5JTIyJTNFJTNDbXhSZWN0YW5nbGUlMjB3aWR0aCUzRCUyMjUzMCUyMiUyMGhlaWdodCUzRCUyMjMwJTIyJTIwYXMlM0QlMjJhbHRlcm5hdGVCb3VuZHMlMjIlMkYlM0UlM0MlMkZteEdlb21ldHJ5JTNFJTNDJTJGbXhDZWxsJTNFJTNDbXhDZWxsJTIwaWQlM0QlMjIxNSUyMiUyMHN0eWxlJTNEJTIyc2hhcGUlM0R0YWJsZVJvdyUzQmhvcml6b250YWwlM0QwJTNCc3RhcnRTaXplJTNEMCUzQnN3aW1sYW5lSGVhZCUzRDAlM0Jzd2ltbGFuZUJvZHklM0QwJTNCZmlsbENvbG9yJTNEJTIzZmZmMmNjJTNCY29sbGFwc2libGUlM0QwJTNCZHJvcFRhcmdldCUzRDAlM0Jwb2ludHMlM0QlNUIlNUIwJTJDMC41JTVEJTJDJTVCMSUyQzAuNSU1RCU1RCUzQnBvcnRDb25zdHJhaW50JTNEZWFzdHdlc3QlM0J0b3AlM0QwJTNCbGVmdCUzRDAlM0JyaWdodCUzRDAlM0Jib3R0b20lM0QwJTNCc3Ryb2tlQ29sb3IlM0QlMjNkNmI2NTYlM0IlMjIlMjB2ZXJ0ZXglM0QlMjIxJTIyJTIwcGFyZW50JTNEJTIyMiUyMiUzRSUzQ214R2VvbWV0cnklMjB5JTNEJTIyMTUwJTIyJTIwd2lkdGglM0QlMjI1NjAlMjIlMjBoZWlnaHQlM0QlMjIzMCUyMiUyMGFzJTNEJTIyZ2VvbWV0cnklMjIlMkYlM0UlM0MlMkZteENlbGwlM0UlM0NteENlbGwlMjBpZCUzRCUyMjE2JTIyJTIwdmFsdWUlM0QlMjJGSyUyMiUyMHN0eWxlJTNEJTIyc2hhcGUlM0RwYXJ0aWFsUmVjdGFuZ2xlJTNCY29ubmVjdGFibGUlM0QwJTNCZmlsbENvbG9yJTNEbm9uZSUzQnRvcCUzRDAlM0JsZWZ0JTNEMCUzQmJvdHRvbSUzRDAlM0JyaWdodCUzRDAlM0JlZGl0YWJsZSUzRDElM0JvdmVyZmxvdyUzRGhpZGRlbiUzQiUyMiUyMHZlcnRleCUzRCUyMjElMjIlMjBwYXJlbnQlM0QlMjIxNSUyMiUzRSUzQ214R2VvbWV0cnklMjB3aWR0aCUzRCUyMjMwJTIyJTIwaGVpZ2h0JTNEJTIyMzAlMjIlMjBhcyUzRCUyMmdlb21ldHJ5JTIyJTNFJTNDbXhSZWN0YW5nbGUlMjB3aWR0aCUzRCUyMjMwJTIyJTIwaGVpZ2h0JTNEJTIyMzAlMjIlMjBhcyUzRCUyMmFsdGVybmF0ZUJvdW5kcyUyMiUyRiUzRSUzQyUyRm14R2VvbWV0cnklM0UlM0MlMkZteENlbGwlM0UlM0NteENlbGwlMjBpZCUzRCUyMjE3JTIyJTIwdmFsdWUlM0QlMjJVc2VyX0NpdHklMjIlMjBzdHlsZSUzRCUyMnNoYXBlJTNEcGFydGlhbFJlY3RhbmdsZSUzQmNvbm5lY3RhYmxlJTNEMCUzQmZpbGxDb2xvciUzRG5vbmUlM0J0b3AlM0QwJTNCbGVmdCUzRDAlM0Jib3R0b20lM0QwJTNCcmlnaHQlM0QwJTNCYWxpZ24lM0RsZWZ0JTNCc3BhY2luZ0xlZnQlM0Q2JTNCb3ZlcmZsb3clM0RoaWRkZW4lM0IlMjIlMjB2ZXJ0ZXglM0QlMjIxJTIyJTIwcGFyZW50JTNEJTIyMTUlMjIlM0UlM0NteEdlb21ldHJ5JTIweCUzRCUyMjMwJTIyJTIwd2lkdGglM0QlMjI1MzAlMjIlMjBoZWlnaHQlM0QlMjIzMCUyMiUyMGFzJTNEJTIyZ2VvbWV0cnklMjIlM0UlM0NteFJlY3RhbmdsZSUyMHdpZHRoJTNEJTIyNTMwJTIyJTIwaGVpZ2h0JTNEJTIyMzAlMjIlMjBhcyUzRCUyMmFsdGVybmF0ZUJvdW5kcyUyMiUyRiUzRSUzQyUyRm14R2VvbWV0cnklM0UlM0MlMkZteENlbGwlM0UlM0NteENlbGwlMjBpZCUzRCUyMjE4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JTIyJTIwdmVydGV4JTNEJTIyMSUyMiUyMHBhcmVudCUzRCUyMjIlMjIlM0UlM0NteEdlb21ldHJ5JTIweSUzRCUyMjE4MCUyMiUyMHdpZHRoJTNEJTIyNTYwJTIyJTIwaGVpZ2h0JTNEJTIyMzAlMjIlMjBhcyUzRCUyMmdlb21ldHJ5JTIyJTJGJTNFJTNDJTJGbXhDZWxsJTNFJTNDbXhDZWxsJTIwaWQlM0QlMjIxOSUyMiUyMHN0eWxlJTNEJTIyc2hhcGUlM0RwYXJ0aWFsUmVjdGFuZ2xlJTNCY29ubmVjdGFibGUlM0QwJTNCZmlsbENvbG9yJTNEbm9uZSUzQnRvcCUzRDAlM0JsZWZ0JTNEMCUzQmJvdHRvbSUzRDAlM0JyaWdodCUzRDAlM0JlZGl0YWJsZSUzRDElM0JvdmVyZmxvdyUzRGhpZGRlbiUzQiUyMiUyMHZlcnRleCUzRCUyMjElMjIlMjBwYXJlbnQlM0QlMjIxOCUyMiUzRSUzQ214R2VvbWV0cnklMjB3aWR0aCUzRCUyMjMwJTIyJTIwaGVpZ2h0JTNEJTIyMzAlMjIlMjBhcyUzRCUyMmdlb21ldHJ5JTIyJTNFJTNDbXhSZWN0YW5nbGUlMjB3aWR0aCUzRCUyMjMwJTIyJTIwaGVpZ2h0JTNEJTIyMzAlMjIlMjBhcyUzRCUyMmFsdGVybmF0ZUJvdW5kcyUyMiUyRiUzRSUzQyUyRm14R2VvbWV0cnklM0UlM0MlMkZteENlbGwlM0UlM0NteENlbGwlMjBpZCUzRCUyMjIwJTIyJTIwdmFsdWUlM0QlMjJVc2VyX1N0cmVldCUyMiUyMHN0eWxlJTNEJTIyc2hhcGUlM0RwYXJ0aWFsUmVjdGFuZ2xlJTNCY29ubmVjdGFibGUlM0QwJTNCZmlsbENvbG9yJTNEbm9uZSUzQnRvcCUzRDAlM0JsZWZ0JTNEMCUzQmJvdHRvbSUzRDAlM0JyaWdodCUzRDAlM0JhbGlnbiUzRGxlZnQlM0JzcGFjaW5nTGVmdCUzRDYlM0JvdmVyZmxvdyUzRGhpZGRlbiUzQiUyMiUyMHZlcnRleCUzRCUyMjElMjIlMjBwYXJlbnQlM0QlMjIxOCUyMiUzRSUzQ214R2VvbWV0cnklMjB4JTNEJTIyMzAlMjIlMjB3aWR0aCUzRCUyMjUzMCUyMiUyMGhlaWdodCUzRCUyMjMwJTIyJTIwYXMlM0QlMjJnZW9tZXRyeSUyMiUzRSUzQ214UmVjdGFuZ2xlJTIwd2lkdGglM0QlMjI1MzAlMjIlMjBoZWlnaHQlM0QlMjIzMCUyMiUyMGFzJTNEJTIyYWx0ZXJuYXRlQm91bmRzJTIyJTJGJTNFJTNDJTJGbXhHZW9tZXRyeSUzRSUzQyUyRm14Q2VsbCUzRSUzQ214Q2VsbCUyMGlkJTNEJTIyMjElMjIlMjBzdHlsZSUzRCUyMnNoYXBlJTNEdGFibGVSb3clM0Job3Jpem9udGFsJTNEMCUzQnN0YXJ0U2l6ZSUzRDAlM0Jzd2ltbGFuZUhlYWQlM0QwJTNCc3dpbWxhbmVCb2R5JTNEMCUzQmZpbGxDb2xvciUzRG5vbmUlM0Jjb2xsYXBzaWJsZSUzRDAlM0Jkcm9wVGFyZ2V0JTNEMCUzQnBvaW50cyUzRCU1QiU1QjAlMkMwLjUlNUQlMkMlNUIxJTJDMC41JTVEJTVEJTNCcG9ydENvbnN0cmFpbnQlM0RlYXN0d2VzdCUzQnRvcCUzRDAlM0JsZWZ0JTNEMCUzQnJpZ2h0JTNEMCUzQmJvdHRvbSUzRDAlM0IlMjIlMjB2ZXJ0ZXglM0QlMjIxJTIyJTIwcGFyZW50JTNEJTIyMiUyMiUzRSUzQ214R2VvbWV0cnklMjB5JTNEJTIyMjEwJTIyJTIwd2lkdGglM0QlMjI1NjAlMjIlMjBoZWlnaHQlM0QlMjIzMCUyMiUyMGFzJTNEJTIyZ2VvbWV0cnklMjIlMkYlM0UlM0MlMkZteENlbGwlM0UlM0NteENlbGwlMjBpZCUzRCUyMjIyJTIyJTIwc3R5bGUlM0QlMjJzaGFwZSUzRHBhcnRpYWxSZWN0YW5nbGUlM0Jjb25uZWN0YWJsZSUzRDAlM0JmaWxsQ29sb3IlM0Rub25lJTNCdG9wJTNEMCUzQmxlZnQlM0QwJTNCYm90dG9tJTNEMCUzQnJpZ2h0JTNEMCUzQmVkaXRhYmxlJTNEMSUzQm92ZXJmbG93JTNEaGlkZGVuJTNCJTIyJTIwdmVydGV4JTNEJTIyMSUyMiUyMHBhcmVudCUzRCUyMjIxJTIyJTNFJTNDbXhHZW9tZXRyeSUyMHdpZHRoJTNEJTIyMzAlMjIlMjBoZWlnaHQlM0QlMjIzMCUyMiUyMGFzJTNEJTIyZ2VvbWV0cnklMjIlM0UlM0NteFJlY3RhbmdsZSUyMHdpZHRoJTNEJTIyMzAlMjIlMjBoZWlnaHQlM0QlMjIzMCUyMiUyMGFzJTNEJTIyYWx0ZXJuYXRlQm91bmRzJTIyJTJGJTNFJTNDJTJGbXhHZW9tZXRyeSUzRSUzQyUyRm14Q2VsbCUzRSUzQ214Q2VsbCUyMGlkJTNEJTIyMjMlMjIlMjB2YWx1ZSUzRCUyMlVzZXJfRW1haWwlMjIlMjBzdHlsZSUzRCUyMnNoYXBlJTNEcGFydGlhbFJlY3RhbmdsZSUzQmNvbm5lY3RhYmxlJTNEMCUzQmZpbGxDb2xvciUzRG5vbmUlM0J0b3AlM0QwJTNCbGVmdCUzRDAlM0Jib3R0b20lM0QwJTNCcmlnaHQlM0QwJTNCYWxpZ24lM0RsZWZ0JTNCc3BhY2luZ0xlZnQlM0Q2JTNCb3ZlcmZsb3clM0RoaWRkZW4lM0IlMjIlMjB2ZXJ0ZXglM0QlMjIxJTIyJTIwcGFyZW50JTNEJTIyMjElMjIlM0UlM0NteEdlb21ldHJ5JTIweCUzRCUyMjMwJTIyJTIwd2lkdGglM0QlMjI1MzAlMjIlMjBoZWlnaHQlM0QlMjIzMCUyMiUyMGFzJTNEJTIyZ2VvbWV0cnklMjIlM0UlM0NteFJlY3RhbmdsZSUyMHdpZHRoJTNEJTIyNTMwJTIyJTIwaGVpZ2h0JTNEJTIyMzAlMjIlMjBhcyUzRCUyMmFsdGVybmF0ZUJvdW5kcyUyMiUyRiUzRSUzQyUyRm14R2VvbWV0cnklM0UlM0MlMkZteENlbGwlM0UlM0NteENlbGwlMjBpZCUzRCUyMjI0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JTIyJTIwdmVydGV4JTNEJTIyMSUyMiUyMHBhcmVudCUzRCUyMjIlMjIlM0UlM0NteEdlb21ldHJ5JTIweSUzRCUyMjI0MCUyMiUyMHdpZHRoJTNEJTIyNTYwJTIyJTIwaGVpZ2h0JTNEJTIyMzAlMjIlMjBhcyUzRCUyMmdlb21ldHJ5JTIyJTJGJTNFJTNDJTJGbXhDZWxsJTNFJTNDbXhDZWxsJTIwaWQlM0QlMjIyNSUyMiUyMHN0eWxlJTNEJTIyc2hhcGUlM0RwYXJ0aWFsUmVjdGFuZ2xlJTNCY29ubmVjdGFibGUlM0QwJTNCZmlsbENvbG9yJTNEbm9uZSUzQnRvcCUzRDAlM0JsZWZ0JTNEMCUzQmJvdHRvbSUzRDAlM0JyaWdodCUzRDAlM0JlZGl0YWJsZSUzRDElM0JvdmVyZmxvdyUzRGhpZGRlbiUzQiUyMiUyMHZlcnRleCUzRCUyMjElMjIlMjBwYXJlbnQlM0QlMjIyNCUyMiUzRSUzQ214R2VvbWV0cnklMjB3aWR0aCUzRCUyMjMwJTIyJTIwaGVpZ2h0JTNEJTIyMzAlMjIlMjBhcyUzRCUyMmdlb21ldHJ5JTIyJTNFJTNDbXhSZWN0YW5nbGUlMjB3aWR0aCUzRCUyMjMwJTIyJTIwaGVpZ2h0JTNEJTIyMzAlMjIlMjBhcyUzRCUyMmFsdGVybmF0ZUJvdW5kcyUyMiUyRiUzRSUzQyUyRm14R2VvbWV0cnklM0UlM0MlMkZteENlbGwlM0UlM0NteENlbGwlMjBpZCUzRCUyMjI2JTIyJTIwdmFsdWUlM0QlMjJVc2VyX0JhbGFuY2UlMjIlMjBzdHlsZSUzRCUyMnNoYXBlJTNEcGFydGlhbFJlY3RhbmdsZSUzQmNvbm5lY3RhYmxlJTNEMCUzQmZpbGxDb2xvciUzRG5vbmUlM0J0b3AlM0QwJTNCbGVmdCUzRDAlM0Jib3R0b20lM0QwJTNCcmlnaHQlM0QwJTNCYWxpZ24lM0RsZWZ0JTNCc3BhY2luZ0xlZnQlM0Q2JTNCb3ZlcmZsb3clM0RoaWRkZW4lM0IlMjIlMjB2ZXJ0ZXglM0QlMjIxJTIyJTIwcGFyZW50JTNEJTIyMjQlMjIlM0UlM0NteEdlb21ldHJ5JTIweCUzRCUyMjMwJTIyJTIwd2lkdGglM0QlMjI1MzAlMjIlMjBoZWlnaHQlM0QlMjIzMCUyMiUyMGFzJTNEJTIyZ2VvbWV0cnklMjIlM0UlM0NteFJlY3RhbmdsZSUyMHdpZHRoJTNEJTIyNTMwJTIyJTIwaGVpZ2h0JTNEJTIyMzAlMjIlMjBhcyUzRCUyMmFsdGVybmF0ZUJvdW5kcyUyMiUyRiUzRSUzQyUyRm14R2VvbWV0cnklM0UlM0MlMkZteENlbGwlM0UlM0NteENlbGwlMjBpZCUzRCUyMjI3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JTIyJTIwdmVydGV4JTNEJTIyMSUyMiUyMHBhcmVudCUzRCUyMjIlMjIlM0UlM0NteEdlb21ldHJ5JTIweSUzRCUyMjI3MCUyMiUyMHdpZHRoJTNEJTIyNTYwJTIyJTIwaGVpZ2h0JTNEJTIyMzAlMjIlMjBhcyUzRCUyMmdlb21ldHJ5JTIyJTJGJTNFJTNDJTJGbXhDZWxsJTNFJTNDbXhDZWxsJTIwaWQlM0QlMjIyOCUyMiUyMHN0eWxlJTNEJTIyc2hhcGUlM0RwYXJ0aWFsUmVjdGFuZ2xlJTNCY29ubmVjdGFibGUlM0QwJTNCZmlsbENvbG9yJTNEbm9uZSUzQnRvcCUzRDAlM0JsZWZ0JTNEMCUzQmJvdHRvbSUzRDAlM0JyaWdodCUzRDAlM0JlZGl0YWJsZSUzRDElM0JvdmVyZmxvdyUzRGhpZGRlbiUzQiUyMiUyMHZlcnRleCUzRCUyMjElMjIlMjBwYXJlbnQlM0QlMjIyNyUyMiUzRSUzQ214R2VvbWV0cnklMjB3aWR0aCUzRCUyMjMwJTIyJTIwaGVpZ2h0JTNEJTIyMzAlMjIlMjBhcyUzRCUyMmdlb21ldHJ5JTIyJTNFJTNDbXhSZWN0YW5nbGUlMjB3aWR0aCUzRCUyMjMwJTIyJTIwaGVpZ2h0JTNEJTIyMzAlMjIlMjBhcyUzRCUyMmFsdGVybmF0ZUJvdW5kcyUyMiUyRiUzRSUzQyUyRm14R2VvbWV0cnklM0UlM0MlMkZteENlbGwlM0UlM0NteENlbGwlMjBpZCUzRCUyMjI5JTIyJTIwdmFsdWUlM0QlMjJVc2VyX1JlZ2lzdERhdGUlMjIlMjBzdHlsZSUzRCUyMnNoYXBlJTNEcGFydGlhbFJlY3RhbmdsZSUzQmNvbm5lY3RhYmxlJTNEMCUzQmZpbGxDb2xvciUzRG5vbmUlM0J0b3AlM0QwJTNCbGVmdCUzRDAlM0Jib3R0b20lM0QwJTNCcmlnaHQlM0QwJTNCYWxpZ24lM0RsZWZ0JTNCc3BhY2luZ0xlZnQlM0Q2JTNCb3ZlcmZsb3clM0RoaWRkZW4lM0IlMjIlMjB2ZXJ0ZXglM0QlMjIxJTIyJTIwcGFyZW50JTNEJTIyMjclMjIlM0UlM0NteEdlb21ldHJ5JTIweCUzRCUyMjMwJTIyJTIwd2lkdGglM0QlMjI1MzAlMjIlMjBoZWlnaHQlM0QlMjIzMCUyMiUyMGFzJTNEJTIyZ2VvbWV0cnklMjIlM0UlM0NteFJlY3RhbmdsZSUyMHdpZHRoJTNEJTIyNTMwJTIyJTIwaGVpZ2h0JTNEJTIyMzAlMjIlMjBhcyUzRCUyMmFsdGVybmF0ZUJvdW5kcyUyMiUyRiUzRSUzQyUyRm14R2VvbWV0cnklM0UlM0MlMkZteENlbGwlM0UlM0MlMkZyb290JTNFJTNDJTJGbXhHcmFwaE1vZGVsJTNFdDfN/AAAIABJREFUeF7s3Xm0XeP9+PFPBhlkFENEaKgqIYIgiKFmLW0NNZWYGgQJQYQYGhExJRJijCE1a9CihrZaU7VFozUPVfxUCSKEyBxJ7m/t+21UcoZ77rn3OW6u11nru75r9e792Xu/nh1/vdezm4QfAQIECBAgQIAAAQIECBAgQIAAAQIECBAgQIAAAQIECBAgQIAAAQIECgg0IUOAAAECBAgQIECAAAECBAgQIECAAAECBAgQIECAAAECBAgQIECAAIFCAgIj7wYBAgQIECBAgAABAgQIECBAgAABAgQIECBAgAABAgQIECBAgAABAgUFBEZeDgIECBAgQIAAAQIECBAgQIAAAQIECBAgQIAAAQIECBAgQIAAAQIECgoIjLwcBAgQIECAAAECBAgQIECAAAECBAgQIECAAAECBAgQIECAAAECBAgUFBAYeTkIECBAgAABAgQIECBAgAABAgQIECBAgAABAgQIECBAgAABAgQIECgoIDDychAgQIAAAQIECBAgQIAAAQIECBAgQIAAAQIECBAgQIAAAQIECBAgUFBAYOTlIECAAAECBAgQIECAAAECBAgQIECAAAECBAgQIECAAAECBAgQIECgoIDAyMtBgAABAgQIECBAgAABAgQIECBAgAABAgQIECBAgAABAgQIECBAgEBBAYGRl4MAAQIECBAgQIAAAQIECBAgQIAAAQIECBAgQIAAAQIECBAgQIAAgYICAiMvBwECBAgQIECAAAECBAgQIECAAAECBAgQIECAAAECBAgQIECAAAECBQUERl4OAgQIECBAgAABAgQIECBAgAABAgQIECBAgAABAgQIECBAgAABAgQKCgiMvBwECBAgQIAAAQIECBAgQIAAAQIECBAgQIAAAQIECBAgQIAAAQIECBQUEBh5OQgQIECAAAECBAgQIECAAAECBAgQIECAAAECBAgQIECAAAECBAgQKCggMPJyECBAgAABAgQIECBAgAABAgQIECBAgAABAgQIECBAgAABAgQIECBQUEBg5OUgQIAAAQIECBAgQIAAAQIECBAgQIAAAQIECBAgQIAAAQIECBAgQKCggMDIy0GAAAECBAgQIECAAAECBAgQIECAAAECBAgQIECAAAECBAgQIECAQEEBgZGXgwABAgQIECBAgAABAgQIECBAgAABAgQIECBAgAABAgQIECBAgACBggICIy8HAQIECBAgQIAAAQIECBAgQIAAAQIECBAgQIAAAQIECBAgQIAAAQIFBQRGXg4CBAgQIECAAAECBAgQIECAAAECBAgQIECAAAECBAgQIECAAAECBAoKCIy8HAQIECBAgAABAgQIECBAgAABAgQIECBAgAABAgQIECBAgAABAgQIFBQQGHk5CBAgQIAAAQIECBAgQIAAAQIECBAgQIAAAQIECBAgQIAAAQIECBAoKCAw8nIQIECAAAECBAgQIECAAAECBAgQIECAAAECBAgQIECAAAECBAgQIFBQQGDk5SBAgAABAgQIECBAgAABAgQIECBAgAABAgQIECBAgAABAgQIECBAoKCAwMjLQYAAAQIECBAgQIAAAQIECBAgQIAAAQIECBAgQIAAAQIECBAgQIBAQQGBkZeDAAECBAgQIECAAAECBAgQIECAAAECBAgQIECAAAECBAgQIECAAIGCAgIjLwcBAgQIECBAgAABAgQIECBAgAABAgQIECBAgAABAgQIECBAgAABAgUFBEZeDgIECBAgQIAAAQIECBAgQIAAAQIECBAgQIAAAQIECBAgQIAAAQIECgoIjLwcBAgQIECAAAECBAgQIECAAAECBAgQIECAAAECBAgQIECAAAECBAgUFBAYeTkIECBAgAABAgQIECBAgAABAgQIECBAgAABAgQIECBAgAABAgQIECgoIDDychAgQIAAAQIECBAgQIAAAQIECBAgQIAAAQIECBAgQIAAAQIECBAgUFBAYOTlIECAAAECBAgQIECAAAECBAgQIECAAAECBAgQIECAAAECBAgQIECgoIDAyMtBgAABAgQIECBAgAABAgQIECBAgAABAgQIECBAgAABAgQIECBAgEBBAYGRl4MAAQIECBAgQIAAAQIECBAgQIAAAQIECBAgQIAAAQIECBAgQIAAgYICAiMvBwECBAgQIECAAAECBAgQIECAAAECBAgQIECAAAECBAgQIECAAAECBQUERl4OAgQIECBAgAABAgQIECBAgAABAgQIECBAgAABAgQIECBAgAABAgQKCgiMvBwECBAgQIAAAQIECBAgQIAAAQIECBAgQIAAAQIECBAgQIAAAQIECBQUEBh5OQgQIECAAAECBAgQIECAAAECBAgQIECAAAECBAgQIECAAAECBAgQKCggMPJyECBAgAABAgQIECBAgAABAgQIECBAgAABAgQIECBAgAABAgQIECBQUEBg5OUgQIAAAQIECBAgQIAAAQIECBAgQIAAAQIECBAgQIAAAQIECBAgQKCgQIMPjG6L7ausHwECBAgQIECAAAECBAgQIECAAAECBAgQIECAAAECBAgQIECAAIHGInBwPN7gm52vWjf4mxUYNZZ/Gp6DAAECBAgQIECAAAECBAgQIECAAAECBAgQIECAAAECBAgQIEAgExAY1fN7IDCqZ1DjCBAgQIAAAQIECBAgQIAAAQIECBAgQIAAAQIECBAgQIAAAQIEvlYBgVE98wuM6hnUOAIECBAgQIAAAQIECBAgQIAAAQIECBAgQIAAAQIECBAgQIAAga9VQGBUz/xLB0abxqb1fAXjCBAgQIAAAQIECBAgQIAAAQIECBAgQIAAAQIECBAgQIAAAQIECKQT+Ef8Y4nhAqN6thYY1TOocQQIECBAgAABAgQIECBAgAABAgQIECBAgAABAgQIECBAgAABAhUVEBgl5hYYJQY2ngABAgQIECBAgAABAgQIECBAgAABAgQIECBAgAABAgQIECBAIKmAwCgpb4TAKDGw8QQIECBAgAABAgQIECBAgAABAgQIECBAgAABAgQIECBAgAABAkkFBEZJeQVGiXmNJ0CAAAECBAgQIECAAAECBAgQIECAAAECBAgQIECAAAECBAgQSCwgMEoMbAejxMDGEyBAgAABAgQIECBAgAABAgQIECBAgAABAgQIECBAgAABAgQIJBUQGCXltYNRYl7jCRAgQIAAAQIECBAgQIAAAQIECBAgQIAAAQIECBAgQIAAAQIEEgsIjBID28EoMbDxBAgQIECAAAECBAgQIECAAAECBAgQIECAAAECBAgQIECAAAECSQUERkl57WCUmNd4AgQIECBAgAABAgQIECBAgAABAgQIECBAgAABAgQIECBAgACBxAICo8TAdjBKDGw8AQIECBAgQIAAAQIECBAgQIAAAQIECBAgQIAAAQIECBAgQIBAUgGBUVJeOxgl5jWeAAECBAgQIECAAAECBAgQIECAAAECBAgQIECAAAECBAgQIEAgsYDAKDGwHYwSAxtPgAABAgQIECBAgAABAgQIECBAgAABAgQIECBAgAABAgQIECCQVEBglJTXDkaJeY0nQIAAAQIECBAgQIAAAQIECBAgQIAAAQIECBAgQIAAAQIECBBILCAwSgxsB6PEwMYTIECAAAECBAgQIECAAAECBAgQIECAAAECBAgQIECAAAECBAgkFRAYJeW1g1FiXuMJECBAgAABAgQIECBAgAABAgQIECBAgAABAgQIECBAgAABAgQSCwiMEgPbwSgxsPEECBAgQIAAAQIECBAgQIAAAQIECBAgQIAAAQIECBAgQIAAAQJJBQRGSXntYJSY13gCBAgQIECAAAECBAgQIECAAAECBAgQIECAAAECBAgQIECAAIHEAgKjxMB2MEoMbDwBAgQIECBAgAABAgQIECBAgAABAgQIECBAgAABAgQIECBAgEBSAYFRUl47GCXmNZ4AAQIECBAgQIAAAQIECBAgQIAAAQIECBAgQIAAAQIECBAgQCCxgMAoMbAdjBIDG0+AAAECBAgQIECAAAECBAgQIECAAAECBAgQIECAAAECBAgQIJBUQGCUlNcORol5jSdAgAABAgQIECBAgAABAgQIECBAgAABAgQIECBAgAABAgQIEEgsIDBKDGwHo8TAxhMgQIAAAQIECBAgQIAAAQIECBAgQIAAAQIECBAgQIAAAQIECCQVEBgl5bWDUWJe4wkQIECAAAECBAgQIECAAAECBAgQIECAAAECBAgQIECAAAECBBILCIwSA9vBKDGw8QQIECBAgAABAgQIECBAgAABAgQIECBAgAABAgQIECBAgAABAkkFBEZJee1glJjXeAIECBAgQIAAAQIECBAgQIAAAQIECBAgQIAAAQIECBAgQIAAgcQCAqPEwHYwSgxsPAECBAgQIECAAAECBAgQIECAAAECBAgQIECAAAECBAgQIECAQFIBgVFSXjsYJeY1ngABAgQIECBAgAABAgQIECBAgAABAgQIECBAgAABAgQIECBAILGAwCgxsB2MEgMbT4AAAQIECBAgQIAAAQIECBAgQIAAAQIECBAgQIAAAQIECBAgkFRAYJSU1w5GiXmNJ0CAAAECBAgQIECAAAECBAgQIECAAAECBAgQIECAAAECBAgQSCwgMEoMbAejxMDGEyBAgAABAgQIECBAgAABAgQIECBAgAABAgQIECBAgAABAgQIJBUQGCXltYNRYl7jCRAgQIAAAQIECBAgQIAAAQIECBAgQIAAAQIECBAgQIAAAQIEEgsIjBID28EoMbDxBAgQIECAAAECBAgQIECAAAECBAgQIECAAAECBAgQIECAAAECSQUERkl57WCUmNd4AgQIECBAgAABAgQIECBAgAABAgQIECBAgAABAgQIECBAgACBxAICo8TAdjBKDGw8AQIECBAgQIAAAQIECBAgQIAAAQIECBAgQIAAAQIECBAgQIBAUgGBUVJeOxgl5jWeAAECBAgQIECAAAECBAgQIECAAAECBAgQIECAAAECBAgQIEAgsYDAKDGwHYwSAxtPgAABAgQIECBAgAABAgQIECBAgAABAgQIECBAgAABAgQIECCQVEBglJTXDkaJeY0nQIAAAQIECBAgQIAAAQIECBAgQIAAAQIECBAgQIAAAQIECBBILCAwSgxsB6PEwMYTIECAAAECBAgQIECAAAECBAgQIECAAAECBAgQIECAAAECBAgkFRAYJeW1g1FiXuMJECBAgAABAgQIECBAgAABAgQIECBAgAABAgQIECBAgAABAgQSCwiMEgPbwSgxsPEECBAgQIAAAQIECBAgQIAAAQIECBAgQIAAAQIECBAgQIAAAQJJBQRGSXntYJSY13gCBAgQIECAAAECBAgQIECAAAECBAgQIECAAAECBAgQIECAAIHEAgKjxMB2MEoMbDwBAgQIECBAgAABAgQIECBQtsBarwyJFut3zjm/av7CmHbRo/HxsIdqNXuNh/vH8jutk/ec2Y+8Ee/ufE2t5jmYAAECBAgQIECAAAECBAgQIECgYQgIjBKvg8AoMbDxBAgQIECAAAECBAgQIECAQNkCAqOy6ZxIgAABAgQIECBAgAABAgQIEPhGCQiMEi+3wCgxsPEECBAgQIAAAQIECBAgQIBA2QICo7LpnEiAAAECBAgQIECAAAECBAgQ+EYJCIwSL7fAKDGw8QQIECBAgAABAgQIECBAgEDZAgKjsumcSIAAAQIECBAgQIAAAQIECBD4RgkIjBIvt8AoMbDxBAgQIECAAAECBAgQIECAQNkCAqOy6ZxIgAABAgQIECBAgAABAgQIEPhGCQiMEi+3wCgxsPEECBAgQIAAAQIECBAgQIBA2QICo7LpnEiAAAECBAgQIECAAAECBAgQ+EYJCIwSL7fAKDGw8QQIECBAgAABAgQIECBAgEDZAgKjsumcSIAAAQIECBAgQIAAAQIECBD4RgkIjBIvt8AoMbDxBAgQIECAAAECBAgQIECAQNkCAqOy6ZxIgAABAgQIECBAgAABAgQIEPhGCQiMEi+3wCgxsPEECBAgQIAAAQIECBAgQIBA2QINMTBq2q5ldDhqy2i3d49Ybp2Voln7VtGk9XL/e8aqqlg0Z0EsmjE35r3wQcy89+X4/NZ/xKIZ88p2aLt3j+h4TJ9o1atrNO3YOpo0b1o9q2rBolj02ZyY/6+pMePXL8X0656u03WWvsHmq3eIVUb/KNrsvl5kz539Fn46J2Y/8kZ8OvaJmPP0O2U/kxMJECBAgAABAgQIECBAgAABAvUpIDCqT808swRGiYGNJ0CAAAECBAgQIECAAAECBMoWaGiBUafTdohOJ38vmq3StvRnqqqKBVNmxqeXPhHTLnqs9PMios1u68ZK5+8erTZZLaJJkxrPXfjRzJg29k8lXWelEbtFp9N2jCYtmi0xNwuhpgy4O7544+PofO2+0XLDLnmvu/DjWTH1lPtj+k1/r/G+HECAAAECBAgQIECAAAECBAgQSC0gMEosLDBKDGw8AQIECBAgQIAAAQIECBAgULZAQwqMVr3xwGh/cK8vdw+q7UNluw19ftuz8eHhE0s6tdOpO0SnoTtGsxVal3T8lwctXBSzfv96vP/TW4vuZlQsMJp66gPR8dg+0bJn/rgou9YX73waHxx4q12Marc6jiZAgAABAgQIECBAgAABAgQSCQiMEsEuHiswSgxsPAECBAgQIECAAAECBAgQIFC2QEMJjFY67wfVOxc1adW87GfJTqyau6B6h6GPz/xd0Tkrnr1rdBr8vS8/S1bri1ZVxaw/vhHv73tTwcioWGA05y9vR5tdvxvR7P8+xZbvN/O+V2LynjfU+tacQIAAAQIECBAgQIAAAQIECBBIISAwSqH6lZkCo8TAxhMgQIAAAQIECBAgQIAAAQJlCzSEwKjND9aLVW84IJp3blf2c3z1xAWTp8cHh/4yZj/6Zt55bffuEauO37d2n2HLN2nhovhs/FMxZeA9ea9TKDCKRVVRtaiq6E5NVXO+iI+H/yGmjardJ9/qBdAQAgQIECBAgAABAgQIECBAgEAeAYFR4tdCYJQY2HgCBAgQIECAAAECBAgQIECgbIGGEBh1vmLv6s+FRdMmSz5HVVXMe/GDmH7jMzHrD/+K+a9Oqf57u5/0rP6UWhYm5d3xaFFVfHbt0zHl2F/nuDRt1zJW/91R0XrrNfOaLfx4VvX1pt/wTCx497No33fT6HjMVtFyw1Ujmix1fxGxYMqM+PCIO2LW7/6ZM69gYFTCas1/8+OYvMeEmP+vqSUc7RACBAgQIECAAAECBAgQIECAQHoBgVFiY4FRYmDjCRAgQIAAAQIECBAgQIAAgbIFGkJgtMajx8TyO3wn5xnmPP1OvLfrtYU/QVbks2rzXvkw/rPV5TnndjyuT6x80R7RtG3LnOsteG96fHj0XTmxUBYldb378Fh+p+/kRkZVVfH5xOfjg4Nuy5lXl8Boxh3Px/sH3lr2ujqRAAECBAgQIECAAAECBAgQIFDfAgKj+hZdap7AKDGw8QQIECBAgAABAgQIECBAgEDZAg0hMCp0D7MfezPe3XF80Wf71hMDotVmq8fCT2bHF/+eFvNfnxpzJ/0nZv/l7S93PPrqgNUf6Bdt9uieM7Nq7oL4ZMQf4pMLHs17vdZbdosuE/vGct1WyPl7od2GSgmMsh2TPr3irzF9wt8iC5xabb5GtFhnpZj7/Pt577/shXYiAQIECBAgQIAAAQIECBAgQKCOAgKjOgLWdLrAqCYhfydAgAABAgQIECBAgAABAgS+LoGGHBhVzV8Ys377Wnw67s8x+/G36kyUxTur3XlILLdmp5xZpXySbLWJfaPdARvnnLto5rz4aNBvYvovJi3xt5oCo0WfzYmpp/82Phv/VJ2fzQACBAgQIECAAAECBAgQIECAQGoBgVFiYYFRYmDjCRAgQIAAAQIECBAgQIAAgbIFGkJgVOgTaV8+1MJF8cXkz2Pu0+9UB0cz7n6p4GfTikF0+FnvWGXcnnk/jzbrD/+K93a7tqjjisN2iRXP2CmatGy+5HGLquKzq5+MKQPvWeJ/rykwmvXga/HeDyeUvXZOJECAAAECBAgQIECAAAECBAhUUkBglFhbYJQY2HgCBAgQIECAAAECBAgQIECgbIGGEBitfPGPYoVB20aT5k1Leo6qBYti4YczYu4z78aMX70Qn9/+XEnnrTTy+9FpyA7RpEWznOOnT5gUHx55Z9E57Q/ZNDpfuU80bdcy57iZ970Sk/e8YYn/vVhgVDXni/h4+B9i2qjHSrp3BxEgQIAAAQIECBAgQIAAAQIEvm4BgVHiFRAYJQY2ngABAgQIECBAgAABAgQIEChboCEERq237BZdbj84llsr99NlpTxY9omyuU//J6Zd/HjMeuj1gqesev3+0aFf71JG1vqY2Y+9Ge/uOH6J84oFRgs/mlkdNM28/9VaX8sJBAgQIECAAAECBAgQIECAAIGvQ0BglFhdYJQY2HgCBAgQIECAAAECBAgQIECgbIGGEBhlN599eqzT0B3z7g5U6sNlOxvNefyt+Pjnv485T7+Tc9pqE/tGuwM2LnVcrY6b/+qUeHuD0UucUyww+uLf0+L9/W+p3oXJjwABAgQIECBAgAABAgQIECCwLAgIjBKvksAoMbDxBAgQIECAAAECBAgQIECAQNkCDSUwyh6g06k7VEdGzVZoXfbzZCcueG96TBl4d8z8zStLzFnj4f6x/E7r1Gl2oZNrGxjlOz7JjRlKgAABAgQIECBAgAABAgQIEKgnAYFRPUEWGiMwSgxsPAECBAgQIECAAAECBAgQIFC2QKHAKBZVxWdXPxlTBt5Tq9nFIp7Zj7wR7+58TdF5LdbvHCueuXO03aN7NO3QqlbX/urB8178IN7/6a2RhTyLf11/c0S0/fEGZc8sdqLAKAmroQQIECBAgAABAgQIECBAgEADEhAYJV4MgVFiYOMJECBAgAABAgQIECBAgACBsgXWfHFwtNywS97zp0+YFB8eeWetZhcLjGbc8Xy8f+CtJc1r2q5ltO+7abTv2yta9uwSTdu2LOm8xQdVfbEwPh37REwd+uCX5616/f7RoV/venvWmm6o2CfSZj/2Zry74/iaRvg7AQIECBAgQIAAAQIECBAgQKDBCAiMEi+FwCgxsPEECBAgQIAAAQIECBAgQIBA2QLFgqByAqNv/XVgtO6zZt77KWfe4kFtfrBetPtJz2i9VbdovmanaLr8cjU+89I7JnW+Yu/oeGyfiKZNcs6dftPf48PDJ9Y4szYHFA2MStjNqTbXciwBAgQIECBAgAABAgQIECBAILWAwCixsMAoMbDxBAgQIECAAAECBAgQIECAQNkCxT4bNufJf8d/tr6i5NnZrkPdJg2KFuutkntOmZ9cK3TxLDhqf8im0Xb3wp9SW/qzZZ1O3SFWGr5rNGmdGyfV9llLQREYlaLkGAIECBAgQIAAAQIECBAgQGBZERAYJV4pgVFiYOMJECBAgAABAgQIECBAgACBsgU6X7NvdDxqi4gmubv6LJgyIz484o6Y9bt/ljS//UGbxCpX7BPNVmidc3zV/IUx7aJH4+NhDy3xtyxKarPrutGyV9do2b1zLLf2itF8tfbRtE2LmP6LSTFl4D1Fr73i6TvGisN2jSatmucct3RgtPyO34kuN/80mnftkHNsbZ+1FBCBUSlKjiFAgAABAgQIECBAgAABAgSWFQGBUeKVEhglBjaeAAECBAgQIECAAAECBAgQKFtgxWG7xIpn7BRNWuYGOlFVFbMfeTMm73NjLJoxr8ZrrHbHIdFuv555Y6VF0+fGlON+HZ/f/twSc1ab2DfaHbBx3tnzXvog3t/35pj/r6kFr53tYtT5yn0iC5WW/mXn/7vnmCX+5289MSBab7tW7rxFVfH5L5+LD/renvdaLb67cmS7PTX/1gqxaNrsWDB5evV9zX1ucsx74f2Y/eibOecJjGp8ZRxAgAABAgQIECBAgAABAgQILEMCAqPEiyUwSgxsPAECBAgQIECAAAECBAgQIFC2QNsfrR+rXr9/NFulbf4ZCxfFjHtfrt7JqFhk1PmKvaNDvy3y7iSUDZ7/5scxeY8JObFQx+P6xMoX7RFN2+YGQrFwUXx+27PxwWETCz5fl1sPivY/3SSiae4OTDPveyUm73nDEucW2/Eoi6A+Of+RmDbqsZzrrTLmR9Hx+G2iyXLNcv628NM58dHAu3PiKYFR2a+lEwkQIECAAAECBAgQIECAAIEGKCAwSrwoAqPEwMYTIECAAAECBAgQIECAAAECdRIouKvP4qlVVbHgvekx88HXYuYDr8asB1+r/kurzdeINj9YL9ofuHG0WG+VvDsXVR9YVRWfT3w+Pjjotpz7zHYeWuPRY6LVZmvkf4aqqpj34gcxfcKkmHHPS9X30WL9ztFm1+9G+4N7RatNukY0a5pz7qKZ82LqaQ/GZ1c9ucTfsp2IVvvVodFywy55r1c1d0H1J+E+u+7p6v+fPV/Ho7eMNrt3jyYtcuOibMicP78d/9nuypx5AqM6vZZOJkCAAAECBAgQIECAAAECBBqYgMAo8YIIjBIDG0+AAAECBAgQIECAAAECBAjUSaDDUVvEKqN+GE07tq7TnEInL5w2O6YMuDtmTHw+7yEdftY7Vr74R9Fshfq7fvbJssl73ZB316UVTtgmVjp/92japkWdn7fYswmM6sxrAAECBAgQIECAAAECBAgQINCABARGiRdDYJQY2HgCBAgQIECAAAECBAgQIECgzgJdbjqwekegfLsB1Wn4wkUx/aa/x4f97iw6ZqXzfhCdTv5ewU+s1eYesl2OPjz6ruodiAr96uN5s92Opo39U3x85u/yXkZgVJtVcywBAgQIECBAgAABAgQIECDQ0AUERolXSGCUGNh4AgQIECBAgAABAgQIECBAoM6DPZh5AAAgAElEQVQC2afKut59eCy/03cKf+qstlepqopZf3wj3t/3prw7CS09bsWzd41OJ20XTTu0qu2Vvjx+/hsfx0eD7i0aFy0+eNXr9ov2h25W8NNnxW6ias4X8ellf4mpQx8seJjAqOxldCIBAgQIECBAgAABAgQIECDQAAUERokXRWCUGNh4AgQIECBAgAABAgQIECBAoF4Essho1Qn7R9u9N4wmzZvWaWbVgkUx856XqncuWjRjXsmz2uy2bqx0zm7RctPVa3UPi2Z/EbPueyU+GnJ/ZDsYlfrr0K93rHj6TrHctzuVFlZVVcW8V6fEtAsfi89v/UfRywiMSl0FxxEgQIAAAQIECBAgQIAAAQLLgoDAKPEqCYwSAxtPgAABAgQIECBAgAABAgQI1KtAFt2scNJ20XL9zqVFN1+9+n8DnE8veSKmT5hU9n212nyN6PCz3rH8dt+O5l07RJM2LZYIjqrmLagOl754e1rMfviN+PSqv9YqLFr6xjoctUW023ejaLlRl2jWvlU0ab3cl4dkuxUt/GR2zH3m3Zh+y99j5j0vl/RcAqOSmBxEgAABAgQIECBAgAABAgQILCMCAqPECyUwSgxsPAECBAgQIECAAAECBAgQIJBEoM0P1ot2P+kZWezTfI2O0bRV8yXCm+yi2U5FVbPmx4IPPo+5f383Pr/9uZI+T5bkhg0lQIAAAQIECBAgQIAAAQIECBBIJiAwSkb7f4MFRomBjSdAgAABAgQIECBAgAABAgQIECBAgAABAgQIECBAgAABAgQIEEgqIDBKyiswSsxrPAECBAgQIECAAAECBAgQIECAAAECBAgQIECAAAECBAgQIECAQGIBgVFiYDsYJQY2ngABAgQIECBAgAABAgQIECBAgAABAgQIECBAgAABAgQIECBAIKmAwCgprx2MEvMaT4AAAQIECBAgQIAAAQIECBAgQIAAAQIECBAgQIAAAQIECBAgkFhAYJQY2A5GiYGNJ0CAAAECBAgQIECAAAECBAgQIECAAAECBAgQIECAAAECBAgQSCogMErKawejxLzGEyBAgAABAgQIECBAgAABAgQIECBAgAABAgQIECBAgAABAgQIJBYQGCUGtoNRYmDjCRAgQIAAAQIECBAgQIAAAQIECBAgQIAAAQIECBAgQIAAAQIEkgoIjJLy2sEoMa/xBAgQIECAAAECBAgQIECAAAECBAgQIECAAAECBAgQIECAAAECiQUERomB7WCUGNh4AgQIECBAgAABAgQIECBAgAABAgQIECBAgAABAgQIECBAgACBpAICo6S8djBKzGs8AQIECBAgQIAAAQIECBAgQIAAAQIECBAgQIAAAQIECBAgQIBAYgGBUWJgOxglBjaeAAECBAgQIECAAAECBAgQIECAAAECBAgQIECAAAECBAgQIEAgqYDAKCmvHYwS8xpPgAABAgQIECBAgAABAgQIECBAgAABAgQIECBAgAABAgQIECCQWEBglBjYDkaJgY0nQIAAAQIECBAgQIAAAQIECBAgQIAAAQIECBAgQIAAAQIECBBIKiAwSsprB6PEvMYTIECAAAECBAgQIECAAAECBAgQIECAAAECBAgQIECAAAECBAgkFhAYJQa2g1FiYOMJECBAgAABAgQIECBAgAABAgQIECBAgAABAgQIECBAgAABAgSSCgiMkvLawSgxr/EECBAgQIAAAQIECBAgQIAAAQIECBAgQIAAAQIECBAgQIAAAQKJBQRGiYHtYJQY2HgCBAgQIECAAAECBAgQIECAAAECBAgQIECAAAECBAgQIECAAIGkAgKjpLx2MErMazwBAgQIECBAgAABAgQIECBAgAABAgQIECBAgAABAgQIECBAgEBiAYFRYmA7GCUGNp4AAQIECBAgQIAAAQIECBAgQIAAAQIECBAgQIAAAQIECBAgQCCpgMAoKa8djBLzGk+AAAECBAgQIECAAAECBAgQIECAAAECBAgQIECAAAECBAgQIJBYQGCUGNgORomBjSdAgAABAgQIECBAgAABAgQIECBAgAABAgQIECBAgAABAgQIEEgqIDBKymsHo8S8xhMgQIAAAQIECBAgQIAAAQIECBAgQIAAAQIECBAgQIAAAQIECCQWEBglBraDUWJg4wkQIECAAAECBAgQIECAAAECBAgQIECAAAECBAgQIECAAAECBJIKCIyS8trBKDGv8QQIECBAgAABAgQIECBAgAABAgQIECBAgAABAgQIECBAgAABAokFBEaJge1glBjYeAIECBAgQIAAAQIECBAgQIAAAQIECBAgQIAAAQIECBAgQIAAgaQCAqOkvHYwSsxrPAECBAgQIECAAAECBAgQIECAAAECBAgQIECAAAECBAgQIECAQGIBgVFiYDsYJQY2ngABAgQIECBAgAABAgQIECBAgAABAgQIECBAgAABAgQIECBAIKmAwCgprx2MEvMaT4AAAQIECBAgQIAAAQIECBAgQIAAAQIECBAgQIAAAQIECBAgkFhAYJQY2A5GiYGNJ0CAAAECBAgQIECAAAECBAgQIECAAAECBAgQIECAAAECBAgQSCogMErKawejxLzGEyBAgAABAgQIECBAgAABAgQIECBAgAABAgQIECBAgAABAgQIJBYQGCUGtoNRYmDjCRAgQIAAAQIECBAgQIAAAQIECBAgQIAAAQIECBAgQIAAAQIEkgoIjJLy2sEoMa/xBAgQIECAAAECBAgQIECAAAECBAgQIECAAAECBAgQIECAAAECiQUERomB7WCUGNh4AgQIECBAgAABAgQIECBAgAABAgQIECBAgAABAgQIECBAgACBpAICo6S8djBKzGs8AQIECBAgQIAAAQIECBAgQIAAAQIECBAgQIAAAQIECBAgQIBAYgGBUWJgOxglBjaeAAECBAgQIECAAAECBAgQIECAAAECBAgQIECAAAECBAgQIEAgqYDAKCmvHYwS8xpPgAABAgQIECBAgAABAgQIECBAgAABAgQIECBAgAABAgQIECCQWEBglBjYDkaJgY0nQIAAAQIECBAgQIAAAQIECBAgQIAAAQIECBAgQIAAAQIECBBIKiAwSsprB6PEvMYTIECAAAECBAgQIECAAAECBAgQIECAAAECBAgQIECAAAECBAgkFhAYJQa2g1FiYOMJECBAgAABAgQIECBAgAABAgQIECBAgAABAgQIECBAgAABAgSSCgiMkvLm7mCU+HLGEyBAgAABAgQIECBAgAABAgQIECBAgAABAgQIECBAgAABAgQIEEgqcHA83iTpBep5eIO/2aV3MKrn5zeOAAECBAgQIECAAAECBAgQIECAAAECBAgQIECAAAECBAgQIECAQEUFBEb1zL04MNr8w4frebJxBAgQIECAAAECBAgQIECAAAECBAgQIECAAAECBAgQIECAAAECBCon8MyqO1dfTGBUz+YCo3oGNY4AAQIECBAgQIAAAQIECBAgQIAAAQIECBAgQIAAAQIECBAgQOBrERAYJWIXGCWCNZYAAQIECBAgQIAAAQIECBAgQIAAAQIECBAgQIAAAQIECBAgQKCiAgKjRNwCo0SwxhIgQIAAAQIECBAgQIAAAQIECBAgQIAAAQIECBAgQIAAAQIECFRUQGCUiFtglAjWWAIECBAgQIAAAQIECBAgQIAAAQIECBAgQIAAAQIECBAgQIAAgYoKCIwScQuMEsEaS4AAAQIECBAgQIAAAQIECBAgQIAAAQIECBAgQIAAAQIECBAgUFEBgVEiboFRIlhjCRAgQIAAAQIECBAgQIAAAQIECBAgQIAAAQIECBAgQIAAAQIEKiogMErELTBKBGssAQIECBAgQIAAAQIECBAgQIAAAQIECBAgQIAAAQIECBAgQIBARQUERom4BUaJYI0lQIAAAQIECBAgQIAAAQIECBAgQIAAAQIECBAgQIAAAQIECBCoqIDAKBG3wCgRrLEECBAgQIAAAQIECBAgQIAAAQIECBAgQIAAAQIECBAgQIAAAQIVFRAYJeIWGCWCNZYAAQIECBAgQIAAAQIECBAgQIAAAQIECBAgQIAAAQIECBAgQKCiAgKjRNwCo0SwxhIgQIAAAQIECBAgQIAAAQIECBAgQIAAAQIECBAgQIAAAQIECFRUQGCUiFtglAjWWAIECBAgQIAAAQIECBAgQIAAAQIECBAgQIAAAQIECBAgQIAAgYoKCIwScQuMEsEaS4AAAQIECBAgQIAAAQIECBAgQIAAAQIECBAgQIAAAQIECBAgUFEBgVEiboFRIlhjCRAgQIAAAQIECBAgQIAAAQIECBAgQIAAAQIECBAgQIAAAQIEKiogMErELTBKBGssAQIECBAgQIAAAQIECBAgQIAAAQIECBAgQIAAAQIECBAgQIBARQUERom4BUaJYI0lQIAAAQIECBAgQIAAAQIECBAgQIAAAQIECBAgQIAAAQIECBCoqIDAKBG3wCgRrLEECBAgQIAAAQIECBAgQIAAAQIECBAgQIAAAQIECBAgQIAAAQIVFRAYJeIWGCWCNZYAAQIECBAgQIAAAQIECBAgQIAAAQIECBAgQIAAAQIECBAgQKCiAgKjRNwCo0SwxhIgQIAAAQIECBAgQIAAAQIECBAgQIAAAQIECBAgQIAAAQIECFRUQGCUiFtglAjWWAIECBAgQIAAAQIECBAgQIAAAQIECBAgQIAAAQIECBAgQIAAgYoKCIwScQuMEsEaS4AAAQIECBAgQIAAAQIECBAgQIAAAQIECBAgQIAAAQIECBAgUFEBgVEiboFRIlhjCRAgQIAAAQIECBAgQIAAAQIECBAgQIAAAQIECBAgQIAAAQIEKiogMErELTBKBGssAQIECBAgQIAAAQIECBAgQIAAAQIECBAgQIAAAQIECBAgQIBARQUERom4BUaJYI0lQIAAAQIECBAgQIAAAQIECBAgQIAAAQIECBAgQIAAAQIECBCoqIDAKBG3wCgRrLEECBAgQIAAAQIECBAgQIAAAQIECBAgQIAAAQIECBAgQIAAAQIVFRAYJeIWGCWCNZYAAQIECBAgQIAAAQIECBAgQIAAAQIECBAgQIAAAQIECBAgQKCiAgKjRNwCo0SwxhIgQIAAAQIECBAgQIAAAQIECBAgQIAAAQIECBAgQIAAAQIECFRUQGCUiFtglAjWWAIECBAgQIAAAQIECBAgQIAAAQIECBAgQIAAAQIECBAgQIAAgYoKCIwScQuMEsEaS4AAAQIECBAgQIAAAQIECBAgQIAAAQIECBAgQIAAAQIECBAgUFEBgVEiboFRIlhjCRAgQIAAAQIECBAgQIAAAQIECBAgQIAAAQIECBAgQIAAAQIEKiogMErELTBKBGssAQIECBAgQIAAAQIECBAgQIAAAQIECBAgQIAAAQIECBAgQIBARQUERom4BUaJYI0lQIAAAQIECBAgQIAAAQIECBAgQIAAAQIECBAgQIAAAQIECBCoqIDAKBG3wCgRrLEECBAgQIAAAQIECBAgQIAAAQIECBAgQIAAAQIECBAgQIAAAQIVFRAYJeIWGCWCNZYAAQIECBAgQIAAAQIECBAgQIAAAQIECBAgQIAAAQIECBAgQKCiAgKjRNwCo0SwxhIgQIAAAQIECBAgQIAAAQIECBAgQIAAAQIECBAgQIAAAQIECFRUQGCUiFtglAjWWAIECBAgQIAAAQIECBAgQIAAAQIECBAgQIAAAQIECBAgQIAAgYoKCIwScQuMEsEaS4AAAQIECBAgQIAAAQIECBAgQIAAAQIECBAgQIAAAQIECBAgUFEBgVEiboFRIlhjCRAgQIAAAQIECBAgQIAAAQIECBAgQIAAAQIECBAgQIAAAQIEKiogMErELTBKBGssAQIECBAgQIAAAQIECBAgQIAAAQIECBAgQIAAAQIECBAgQIBARQUERom4BUaJYI0lQIAAAQIECBAgQIAAAQIECBAgQIAAAQIECBAgQIAAAQIECBCoqIDAKBG3wCgRrLEECBAgQIAAAQIECBAgQIAAAQIECBAgQIAAAQIECBAgQIAAAQIVFRAYJeIWGCWCNZYAAQIECBAgQIAAAQIECBAgQIAAAQIECBAgQIAAAQIECBAgQKCiAgKjRNxfV2B05diRMW7U8LKeqk3bdtG9x0bRqlXr6Lbmd2L9npvENtvvEqt2WT2aNGlS0sz7fn17nDLg0LzHTrzviejVu09JcxYf9O//90aMOOOE+Mvjfyx43ka9eseF4ybE2ut0r9XsxnJwfZs/O+nJOPDH2+XlGXTq8Bhw8lmNha7RPsfbb70eg47+afzzlRdznvHAQ4+OM0aMqf53vvSvLv/96NCxU3TfoGesuHLn6LX5VtGr99axXvcNo1nz5o3W2YMRIECAAAECBAgQIECAAAECBAgQIECAAAECBAgQIEDgmyIgMEq00stiYFSIYq/9D4lBQ86OrmusWaNWfcYuH0+dEsOGHBsP//6+gtf9psdFGUx9mmfzBEY1vuYN/oCvIzDKh7LW2uvGoUcOiH0OOCxaL9+mwbu5QQIECBAgQIAAAQIECBAgQIAAAQIECBAgQIAAAQIECBDILyAwSvRmNKbAKCPKQoERo6+K3lttV3Q3o/qKXWbNnBGjR54et984vuAKrbdBzzjnoqtik822TLSKy8bY+jJf/LQCo2Vj3YvdZUMJjBbfY7Zz2c/PGxcbbLjJso/rCQgQIECAAAECBAgQIECAAAECBAgQIECAAAECBAgQIPANFBAYJVr0xhYYZUxdV+8WF11+Q3VkVOhXH7HLnNmzYtSIoXHbjVcXvE4p95JoaRvc2Pow/+pDCYwa3BLX+oYaWmC0+L8fF1x6fWyx9fYlf3Kx1g/uBAIECBAgQIAAAQIECBAgQIAAAQIECBAgQIAAAQIECBBIIiAwSsIa0RgDo4xqy623j9FX3BSdu3TNK1fX2GXhggUxYfzYuHjkGQVXRly0JE1dzZeGFhgl+o9CBcc2xMAoe3z/div4ErgUAQIECBAgQIAAAQIECBAgQIAAAQIECBAgQIAAAQIE6lFAYFSPmF8d1VgDo+wZTx8+Og7vf2LeXUjqErtkcdEN114aV449L7JPpOX7ZYHCOaOujG132M0uKP8Fqot5PmOBUaL/KFRwbEMNjDKCnb//4xgx+upYaeXOFRRxKQIECBAgQIAAAQIECBAgQIAAAQIECBAgQIAAAQIECBCoi4DAqC56Rc5tiIHRxPueiF69++S967lz58TMGZ/Hc888FeMvuzBeev7vBZ+uz3Y7xejLb4yVO3fJOabc2KWqqioeuGdiDDv1uIJxUZu27WLEqKvih3sfKC76iny55oUWWGCU6D8KFRybIjAq9N+P7N9u9t+OefPmxssv/CPuuePm+N39vyr6tIPPGBlHDhgSzZo1q6CKSxEgQIAAAQIECBAgQIAAAQIECBAgQIAAAQIECBAgQIBAuQICo3LlajhvWQuMvvo42e5Bo0eeHrffOD7vU2ahz4TbH8wbK5UTu2SBwp8feyjOPnVATH7vnYLXFBflf+nKMS/2+gqMEv1HoYJjKxkYLf1Y2b/nLFQcfvrA+OcrL+Z96rXX6R6XXX9HrLPu+hVUcSkCBAgQIECAAAECBAgQIECAAAECBAgQIECAAAECBAgQKFdAYFSuXA3nLcuBUfZoUz/6MM48+eh4/OHf5n3SUZfdEHvtf0jO38qJXSY99UScdvwRReOiM0aMiX32PzSaNW+eaMWW3bHlmBd72voKjLJdsV54dlJMevJP8eJzz8Sbr7+6xBqvtfa60W2ttWOjXr2rP3nXvcdGsdxyLcpeiOwTe9n1fnvfXfHic5Pi+X/8rXpWh46doucmm0WvzfvEdjt+P9bvsXG9vkdZUPPqy8/HhKvGxJ8f+0MsWPBFbNq7T+y5b9/qz4G1Xr5N2c9U7olfZ2C0+J7feuO1OOmYgwtGRsU+tVjuczuPAAECBAgQIECAAAECBAgQIECAAAECBAgQIECAAAECBNIICIzSuMayHhhlLDdcc2lccPYpeYUGnTo8Bpx8Vs7fahu7ZBHC0EH9qsOQQr9Tzjo/+h1zcr1GIYmW/WsZW1vzmm6yroHR/Pnz4qEH7o4rxoyMLHQp9ffd7j3imBOGxq577B0tWrQs9bRYtGhRPP2Xx2LM+WcW/bTf4oEbbrxZDD7jvNhymx2iadOmRa/z2aefxODjDqkOh776W2+DnjHu2l9Gt7XWifvv/mUMHzow76f9Nttym7ho3C9ijW7fLvl56uPAhhAYZeHVXbdNiLNOOSbvI223424x+oqbYoVOK9XHI5tBgAABAgQIECBAgAABAgQIECBAgAABAgQIECBAgAABAgkFBEaJcBtDYFQsXKmPwEhcVD8vX0MKjObMnhVjL/h53HTdZWU/3GFHnRAnn35uSTv/ZLsk/eLqsXHdlRfnDXyK3cQxg06PYwcNLXqdmgKjl194NoadelzBa++y+15x/iXXRYcOK5TtUc6JDSEwyu576pQPYsjxh8eTTzyS8xgrd+4S19zym+jRs1c5j+gcAgQIECBAgAABAgQIECBAgAABAgQIECBAgAABAgQIEKiggMAoEbbAKBd24n1PRK/efar/8PHUKTFsyLHx8O/vK7gCx58yLI4aOCRatWqdaJUax9iGEhhlnyibMH5sXDzyjDrDlrJrVRYzXT3uwhg/7oKyr1dTzFQsMDp+8LC49opRRXffOv2ci+OI/ieWfX/lnthQAqOFCxfGFWPOjSvHjsz7KCNGXRUHHnp0uY/pPAIECBAgQIAAAQIECBAgQIAAAQIECBAgQIAAAQIECBCokIDAKBH0sh4YZZ83ujH7RNrwIXmF6rKD0bRPpsaFw4fEvXfdWlC/pvAj0bItk2MbSmD01J8fjeOO+EmtdxLKh57tbnPpNbfH5ltum3dNavr8Vm0W8sxzx8ahRx4fTZo0yTmtUGCU3V/btu2LfgLu69yhp6EERhnoIw/dH8cetnfeJel/wtA48bRzolmzZrVZMscSIECAAAECBAgQIECAAAECBAgQIECAAAECBAgQIECAQIUFBEaJwJf1wGjKB5NjyMDD4um/Pp5XKIs/dt9z/5y/1RS7dO+xUYwaMTRuu/HqgvLZ3Gxnk/YdOiZancY1tibzxbtGlfrUz056Mg788XZ5Dy8Uln3xxfzqnYtuuObSnPN22GWPOHLAKbHBhpvE8m3aVv892+1o8nvvxC9vvjYm3nxt3igpi35OHXZhtGjRMmfm66++FCf2Pyiyz+wt/Vtvg55x4mkjYqttdqj+/Fm209FTf3ksLr1oWPzzlRdzjl97ne5x2fV3xDrrrp/zt0KBUSmWe+3XN86+4PJo07ZdKYfX6zENKTB6+cVno/8he1Z/Lm3p334H94uzRl4SrVsvX6/PbxgBAgQIECBAgAABAgQIECBAgAABAgQIECBAgAABAgQI1K+AwKh+Pb+ctiwHRtM/mxajR54Rd956fV6dYjuzFItdbv7VH+OFZ/8WY84/q6h6FmRcfv2dsc32uyRancY1tiEERtmuVCcf2zeefOKRJXA323KbGHv1rbFql9Xzohf7rFoWCo279pex1trrLnFusc9ubdSrd1w4bkJk0dDSvyxGGjqoX95Pmg04+awYOPjnOTvp1CUw+jo//9WQAqNi97LtDrvGmKtuiY4rrNi4/lF6GgIECBAgQIAAAQIECBAgQIAAAQIECBAgQIAAAQIECDQyAYFRogVdlgKj7HNTM2d8HllY9MzTf45bf3FVvPT83wvK7LL7XnH+JddFhw4r5BxTLHbptflW8ewzT5Ukvv3Ou8d5Y6+NlVdZtaTjv8kHNYTAqFBE0me7naoDo04rrlxwibKdbc465Zho2rRpZIHQehtsFGt0Wyu6rLbGlzseffXk9/7zdpx0zMF5Q6ErJtwVu+6R/3Nc2Yw/PHhPDOy3X869bNHne9WhyyqrrrbE30oJjLIQ7qSh58b6PTaOZs2bV+/ONHPWjFh++Tax3HItvpZXsyEFRtlOVYOP7Zv3334h968FzUUJECBAgAABAgQIECBAgAABAgQIECBAgAABAgQIECBAoKCAwCjRy9EQA6P6eNRsd6HRV9wUO3//x3nHFYtdanv97PNYR/Q/KWdXmdrOaezHN+TAKLM/ov+JceiRA2O11btFkyZN6rwcjzx0fxx7WG5EVEqs8tGH78fg4w6Jvz35p5z7uO3ex2LzLbdd4n+vKTAqtmNSnR+0DgMaUmBUzLDQLlV1eHSnEiBAgAABAgQIECBAgAABAgQIECBAgAABAgQIECBAgEACAYFRAtRsZGMNjA4+/NjIwp/Wy7fJK1efgVHX1bvF5RPujB4bbZpolRrH2IYQGBX6RNpXhbfadsfYbY99YoutvxffWnPtsnb3yXbbumLMuXH5xSNyFi97N4eeMzpatmxVcGHnzZsbF549JG678eqcY04/5+LqGOqrv5oCo9OHj47D+59YL+FUfb6NAqP61DSLAAECBAgQIECAAAECBAgQIECAAAECBAgQIECAAAECBARGid6BxhgYZZ+CGnb+ZbHmt9cpqFbbwCj7bFr2K/TptB/8aN8YcfHVeT/HlmjplrmxDSEwWrhwYVx60dlxzWUXluSX7YS1ae8+sc32u1b/31rfXqf682I1/ebMmR0jzzop7rptQs6hg04dHgNOPqumEXHl2JExbtTwnOOyuOiUs85fInwqFhit3LlLXHPLb6JHz141XrPSBwiMKi3uegQIECBAgAABAgQIECBAgAABAgQIECBAgAABAgQIEGjcAgKjROvb2AKjXXbfK84YMSayXYWK/WoTGGWfWRsx+ur45ysvxvFH7h+zZs7IO3rkxeNjv4P7NbhdYhK9OrUe2xACo+ymX37hH3F8v/1j8nvv1PoZsvdq1z32jv379otvf2e9gmtd045Ctb7wV07I3rGzRl4SrYH9oMwAACAASURBVFsv/+X/Wux6pXySrS73U5dzG1JglL0Pg4/tmzcizOKsS665Pbqt9Z26PK5zCRAgQIAAAQIECBAgQIAAAQIECBAgQIAAAQIECBAgQCCxgMAoEXBjCYzWWnvdGDj4rNjth/tEixYta9QqNTDafufd4+wLL68OlubOnRPnDxscE2++Nu/89TboGZeMvy3WXqd7jdf/Jh7QUAKjbBejO265LkaPPL1gLFbK+uy1/yExaMjZ0XWNNXMO/+jD92PwcYfE3578UymjanXMtjvsGmOuuiU6rrDil+cVC4y+/8OfxHljr4127TvU6jqVOLghBUbF7iWfeSV8XIMAAQIECBAgQIAAAQIECBAgQIAAAQIECBAgQIAAAQIEaicgMKqdV8lHL4uBURYTdV3jW9GhY6fYcKNNY7Mtt43uPTZa4pNRNQGUEhj16t0nLrjkusiut/hX0+43fX82IE4ddmG0atW6plv4xv29oQRGGfzCBQvivrtvj/OHnRLTP5tW9lpk4dkFl14fW2y9/RK7GRWLVcq+2H9PrG1gdOChR1fv6tUQ38mGFBi9/OKz0f+QPWPqlA9ylqghR1p1fZ+cT4AAAQIECBAgQIAAAQIECBAgQIAAAQIECBAgQIAAgcYkIDBKtJoNMTCaeN8TkcU9KX81BUYb9eodF46bkLMbURamjBt9Towfd0He22vTtl2MvuKmyD6r5rekQDHzq2+6J3ba7Ue1Int20pNx4I+3y3vOoFOHx4CTz6pxXhaT/HrijXHHLdeX9cm07AL53pVin9uq8aZqOEBgFHHl2JExbtTwvFLl/vfjkYfuj2MP2zvvzCP6nxinnHV+rSLGuq6z8wkQIECAAAECBAgQIECAAAECBAgQIECAAAECBAgQIECg9gICo9qblXSGwCiXKQtGzht7XXx3vQ3yGv77/70RQwYeFi88Oynv37fcevvqyKhzl64lrcE35aDf/ubOOLH/QXkf9+Irb44f/yT/3wr5FAuMRoy6KrKde0r9ffHF/Hjx2Wfit/fdFY8+dH+tY6MsZho4+OfRrFmz6ksW+2RZqfFTqfde0/WOP2VY9b01adKkNiMrcmxD2cGoqqoqrr70/Lj0orPzPndt36eK4LkIAQIECBAgQIAAAQIECBAgQIAAAQIECBAgQIAAAQIECOQICIwSvRQCo1zY629/ILbb8fsFxbMY4a7bJsRZpxxT8JgTTzsn+h9/WjRr3jzRyi17Y4sFQeUERn/908NxxAH516mceYtFFy1aFB+8/25k9/uXx/8Yk578U43B0XY77lYdla3QaaXqMTM+nx5nnnx0/P6BX+csVIrgp9JBU329fQ0lMJo+/dM446Sj4o+/vTfn0bJdySbc/mDyXdXqy9QcAgQIECBAgAABAgQIECBAgAABAgQIECBAgAABAgQIfJMFBEaJVl9glAtbyieWPvn4ozhrcP/IPquU79d19W4x5qpbRAlfwXn5xWej/yF7RvZZsqV//U8YGlmUtXgHoFJe93vvvCVOPeGIvIeW88m1QtdcHBw9cM/EuP7KMTH9s2k5h663Qc8Yd+0vY621163+W7Yj0sUjz4gbrrk059i99usbZ19weWThSn39BEb/kyzl3+/S7k/9+dE47oifxKyZM3KWZOl4rL7WzBwCBAgQIECAAAECBAgQIECAAAECBAgQIECAAAECBAgQqH8BgVH9m1ZPFBjlwpYaKDz8+/uqP5WWL0rIpv7gR/vGiIuvjg4dVki0esvW2HfefjNO6n9QZKHR0r8+2+0Uoy+/MVbu3KWkh5o/f16MGjE0br7+8rzHF1rDLPyZ/tmn8Z+334q33vxnvP3mv+LlF/4eG2y0aZx8+rmx3HItCl4/27nqxmsujQuGD8k5ZunAKDvgvl/fHqcMODTn2LXX6R6XXX9HrLPu+iU9aykHCYz+p1Tqv9/FZ0z7ZGr8fMixeXcvyo45ffjoOLz/iQ3yE3OlvBuOIUCAAAECBAgQIECAAAECBAgQIECAAAECBAgQIECAwDdJQGCUaLUFRrmwpQYKM2d8HiPOHBTZTjqFfiMvHh/7HdxPnBAR2Weohgw4LB5/+Ld5uU456/zod8zJJX1W7vVXX4oT+x8Ub73xWs6sHj17xSXX3B7d1vrOEn/LQrBzTj8+7r3r1pxz8gVC+W6yUDSU75pvvP5qnHDkAXnvsaZP6GU76ow+d2h0+/Y6sf6GG8c6624Qa3RbK1bpvFq0bdc+530SGP1vtUr995udkcVFYy/4edx56/V538kUMVii/5QbS4AAAQIECBAgQIAAAQIECBAgQIAAAQIECBAgQIAAAQIRITBK9BoIjHJhaxMovPzCP+L4fvvH5PfeybtCWaBw6TW3x7rrb5hoBZedsQsXLoxLLzo7rrnswrw3nX0y7IwRY2Kf/Q8tGhll1ucMPb5gqFTsE2R33f6LOPPko/Ne/+DDj41Th10YrZdvk/fvc2bPivOGDc4bo3z/hz+J88ZeG+3ad/jy3GK7LGWf0Dtn1JWx7Q675cRCxcK1bIenq2+8O3pusvkS9ygw+h9HsX+/2S5Ume8H778Xjz/8YPz6lzfF22+9XvAf0eAzRsaRA4bU6tN9y86/SHdKgAABAgQIECBAgAABAgQIECBAgAABAgQIECBAgACBxicgMEq0pgKjXNjaBEYLFyyIcaPPifHjLii4Qvv3PTLOHDGmYLiSaGkb5NhsZ57jjvhJwc/KZTf9w70PjAMOOSqyXYXat+9YHeBkzlOnflj9Gatbf3F10SgkC332O+hneZ9/8rv/jsEDDo1nJz2Z9+877LJHHDnglNhw482iVavW1cfMnjUzXnv5herPsf3u/l/lPa/QNZ95+s/VOy1NnfJBznkdOnaK/iecGnvu2zdWWrlzLFq4MN56458x/rIL44F7Jua9zj4HHBZnX3BZzrskMKr/1337nXevjsZWXmXV+h9uIgECBAgQIECAAAECBAgQIECAAAECBAgQIECAAAECBAgkERAYJWGNEBjlwtYmMMrOznZAGXT0T+Ofr7yYd5WynXmyT6XtsdcBiVZx2Rk7d+6cOH/Y4Jh487VJbrpX7z4x5sqbo+saaxac/+C9d8RZpxxTNHKqzc0VC1FKCdBKvVa269HlE+6MHhttmnOKwKhUxdKOy6wvuvyG6L3VdqWd4CgCBAgQIECAAAECBAgQIECAAAECBAgQIECAAAECBAgQaBACAqNEyyAwyoWtbWCUfXYp293mvJ+fXHCVSglfEi1xgxv71huvxdBB/eKFZyfV672VGnJl0c+E8WPj4pFn1Pn6pYQoH0+dEsOGHBsP//6+sq+XPduIUVdV7+6U7ei09E9gVDZtzonZml5w6fWxxdbb57WuvyuZRIAAAQIECBAgQIAAAQIECBAgQIAAAQIECBAgQIAAAQL1LSAwqm/R/84TGOXC1jYwyiZM/ejDOPPko+Pxh39bcKWOGXR6DBpydjRr3jzRai47Yyc99UScdvwRMfm9d+rlprMAZ8DJZ8YRR59Ykm8WGd1x6/VxyYXDYvpn08q6h+wTbudcdFVsstmWNZ4/7ZOpceHwIXHvXbfWeOzSB2SfUht2/rjqHbCaNm2a93yBUa1Z856QfSLvxNNGRPceG9XPQFMIECBAgAABAgQIECBAgAABAgQIECBAgAABAgQIECBAoKICAqNE3AKjXNhyAqNsSrZDzZCBhxX89NbKnbtUf75ry212SLSay9bYV156Ls49c1A8O+nJOt14FuCcMeLi+PE+B5UUFy2+WLbz1OuvvhTXXjEqHrhnYsn3kF3vp4f1j8OPPiE6rbhyyefNnz8vHnrg7rhizMjqz+qV8st2LDrmhKHx3e49ih4uMCpFs/Axm225TRx25Amxw657RIsWLes2zNkECBAgQIAAAQIECBAgQIAAAQIECBAgQIAAAQIECBAg8LUJCIwS0QuMcmHLDYxmzvg8Rpw5KO6985aCq7XL7nvFuaOvrlWYkmjpG8TYObNnxd133BQ3X39lydHN4hvPdi3ae/9Do9+xJ0XXNdYs+3my0Cj7jNmkJ/8Uf37sD/Gfd96K115+4ctQLAuKum/QM3pstFn07rNdbLbFNtG2Xfuyrzd37pzqz8P95fE/xgv/eDpee+XFL3dRWmvtdWP9DTeOLfp8L7638w9i1S6rl/SZLoFR6cuxeD1XW71bbLrF1rHZFltHt7XWKbg7VOmTHUmAAAECBAgQIECAAAECBAgQIECAAAECBAgQIECAAAECX7eAwCjRCnxdgVGixzF2GRX44ov58fprL8dzzzwZzz7zVEz5cPISkU/2WF1X7xbdvv2dWL/HJtWhzyabbxUdOqywjD6x2yZAgAABAgQIECBAgAABAgQIECBAgAABAgQIECBAgAABAgTqW0BgVN+i/50nMEoEaywBAgQIECBAgAABAgQIECBAgAABAgQIECBAgAABAgQIECBAgEBFBQRGibgFRolgjSVAgAABAgQIECBAgAABAgQIECBAgAABAgQIECBAgAABAgQIEKiogMAoEbfAKBGssQQIECBAgAABAgQIECBAgAABAgQIECBAgAABAgQIECBAgAABAhUVEBgl4hYYJYI1lsAyJHDl2JExbtTwitzxgYceHWeMGBOtWrWuyPVchAABAgQIECBAgAABAgQIECBAgAABAgQIECBAgAABAgS+OQICo0RrLTBKBGssgWVIQGC0DC2WWyVAgAABAgQIECBAgAABAgQIECBAgAABAgQIECBAgACBggICo0Qvh8AoEayx1QLfXbU5CQKNSuDMc8fGYUed0KieycMQIECAAAECBAgQIECAAAECBAgQIECAAAECBAgQIECgsQgIjBKtpMAoEayx1QICIy9CYxMQGDW2FfU8BAgQIECAAAECBAgQIECAAAECBAgQIECAAAECBAg0JgGBUaLVFBglgjW2WkBg5EVobAICo8a2op6HAAECBAgQIECAAAECBAgQIECAAAECBAgQIECAAIHGJCAwSrSaAqNEsMZWCwiMvAiNTUBg1NhW1PMQIECAAAECBAgQIECAAAECBAgQIECAAAECBAgQINCYBARGiVZTYJQI1thqgb137U2CQKMS2Gu/vnHYUSc0qmfyMAQIECBAgAABAgQIECBAgAABAgQIECBAgAABAgQIEGgsAgKjRCspMEoEaywBAgQIECBAgAABAgQIECBAgAABAgQIECBAgAABAgQIECBAgEBFBQRGibgFRolgjSVAgAABAgQIECBAgAABAgQIECBAgAABAgQIECBAgAABAgQIEKiogMAoEbfAKBGssQQIECBAgAABAgQIECBAgAABAgQIECBAgAABAgQIECBAgAABAhUVEBgl4hYYJYI1lgABAgQIECBAgAABAgQIECBAgAABAgQIECBAgAABAgQIECBAoKICAqNE3AKjRLDGEiBAgAABAgQIECBAgAABAgQIECBAgAABAgQIECBAgAABAgQIVFRAYJSIW2CUCNZYAgQIECBAgAABAgQIECBAgAABAgQIECBAgAABAgQIECBAgACBigoIjBJxC4wSwRpLgAABAgQIECBAgAABAgQIECBAgAABAgQIECBAgAABAgQIECBQUQGBUSJugVEiWGMJECBAgAABAgQIECBAgAABAgQIECBAgAABAgQIECBAgAABAgQqKiAwSsQtMEoEaywBAgQIECBAgAABAgQIECBAgAABAgQIECBAgAABAgQIECBAgEBFBQRGibgFRolgjSVAgAABAgQIECBAgAABAgQIECBAgAABAgQIECBAgAABAgQIEKiogMAoEbfAKBGssQQIECBAgAABAgQIECBAgAABAgQIECBAgAABAgQIECBAgAABAhUVEBgl4hYYJYI1lgABAgQIECBAgAABAgQIECBAgAABAgQIECBAgAABAgQIECBAoKICAqNE3AKjRLDGEiBAgAABAgQIECBAgAABAgQIECBAgAABAgQIECBAgAABAgQIVFRAYJSIW2CUCNZYAgQIECBAgAABAgQIECBAgAABAgQIECBAgAABAgQIECBAgACBigoIjBJxC4wSwRpLgAABAgQIECBAgAABAgQIECBAgAABAgQIECBAgAABAgQIECBQUQGBUSJugVEiWGMJECBAgAABAgQIECBAgAABAgQIECBAgAABAgQIECBAgAABAgQqKiAwSsQtMEoEaywBAgQIECBAgAABAgQIECBAgAABAgQIECBAgAABAgQIECBAgEBFBQRGibgFRolgjSVAgAABAgQIECBAgAABAgQIECBAgAABAgQIECBAgAABAgQIEKiogMAoEbfAKBGssQQIECBAgAABAgQIECBAgAABAgQIECBAgAABAgQIECBAgAABAhUVEBgl4hYYJYI1lgABAgQIECBAgAABAgQIECBAgAABAgQIECBAgAABAgQIECBAoKICAqNE3AKjRLDGEiBAgAABAgQIECBAgAABAgQIECBAgAABAgQIECBAgAABAgQIVFRAYJSIW2CUCNZYAgQIECBAgAABAgQIECBAgAABAgQIECBAgAABAgQIECBAgACBigoIjBJxC4wSwRpLgAABAgQIECBAgAABAgQIECBAgAABAgQIECBAgAABAgQIECBQUQGBUSJugVEiWGMJECBAgAABAgQIECBAgAABAgQIECBAgAABAgQIECBAgAABAgQqKiAwSsQtMEoEaywBAgQIECBAgAABAgQIECBAgAABAgQIECBAgAABAgQIECBAgEBFBQRGibgFRolgjSVAgAABAgQIECBAgAABAgQIECBAgAABAgQIECBAgAABAgQIEKiogMAoEbfAKBGssQQIECBAgAABAgQIECBAgAABAgQIECBAgAABAgQIECBAgAABAhUVEBgl4hYYJYI1lgABAgQIECBAgAABAgQIECBAgAABAgQIECBAgAABAgQIECBAoKICAqNE3AKjRLDGEiBAgAABAgQIECBAgAABAgQIECBAgAABAgQIECBAgAABAgQIVFRAYJSIe+DYx6oSjTaWAAECBAgQIECAAAECBAgQIECAAAECBAgQIECAAAECBP4/e/cevd052An/67BY6sWEV1tjWkypaDsyGI1D2jDUWb0OdYxjdWhpCX2VjDCOiU4zqRZNJAwi1BDqNIT2FSTOZ2OpMm+jndagiVXeNE1Gk3ddse/MzrZ/v33v37P3/ezr/n32WlnJc+99nT7XdT3557uuiwABAgQIbFzgZU+785U23ugBNLj4zgoYHcDsKkqAAAECBAgQIECAAAECBAgQIECAAAECBAgQIECAAAECBAgQILA4AQGjiadEwGhiUNURIECAAAECBAgQIECAAAECBAgQIECAAAECBAgQIECAAAECBAgcVAEBo4n5BYwmBlUdAQIECBAgQIAAAQIECBAgQIAAAQIECBAgQIAAAQIECBAgQIDAQRUQMJqY//Tc6dJ2lY/IWYu/1m1igq2uzvxu9fQaHAECBAgQIECAAAECBAgQIECAAAECBAgQIECAAAECBAgQIJCk9nzE4sM6tQPbJbsLmF8rhAABAgQIECBAgAABAgQIECBAgAABAgQIECBAgAABAgQIENh2gdrzEQJG275CFz6+2jfQwnl1jwABAgQIECBAgAABAgQIECBAgAABAgQIECBAgAABAgQIEFiAQO35CAGjBSyi/dyF2jfQfp47YydAgAABAgQIECBAgAABAgQIECBAgAABAgQIECBAgAABAgTWE6g9HyFgtN48+2omgdo30EwsqiVAgAABAgQIECBAgAABAgQIECBAgAABAgQIECBAgAABAgS2SKD2fISA0RYtxhqHUvsGqtFcnwkQIECAAAECBAgQIECAAAECBAgQIECAAAECBAgQIECAAIHNCtSejxAw2ux60VpHoPYNZEIJECBAgAABAgQIECBAgAABAgQIECBAgAABAgQIECBAgAABAkMCtecjBIyGZtj7WQVq30Cz4qicAAECBAgQIECAAAECBAgQIECAAAECBAgQIECAAAECBAgQ2AqB2vMRAkZbsQzrHUTtG6heeT0nQIAAAQIECBAgQIAAAQIECBAgQIAAAQIECBAgQIAAAQIENiVQez5CwGhTK0U7vQK1byDTSoAAAQIECBAgQIAAAQIECBAgQIAAAQIECBAgQIAAAQIECBAYEqg9HyFgNDTD3s8qUPsGmhVH5QQIECBAgAABAgQIECBAgAABAgQIECBAgAABAgQIECBAgMBWCNSejxAw2oplWO8gat9A9crrOQECBAgQIECAAAECBAgQIECAAAECBAgQIECAAAECBAgQILApgdrzEQJGm1op2ukVqH0DmVYCBAgQIECAAAECBAgQIECAAAECBAgQIECAAAECBAgQIECAwJBA7fkIAaOhGfZ+VoHaN9CsOConQIAAAQIECBAgQIAAAQIECBAgQIAAAQIECBAgQIAAAQIEtkKg9nyEgNFWLMN6B1H7BqpXXs8JECBAgAABAgQIECBAgAABAgQIECBAgAABAgQIECBAgACBTQnUno8QMNrUStFOr0DtG8i0EiBAgAABAgQIECBAgAABAgQIECBAgAABAgQIECBAgAABAgSGBGrPRwgYDc2w97MK1L6BZsVROQECBAgQIECAAAECBAgQIECAAAECBAgQIECAAAECBAgQILAVArXnIwSMtmIZ1juI2jdQvfJ6ToAAAQIECBAgQIAAAQIECBAgQIAAAQIECBAgQIAAAQIECGxKoPZ8hIDRplaKdnoFat9AppUAAQIECBAgQIAAAQIECBAgQIAAAQIECBAgQIAAAQIECBAgMCRQez5CwGhohr2fVaD2DTQrjsoJECBAgAABAgQIECBAgAABAgQIECBAgAABAgQIECBAgACBrRCoPR8hYLQVy7DeQdS+geqV13MCBAgQIECAAAECBAgQIECAAAECBAgQIECAAAECBAgQIEBgUwK15yMEjDa1UrTTK1D7BjKtBAgQIECAAAECBAgQIECAAAECBAgQIECAAAECBAgQIECAAIEhgdrzEQJGQzPs/awCtW+gWXFUToAAAQIECBAgQIAAAQIECBAgQIAAAQIECBAgQIAAAQIECGyFQO35CAGjrViG9Q6i9g1Ur7yeEyBAgAABAgQIECBAgAABAgQIECBAgAABAgQIECBAgAABApsSqD0fIWC0qZWinV6B2jeQaSVAgAABAgQIECBAgAABAgQIECBAgAABAgQIECBAgAABAgQIDAnUno8QMBqaYe9nFah9A82Ko3ICBAgQIECAAAECBAgQIECAAAECBAgQIECAAAECBAgQIEBgKwRqz0cIGG3FMqx3ELVvoHrl9ZwAAQIECBAgQIAAAQIECBAgQIAAAQIECBAgQIAAAQIECBDYlEDt+QgBo02tFO30CtS+gUwrAQIECBAgQIAAAQIECBAgQIAAAQIECBAgQIAAAQIECBAgQGBIoPZ8hIDR0Ax7P6tA7RtoVhyVEyBAgAABAgQIECBAgAABAgQIECBAgAABAgQIECBAgAABAlshUHs+QsBoK5ZhvYOofQPVK6/nBAgQIECAAAECBAgQIECAAAECBAgQIECAAAECBAgQIECAwKYEas9HCBhtaqVop1eg9g1kWgkQIECAAAECBAgQIECAAAECBAgQIECAAAECBAgQIECAAAECQwK15yMEjIZm2PtZBWrfQLPiqJwAAQIECBAgQIAAAQIECBAgQIAAAQIECBAgQIAAAQIECBDYCoHa8xECRluxDOsdRO0bqF55PSdAgAABAgQIECBAgAABAgQIECBAgAABAgQIECBAgAABAgQ2JVB7PkLAaFMrRTu9ArVvINNKgAABAgQIECBAgAABAgQIECBAgAABAgQIECBAgAABAgQIEBgSqD0fIWA0NMPezypQ+waaFUflBAgQIECAAAECBAgQIECAAAECBAgQIECAAAECBAgQIECAwFYI1J6PEDDaimVY7yBq30D1yus5AQIECBAgQIAAAQIECBAgQIAAAQIECBAgQIAAAQIECBAgsCmB2vMRAkabWina6RWofQOZVgIECBAgQIAAAQIECBAgQIAAAQIECBAgQIAAAQIECBAgQIDAkEDt+QgBo6EZ9n5Wgdo30Kw4KidAgAABAgQIECBAgAABAgQIECBAgAABAgQIECBAgAABAgS2QqD2fISA0VYsw3oHUfsGqldezwkQIECAAAECBAgQIECAAAECBAgQIECAAAECBAgQIECAAIFNCdSejxAw2tRK0U6vQO0byLQSIECAAAECBAgQIECAAAECBAgQIECAAAECBAgQIECAAAECBIYEas9HCBgNzbD3swrUvoFmxVE5AQIECBAgQIAAAQIECBAgQIAAAQIECBAgQIAAAQIECBAgsBUCtecjBIy2YhnWO4iFbaCbJ3lTksNaokckOecAha+R5MQkT2jVc3KSo5NceIB1K06AAAECBAgQIECAAAECBAgQIECAAAECBAgQIECAAAECBAgsXGBh+YjRWgJGo8kUmFJgYRtIwGjKyVUXAQIECBAgQIAAAQIECBAgQIAAAQIECBAgQIAAAQIECBAgcJnAwvIRo2dFwGg0mQJTCixsAwkYTTm56iJAgAABAgQIECBAgAABAgQIECBAgAABAgQIECBAgAABAgQuE1hYPmL0rAgYjSZTYEqBhW0gAaMpJ1ddBAgQIECAAAECBAgQIECAAAECBAgQIECAAAECBAgQIECAwGUCC8tHjJ4VAaPRZApMKbCwDSRgNOXkqosAAQIECBAgQIAAAQIECBAgQIAAAQIECBAgQIAAAQIECBC4TGBh+YjRsyJgNJpMgSkFFraBBIymnFx1ESBAgAABAgQIECBAgAABAgQIECBAgAABAgQIECBAgAABApcJLCwfMXpWBIxGkykwpcDCNpCA0ZSTqy4CBAgQIECAAAECBAgQIECAAAECBAgQigMZPgAAIABJREFUIECAAAECBAgQIEDgMoGF5SNGz4qA0WgyBaYUWNgGEjCacnLVRYAAAQIECBAgQIAAAQIECBAgQIAAAQIECBAgQIAAAQIECFwmsLB8xOhZETAaTabAlAIL20ACRlNOrroIECBAgAABAgQIECBAgAABAgQIECBAgAABAgQIECBAgACBywQWlo8YPSsCRqPJFJhSYGEbaKkBo0OS3DXJvZIcluRWzRycn+TzST6W5H1JPp7kwgOYn2sn+YUkD+q08/WmnQ8k+ZMk5c+XrtnOI5K8vvXtEUnOSXLNJI9K8ugkhzd1lv6/Lcl/TfLdNeuf6rNrJDkxyROaCs9MUvp+XvPnYlP879f4l7VSnmL/iST/pfH//h47dLUk/zrJnZLcPsktkqzaKFV+JcmXk3wwSelb+fMla7R1xyRnt7476rL/b/3guXJj/9Bm3lfr6rNJPjwwpuJV1srDmv6Wvn4vyeeatVjmfMw6aQ+l/H/pXyS5T5J7NGvxRs0HpW9lzZc1Uhw2vU7WIPcJAQIECBAgQIAAAQIECBAgQIAAAQIECBAgQIAAAQIEflhgYfmI0VMkYDSaTIEpBRa2gZYWMLpukqcneWKS8t9DTwmdPD/JGUkuGvq49b6Eff5dkmev2c7rkjw3yblrtNEXMPpWkpcludsO5UvQ55lJLl6j/qk+2Slg9PdJfqUZbzvw09fuJ5M8NclHRwSwiv1jkvxmJ1A0NK53NX0qgZvdwl47BYwOTfIfmxDPbm2VwNfRTViofFf+n1ECUL+f5La7FCxho99NcsLI0NuNkzyvCZ8NGZSA3QuTvDLJBUMfe0+AAAECBAgQIECAAAECBAgQIECAAAECBAgQIECAAIGDKbCwfMRoCgGj0WQKTCmwsA20pIDRDZO8vDkxZyz5KU1ApwQwhp4SNHnpLmGfncqX02me1pw4tFvApRswenBzMlA5CajvKcGU+yf5s6GOT/y+L2BUQlflRKNjRrRVzJ+U5E1rhIxuNhC0Gmp2nbb6AkZ/3YRyhgJTq/bf3jiUYNhDmnW5TuCtlD8+yX9YI/BWTlN6YBN6Wp1WNDT+1ftyeteTk3x13QK+I0CAAAECBAgQIECAAAECBAgQIECAAAECBAgQIECAwKYFFpaPGD18AaPRZApMKbCwDbSUgFE51aac/vIbHetyQlE5HefPm9+vlaRcOXZkz5wc24Q7druyq1zD9Z+ba7LaVZTgykeaq7/KKULXa65oW12htfq2hIHK6Upv3CVM0w0YlRN3VvWUkFK56qr8u4RKyhVkn0nyq0m+M+U6W6OubsCoXBFW+vpbrbKln2c1V5VdpbnS7C49pz6VK7xKEKfM107PjyU5uSdAVuzLSUifaq4cK+V/sjk1qOtf3g211Q0Y/ack5bdyLV15yhyWMFdpszzlmra+MZWQVbkK7lXNXJVv2/NX1mK5xm9Vb3uNDAXGyv+HylVrJyUp9bSf7pova7ZcI9cNIZXr9R7bzM0a0+0TAgQIECBAgAABAgQIECBAgAABAgQIECBAgAABAgQIbFZgYfmI0YMXMBpNpsCUAgvbQEsJGN27Ce2swhYlyFGu0HpPkm5gqOzhmyZ5SXPyz2p6vtxc7fWlHearL+CyunKqhEi+2ylXTpi5dZIXdU47Kn0rIaJzdminGzBafXZakmck+Z+tciXkU/q1ztVrUy7DUlc3YNSuv4RcylVc5eq5CzsNX785oacbBitX25Wr3vpOdyrhpDL2F7fqKkGfcr1due6ra18+K/P8s803JbDTfnZrqxswapf7vSQlcPSNTn3/MskfJCnrcPWU/pWx/2gTLCrX6b25czJRWSP3bE44ageASl1lvDtd21cCcq/thIZK4OnfJ/lAz5ovc1VOOypz0m6nXOdWTpz69tSLQ30ECBAgQIAAAQIECBAgQIAAAQIECBAgQIAAAQIECBA4UIGF5SNGD0fAaDSZAlMKLGwDLSFgdLXm5KGjW84lTPHWAfcfT3JqJxRSrjArIZfu0xdwKUGhxzWBjt2uPCtXY5Vrr36tVenrmgBUXzCmL2D07iSP74SLplxWe6lrp4BRORmn9PW/7VJp34lT703yyCR/11PuJk2ArH3aT7mOrczfbvalqn/WhH9K3aunhLXKtWwlBNR9dgoYPTPJCT3hnVX5n0/yJ0lu0KmwrJNHJ/ngDh7l/yllzkufVk85DevhTTCpW6wElsqVfr/celGuZCvj+ZuBibxNE2bai+Ne1ogyBAgQIECAAAECBAgQIECAAAECBAgQIECAAAECBAgQ2LPAwvIRo8chYDSaTIEpBRa2gZYQMDqkCWesTo8ZugKrPR0PaE7ZWf22U/CkG3BZ56qzdjs3bPp45+bHUn6na7D6AkYlsFNOSVrS0xcwKuMqQZ4SeBl6uoGcLyZ5cOs6u3b5EqZp11lO3hlzLdwvJXlfq8I/bQI8fSf39AWM1mmvnJ718mb87b4/tQk47RaEKqcKvSHJHZqC5YSk+yb5dA9id82Oversbkne0rparVg8qudUpqH5854AAQIECBAgQIAAAQIECBAgQIAAAQIECBAgQIAAAQKzCiwsHzF6rAJGo8kUmFJgYRtoCQGj6yU5PcndG+evJnlQki+s4X5o64qtzzXhlu41VqWaEmYpp+Wsnt1OINqp2W4d5aSkcirOxZ0C3YDRmPGsMeTJPukLGO12ClG34X/ezNudWi+O2OHquNsmKeGsWyW5cZLXJDl5xEi663S3EFpfwGjdgNexzZVsq66tG3a7TrO+yrpdPX0W5eSnlyV5TOu7dU9yWhXpq+N+Sd4xwtOnBAgQIECAAAECBAgQIECAAAECBAgQIECAAAECBAgQmF1gYfmI0eMVMBpNpsCUAgvbQEsIGP1Ikpc213KtqMsVUiW8c/4E9n1BmqOacMyY6m/ZnBxzs6bQWc3VWH/bqaQbMNrttJ0x7U/9bZ/LcUlKyOaf1mis78SfnQJGa1S36ycHEjDa7TShbqNPSHJS68fdrmJrl+2z7LMYM47dQLr9HDNvBzoXyhMgQIAAAQIECBAgQIAAAQIECBAgQIAAAQIECBAgQGAtgYXlI9bqc/sjAaPRZApMKbCwDbSEgFHh7Z4OVH4rV269Psm7kvxFku/vcR66J+2Ua8DKNVMfG1nf9ZtrsO7alNspuNINGJWTeo5OcuHI9ub+vC8U8+gk5XSndZ51QzXr1DX0zZhgTvcEo52CYH1tdudup1OqumXXtehe9fbu5kq27wwBdN7/YpIPtn4rV6aVU5r+fmQ9PidAgAABAgQIECBAgAABAgQIECBAgAABAgQIECBAgMBsAgvLR4wep4DRaDIFphRY2AZaSsDohknKaTHlGq2+5+tJSlDkrUk+keSbSS5dc166Jw+VYFBpa+zpSCVE8uAkt2i1W4JK7+/0oxtSWerpMn2hmIcmedOaruuGatas7oc+u1qSn0pSrmB7YJK7tL4Yc0Xamc1JU+et0ZHu3D0nyQvWKLeuRffkoXOSlGvp/tcabbQ/+RdJntz6YUyIamRTPidAgAABAgQIECBAgAABAgQIECBAgAABAgQIECBAgMDeBBaWjxg9CAGj0WQKTCmwsA20lIBRIS6nsrwySenT0PPxJmz0ziRfSXLJLgW6J9oM1T3mfd9Va3sNqYxpd4pv1w3F7NTWgZYv9V45yXWS3ChJOSHq55KUQNhhSW61yyDHBIzWveasNLfXuVvXolw/9/wpJq9Tx24eMzSnSgIECBAgQIAAAQIECBAgQIAAAQIECBAgQIAAAQIECAwLLCwfMdzhzhcCRqPJFJhSYGEbaEkBo8J84yTPS/KoEeblKrUTkpRroi7oKSdg1I+5bihmp6nYa/lSrpxK9NjmVKLrjpjr1adjAkZjrqgTMNrDZChCgAABAgQIECBAgAABAgQIECBAgAABAgQIECBAgACBPoGF5SNGT5KA0WgyBaYUWNgG6gsY9V37NZagL3yy7nVTZY+WE23K6UDln3VONCr9e1uSo5OU69Taj4BR/+ztNSC0qm1s+XJa0b9N8uIktx2xoMpVdp9N8jNJbtCUEzC6IqATjEYsKJ8SIECAAAECBAgQIECAAAECBAgQIECAAAECBAgQILAZgYXlI0YPWsBoNJkCUwosbAOVa6nekOSurTH2Xfs1luCQJOVqqnu3Cq4bMGq3VUIpP9Fcn3bfNU68KSGjJyT5dquSbsDozOYqrPPGDmrN7/d6Cs6a1U/22diAULfhMeWvmuSJTbjoWruMoITDvtQEij7d/Pt/JPmpJG9qrk4rxbclYLSXPTHZAlARAQIECBAgQIAAAQIECBAgQIAAAQIECBAgQIAAAQIE5hRYWD5i9FAFjEaTKTClwMI20HWSnJrkQa0xHpPkuAMcczmBqASX7tCqZ4rg0tWS/HSSeyV5QJLDe/r5wCRvbf1+uyTvS7IKtpTgykOTfO0Ax7hTcQGjH5YpJxe9vnUCUfminEz0xiTvSvLfknwrycU7oHZP2qo1YPSsJmS1GuYrkjw9yT/OtBZVS4AAAQIECBAgQIAAAQIECBAgQIAAAQIECBAgQIAAgYMmsLB8xGgHAaPRZApMKbCwDVQCO8c3V4uthnly8+cLD2Dc5dSg97RCPaWqI5N86ADq7BYtpxvdM8nLmyvVVu+7oY2bJvnjJLdpPvheU+6cCfvSrkrA6Iqw10zysiSPaf1c7MtJU+W0onWebQkYPaRZi6sxvzfJI5P83ToIviFAgAABAgQIECBAgAABAgQIECBAgAABAgQIECBAgEBNAgvLR4ymEzAaTabAlAIL3EAl6HFSa4wfT/KwJH+5x3GXPXZ0khNa5T+S5OFJyhVY3ecWzUlHt07yr5qr1U5Zs+3SVrl6q4SKVk/3CrS+U5rKqTEnJrl0zXbKZzdJ8uok32+u7jo3yRlJvtmpQ8DoiiC3TPKWJDdrfi4Br3JiVjlVat3nF5N8sPVxrScYlZDbO1snOX0jyf+V5BPrQjTfldO7nt3sp880Qa13J7loZD0+J0CAAAECBAgQIECAAAECBAgQIECAAAECBAgQIECAwGwCC8xHjBqrgNEoLh9PLbDADdQNPZQhPzXJH4wM4KyobtiEhO7cstvtVKRuIGfsCUrltKSzW211A0Z9gacPNCfH/M2a81vqeHySV7a+3yk0JWB0RdRf6oSJdgub9U1H3/zVGjA6JMmrkty/NdAXJ3luE1xbZzleO8kfJnlU6+MSlnvmLlfMrVOvbwgQIECAAAECBAgQIECAAAECBAgQIECAAAECBAgQIDCpwALzEaPGJ2A0isvHUwsscAP1XWFVThp6dOfUmHUorpqknA5Url1rPw9M8tYdKuiecPPlJA9N8oV1GkzSDfScmuQpSf6hVf7fNKfo3Kj1WwlklFOWyolEQ085fee0JIe3PvzdJMf2hDoEjK6o+ctJ3t766dPN/H5tCL15X9ZHueKunHS1emoNGJX///xWkt9vjWXsXit7owTdrtXUUU6EKieOlROMPAQIECBAgAABAgQIECBAgAABAgQIECBAgAABAgQIEFiMwALzEaNsBIxGcfl4aoGFbqD7NQGaVWihDLsEH8o1TG9e8+ql6yd5RpLf7piV8uUatu/sYNkXcCqBlFKme/1Yt4ofT1ICRfduvShXppVTkNrP1ZO8qAk/rX4vwYxyldtrB0JGxeQlSX69VWGxKdd8fapnTAJGV0S5XXOCUXttPTLJ6WuckPWzzVyWU6razxeTPDjJn/f4d0+0GnMi1l7n7hrNlXtlza6eI5Kc09O/Gyd5fZL2mMq1hE9KUsJXuz0/16z3dtBtaH9N/VeY+ggQIECAAAECBAgQIECAAAECBAgQIECAAAECBAgQILCWwELzEWv1vXwkYLQ2lQ/nEFjoBioBiXIiz5N7xvzhJKckKdeKfat1Ys+Vk5Qrnw5Ncs8kRyVpnxBUqlr3dJa7NScMtUMo70ryvCSfSXJJp19lH98qyXFJStnVUwIdpR/n9oyj7xSi8lm5XqqcKPNXO7RR+nCfzrvdTj/aa0hljuW2W51jQjF99axb/gZJXpfkrq1KhsJrP9qcoFWcr7vDIHYK8Cw9YFSG0z2FaLVXnp/kTUku6Iy5BOTKKWDPSXLzjuNeThrb9FrTHgECBAgQIECAAAECBAgQIECAAAECBAgQIECAAAEC+1BgofmItWdCwGhtKh/OIbDgDfRjSf4wya9MNO4SInlakretcVJN3wlDq258NslHWwGgn0xy+yZg1O5qOZGonF70xl3aO7I5sagbhCr1fDDJ2UlKPSXoVAIx7ZNiVm2VE4/KNXDn7eAkYHRFmPJ37uOba726ZF9p5nZ1EtH1kvxCknLqUfv5ZBO6uVPrxzKXH+qZgxoCRjtdJViGc36SP0vyuST/1IT27tUT3ivr9Hca1/KdhwABAgQIECBAgAABAgQIECBAgAABAgQIECBAgAABAosSWHA+Yi0nAaO1mHw0l8DCN1A5LeZZPdecjeUogZCnNuGRS9csXNo+Psmvrfl9+7MSyihhpnLt1vcHypdw0h8lOWwP7ZzWhIu+vUtZAaMfxinX4JUr6p6yB/NXJ/n3SR6b5MWt8uXknnIyUvepIWBU+lxCRiUQV8bUPrlrHaISLjomyUlrrPd16vMNAQIECBAgQIAAAQIECBAgQIAAAQIECBAgQIAAAQIEJhdYeD5icLwCRoNEPphToIINVK4+u0MT2Ln/SItyatFLm1NVutc8rVNVOcnocc3JLH2nDPXVUU5IemGSctLRumGm6zcBqBLw2OkKrnZb5aSdcn3VGUkuGhiIgFE/ULlSrXg/e03zM5O8pDlZqlyR98tJ3t6q+uQkRye5sNNcLQGj0u3VVX/FZN29Vq4OfO7I9b7O3vMNAQIECBAgQIAAAQIECBAgQIAAAQIECBAgQIAAAQIEJhWoIB+x63gFjCZdDiobK1DRBip7pVyb9vNJjmiuJLtZ56qmEuopoaJyhdlZzbVOF4816fm+hFHK9WR3a67LKqcNrYJAJezz5SZ48o4k5yYpAZS9PIc0V6GVK6gObV3NVU6IKVdUlfGVANPHe4IsO7UnYLT7TPxokvs27rdKcvPm87KOPp/kA0lKuKjMc3teb9Jcf7e6tq6sgYcm+UKnuZoCRquul1DfjZsQVbn67RYdly816/2dPS57WffKECBAgAABAgQIECBAgAABAgQIECBAgAABAgQIECBAYHaBivIRvRYCRrMvEQ3sJlD7BjK7BAgQIECAAAECBAgQIECAAAECBAgQIECAAAECBAgQIECAAIEhgdrzEQJGQzPs/awCtW+gWXFUToAAAQIECBAgQIAAAQIECBAgQIAAAQIECBAgQIAAAQIECGyFQO35CAGjrViG9Q6i9g1Ur7yeEyBAgAABAgQIECBAgAABAgQIECBAgAABAgQIECBAgAABApsSqD0fIWC0qZWinV6B2jeQaSVAgAABAgQIECBAgAABAgQIECBAgAABAgQIECBAgAABAgQIDAnUno8QMBqaYe9nFah9A82Ko3ICBAgQIECAAAECBAgQIECAAAECBAgQIECAAAECBAgQIEBgKwRqz0cIGG3FMqx3ELVvoHrl9ZwAAQIECBAgQIAAAQIECBAgQIAAAQIECBAgQIAAAQIECBDYlEDt+QgBo02tFO30CtS+gUzr5AJ3THL25LXuXOFRSU7fYHuaIkCAAAECBAgQIECAAAECBAgQIECAAAECBAgQIECAAIF9KFB7PkLAaB8u2iUNufYNtCTLLemLgNGWTKRhECBAgAABAgQIECBAgAABAgQIECBAgAABAgQIECBAgMD/Fqg9HyFgZDUfVIHaN9BBxdvOxgWMtnNejYoAAQIECBAgQIAAAQIECBAgQIAAAQIECBAgQIAAAQL7WqD2fISA0b5evgd/8LVvoIMvqAcECBAgQIAAAQIECBAgQIAAAQIECBAgQIAAAQIECBAgQIDA0gVqz0cIGC19hW15/2rfQFs+PYZHgAABAgQIECBAgAABAgQIECBAgAABAgQIECBAgAABAgQITCBQez5CwGiCRaCKvQvUvoH2PnIlCRAgQIAAAQIECBAgQIAAAQIECBAgQIAAAQIECBAgQIAAgf0iUHs+QsBov6zUhY6z9g20UFbdIkCAAAECBAgQIECAAAECBAgQIECAAAECBAgQIECAAAECBBYkUHs+QsBoQYtpP3al9g20H+fMmAkQIECAAAECBAgQIECAAAECBAgQIECAAAECBAgQIECAAIFxArXnIwSMxs23rycWqH0DTcyhOgIECBAgQIAAAQIECBAgQIAAAQIECBAgQIAAAQIECBAgQGALBWrPRwgYbeGirGlItW+gmqz1lQABAgQIECBAgAABAgQIECBAgAABAgQIECBAgAABAgQIEDg4ArXnIwSMDs660WojUPsGMpEECBAgQIAAAQIECBAgQIAAAQIECBAgQIAAAQIECBAgQIAAgSGB2vMRAkZDM+z9rAK1b6BZcVROgAABAgQIECBAgAABAgQIECBAgAABAgQIECBAgAABAgQIbIVA7fkIAaOtWIb1DqL2DVSvvJ4TIECAAAECBAgQIECAAAECBAgQIECAAAECBAgQIECAAAECmxKoPR8hYLSplaKdXoHaN5BpJUCAAAECBAgQIECAAAECBAgQIECAAAECBAgQIECAAAECBAgMCdSejxAwGpph72cVqH0DzYqjcgIECBAgQIAAAQIECBAgQIAAAQIECBAgQIAAAQIECBAgQGArBGrPRwgYbcUyrHcQtW+geuX1nAABAgQIECBAgAABAgQIECBAgAABAgQIECBAgAABAgQIENiUQO35CAGjTa0U7fQK1L6BTCsBAgQIECBAgAABAgQIECBAgAABAgQIECBAgAABAgQIECBAYEig9nyEgNHQDHs/q0DtG2hWHJUTIECAAAECBAgQIECAAAECBAgQIECAAAECBAgQIECAAAECWyFQez5CwGgrlmG9g6h9A9Urr+cECBAgQIAAAQIECBAgQIAAAQIECBAgQIAAAQIECBAgQIDApgRqz0cIGG1qpWinV6D2DWRaCRAgQIAAAQIECBAgQIAAAQIECBAgQIAAAQIECBAgQIAAAQJDArXnIwSMhmbY+1kFat9As+KonAABAgQIECBAgAABAgQIECBAgAABAgQIECBAgAABAgQIENgKgdrzEQJGW7EM6x1E7RuoXnk9J0CAAAECBAgQIECAAAECBAgQIECAAAECBAgQIECAAAECBDYlUHs+QsBoUytFO70CtW8g00qAAAECBAgQIECAAAECBAgQIECAAAECBAgQIECAAAECBAgQGBKoPR8hYDQ0w97PKlD7BpoVR+UECBAgQIAAAQIECBAgQIAAAQIECBAgQIAAAQIECBAgQIDAVgjUno8QMNqKZVjvIGrfQPXK6zkBAgQIECBAgAABAgQIECBAgAABAgQIECBAgAABAgQIECCwKYHa8xECRptaKdrpFah9A5lWAgQIECBAgAABAgQIECBAgAABAgQIECBAgAABAgQIECBAgMCQQO35CAGjoRn2flaB2jfQrDgqJ0CAAAECBAgQIECAAAECBAgQIECAAAECBAgQIECAAAECBLZCoPZ8hIDRVizDegdR+waqV17PCRAgQIAAAQIECBAgQIAAAQIECBAgQIAAAQIECBAgQIAAgU0J1J6PEDDa1ErRTq9A7RvItBIgQIAAAQIECBAgQIAAAQIECBAgQIAAAQIECBAgQIAAAQIEhgRqz0cIGA3NsPezCtS+gWbFUTkBAgQIECBAgAABAgQIECBAgAABAgQIECBAgAABAgQIECCwFQK15yMEjLZiGdY7iNo3UL3yek6AAAECBAgQIECAAAECBAgQIECAAAECBAgQIECAAAECBAhsSqD2fISA0aZWinZ6BWrfQKaVAAECBAgQIECAAAECBAgQIECAAAECBAgQIECAAAECBAgQIDAkUHs+QsBoaIa9n1Wg9g00K47KCRAgQIAAAQIECBAgQIAAAQIECBAgQIAAAQIECBAgQIAAga0QqD0fIWC0Fcuw3kHUvoHqlddzAgQIECBAgAABAgQIECBAgAABAgQIECBAgAABAgQIECBAYFMCtecjBIw2tVK00ytQ+wYyrQQIECBAgAABAgQIECBAgAABAgQIECBAgAABAgQIECBAgACBIYHa8xECRkMz7P2sArVvoFlxVE6AAAECBAgQIECAAAECBAgQIECAAAECBAgQIECAAAECBAhshUDt+QgBo61YhvUOovYNVK+8nhMgQIAAAQIECBAgQIAAAQIECBAgQIAAAQIECBAgQIAAAQKbEqg9HyFgtKmVop1egdo3kGklQIAAAQIECBAgQIAAAQIECBAgQIAAAQIECBAgQIAAAQIECAwJ1J6PEDAammHvZxWofQPNiqNyAgQIECBAgAABAgQIECBAgAABAgQIECBAgAABAgQIECBAYCsEas9HCBhtxTKsdxC1b6B65fWcAAECBAgQIECAAAECBAgQIECAAAECBAgQIECAAAECBAgQ2JRA7fkIAaNNrRTt9ArUvoFMKwECBAgQIECAAAECBAgQIECAAAECBAgQIECAAAECBAgQIEBgSKD2fISA0dAMez+rQO0baFYclRMgQIAAAQIECBAgQIAAAQIECBAgQIAAAQIECBAgQIAAAQJbIVB7PkLAaCuWYb2DqH0D1Suv5wQIECBAgAABAgQIECBAgAABAgQIECBAgAABAgQIECBAgMCmBGrPRwgYbWqlaKdXoPYNZFoJECBAgAABAgQIECBAgAABAgQIECBAgAABAgQIECBAgAABAkMCtecjBIyGZtj7WQVq30Cz4qicAAECBAgQIECAAAECBAgQIECAAAECBAgQIECAAAECBAgQ2AqB2vMRAkZbsQzrHUTtG6heeT0nQIAAAQIECBAgQIAAAQI46uLVAAAgAElEQVQECBAgQIAAAQIECBAgQIAAAQIENiVQez5CwGhTK0U7vQK1byDTSoAAAQIECBAgQIAAAQIECBAgQIAAAQIECBAgQIAAAQIECBAYEqg9HyFgNDTD3s8qUPsGmhVH5QQIECBAgAABAgQIECBAgAABAgQIECBAgAABAgQIECBAgMBWCNSejxAw2oplWO8gat9A9crrOQECBAgQIECAAAECBAgQIECAAAECBAgQIECAAAECBAgQILApgdrzEQJGm1op2ukVqH0DmVYCBAgQIECAAAECBAgQIECAAAECBAgQIECAAAECBAgQIECAwJBA7fkIAaOhGfZ+VoHaN9CsOConQIAAAQIECBAgQIAAAQIECBAgQIAAAQIECBAgQIAAAQIEtkKg9nyEgNFWLMN6B1H7BqpXXs8JECBAgAABAgQIECBAgAABAgQIECBAgAABAgQIECBAgACBTQnUno8QMNrUStFOr0DtG8i0EiBAgAABAgQIECBAgAABAgQIECBAgAABAgQIECBAgAABAgSGBGrPRwgYDc2w97MK1L6BZsVROQECBAgQIECAAAECBAgQIECAAAECBAgQIECAAAECBAgQILAVArXnIwSMtmIZ1juI2jdQvfJ6ToAAAQIECBAgQIAAAQIECBAgQIAAAQIECBAgQIAAAQIECGxKoPZ8hIDRplaKdnoFat9AppUAAQIECBAgQIAAAQIECBAgQIAAAQIECBAgQIAAAQIECBAgMCRQez5CwGhohr2fVaD2DTQrjsoJECBAgAABAgQIECBAgAABAgQIECBAgAABAgQIECBAgACBrRCoPR8hYLQVy7DeQdS+geqV13MCBAgQIECAAAECBAgQIECAAAECBAgQIECAAAECBAgQIEBgUwK15yMEjDa1UrTTK1D7BjKtBAgQIECAAAECBAgQIECAAAECBAgQIECAAAECBAgQIECAAIEhgdrzEQJGQzPs/awCtW+gWXFUToAAAQIECBAgQIAAAQIECBAgQIAAAQIECBAgQIAAAQIECGyFQO35CAGjrViG9Q6i9g1Ur7yeEyBAgAABAgQIECBAgAABAgQIECBAgAABAgQIECBAgAABApsSqD0fIWC0qZWinV6B2jeQaSVAgAABAgQIECBAgAABAgQIECBAgAABAgQIECBAgAABAgQIDAnUno8QMBqaYe9nFah9A82Ko3ICBAgQIECAAAECBAgQIECAAAECBAgQIECAAAECBAgQIEBgKwRqz0cIGG3FMqx3ELVvoHrl9ZwAAQIECBAgQIAAAQIECBAgQIAAAQIECBAgQIAAAQIECBDYlEDt+QgBo02tFO30CtS+gUwrAQIECBAgQIAAAQIECBAgQIAAAQIECBAgQIAAAQIECBAgQGBIoPZ8hIDR0Ax7P6tA7RtoVhyVEyBAgAABAgQIECBAgAABAgQIECBAgAABAgQIECBAgAABAlshUHs+QsBoK5ZhvYOofQPVK6/nBAgQIECAAAECBAgQIECAAAECBAgQIECAAAECBAgQIECAwKYEas9HCBhtaqVop1eg9g1kWgkQIECAAAECBAgQIECAAAECBAgQIECAAAECBAgQIECAAAECQwK15yMEjIZm2PtZBWrfQLPiqJwAAQIECBAgQIAAAQIECBAgQIAAAQIECBAgQIAAAQIECBDYCoHa8xECRluxDOsdRO0bqF55PSdAgAABAgQIECBAgAABAgQIECBAgAABAgQIECBAgAABAgQ2JVB7PkLAaFMrRTu9ArVvINNKgAABAgQIECBAgAABAgQIECBAgAABAgQIECBAgAABAgQIEBgSqD0fIWA0NMPezypQ+waaFUflBAgQIECAAAECBAgQIECAAAECBAgQIECAAAECBAgQIECAwFYI1J6PEDDaimVY7yBq30D1yus5AQIECBAgQIAAAQIECBAgQIAAAQIECBAgQIAAAQIECBAgsCmB2vMRAkabWina6RWofQOZVgIECBAgQIAAAQIECBAgQIAAAQIECBAgQIAAAQIECBAgQIDAkEDt+QgBo6EZ9n5Wgdo30Kw4KidAgAABAgQIECBAgAABAgQIECBAgAABAgQIECBAgAABAgS2QqD2fISA0VYsw3oHUfsGqldezwkQIECAAAECBAgQIECAAAECBAgQIECAAAECBAgQIECAAIFNCdSejxAw2tRK0U6vQO0byLQSIECAAAECBAgQIECAAAECBAgQIECAAAECBAgQIECAAAECBIYEas9HCBgNzbD3swrUvoFmxVE5AQIECBAgQIAAAQIECBAgQIAAAQIECBAgQIAAAQIECBAgsBUCtecjBIy2YhnWO4jaN1C98npOgAABAgQIECBAgAABAgQIECBAgAABAgQIECBAgAABAgQIbEqg9nyEgNGmVop2egUWtoFunuRNSQ5rdfaIJOcc4PRdI8mJSZ7QqufkJEcnufAA61Z8OoFHJHn9Hqv7SpKvJfl4kjOTfC7JxSPq6lsjU6y9EV3Y9dOl92+qcaqHAAECBAgQIECAAAECBAgQIECAAAECBAgQIECAAAECswgsLB8xeowCRqPJFJhSYGEbSMBoysmtr64DCRh1R1sCR89PckaSi9agOJgBnhsneViSk5J8Z4e+Hsz+rcHnEwIECBAgQIAAAQIECBAgQIAAAQIECBAgQIAAAQIECCxbYGH5iNFYAkajyRSYUmBhG0jAaMrJra+uKQNGq9GfkuSZSc4f4DgYAZ7rJXlc079PJinjP2+Hfh6M/tW3gvSYAAECBAgQIECAAAECBAgQIECAAAECBAgQIECAAAECOwgsLB8xep4EjEaTKTClwMI2kIDRlJNbX11zBIyKwiuSPCPJBbuQbDrA81PNdXC3a/pUrnUTMKpvzeoxAQIECBAgQIAAAQIECBAgQIAAAQIECBAgQIAAAQKVCCwsHzFaTcBoNJkCUwosbAMJGE05ufXV1Q0YDYVuViO8apJrJfmXSe6d5ClJrtsZ/lFJTt+FZNMBo+5aHxrrpvtX3+rRYwIECBAgQIAAAQIECBAgQIAAAQIECBAgQIAAAQIECOwisLB8xOi5EjAaTabAlAIL20ACRlNObn117TVg1B3pzyU5NcnhrRd/muRRSb6xEBYBo4VMhG4QIECAAAECBAgQIECAAAECBAgQIECAAAECBAgQILA/BBaWjxiNLmA0mkyBKQUWtoEEjKac3PrqmipgVEZ+vySnNScbrSTuluT9C2ERMFrIROgGAQIECBAgQIAAAQIECBAgQIAAAQIECBAgQIAAAQL7Q2Bh+YjR6AJGo8kUmFJgYRtIwGjKya2vrikDRv9nEzC6R4vhmCTHLYRFwGghE6EbBAgQIECAAAECBAgQIECAAAECBAgQIECAAAECBAjsD4GF5SNGowsYjSZTYEqBhW0gAaMpJ7e+uqYMGF0tyfFJjm4xvCLJ05P84wJoBIwWMAm6QIAAAQIECBAgQIAAAQIECBAgQIAAAQIECBAgQIDA/hFYWD5iNLyA0WgyBaYUWNgGWmrA6JAkd01yrySHJblVMwfnJ/l8ko8leV+Sjye58ADm59pJfiHJgzrtfL1p5wNJ/iRJ+fOla7bTDe0ckeScJNdM8qgkj05yeFNn6f/bkvzXJN9ds/4pP5syYFT6dWyS57c6eHITOOqbo2skOTHJE1rfr6y6Y7xektOT3L15saq3BJdumeQpzRVt123Wxp8meVOSso4+tCZYWVcPSfKV5vuh/pX5vFOzdm6fpOyl8nw2yYebef1okovWbN9nBAgQIECAAAECBAgQIECAAAECBAgQIECAAAECBAgQ2CqBheUjRtsKGI0mU2BKgYVtoKUFjEpApJx488Qk5b+HnhIGKYGWM0YGOUo45N8lefaa7bwuyXOTnDvUoSR9AaNvJXlZkrvtUL4EbZ6Z5OI16p/ykykDRldJ8oIkz2p18DnNb319HgrwtMv0BYye0QS2XpzkWj0NfKOZ31etCbZuwKiEwn6lWQ+rUNFOTXwyyVOTlKDRugG1NbvrMwIECBAgQIAAAQIECBAgQIAAAQIECBAgQIAAAQIECCxbYGH5iNFYAkajyRSYUmBhG2hJAaMbJnl5cxLNWPJTmoBOOeFo6Dk0yUt3CfvsVL6cYvS05mSa3cIi3dDOg5vQ0f12qPh7Se6f5M+GOj7D+ykDRuW0oBLmKWNZPWXM79ih3wcSMCrz/akkv7dDuKg0+Zokr09STjNa51knYHSPJL+Y5Jh1Kmy+KWvySc2JSkJGI+B8SoAAAQIECBAgQIAAAQIECBAgQIAAAQIECBAgQIBA3QILy0eMxhQwGk2mwJQCC9tASwkYlROFfjfJb3SsywlF5fSXP29+LyfVlGu0juyZk3I91/FJvr/LfN0iyX9urihrf1ZCIB9J8onmFKFyYk65om11Ndvq2xIGKqcrvXGXE2m6oZ1yZdaqnhJSKtehlX/fqLkC7jNJfjXJd6ZcZ2vWNWXAqJzO9JZW4KcEe8qVcOUkob7nQAJGZV2U6+1u0FRcwlkfbP67rI27JHlgki8meUDzezkR65GtMl9O8l9aV+yVq8z+OMn/bL7v619ZI3doDaasm9L255rf/nXTdvf0rRJeeliS0qaHAAECBAgQIECAAAECBAgQIECAAAECBAgQIECAAAEC+0JgYfmI0eYCRqPJFJhSYGEbaCkBo3s3oZ3VVVclgPObSd7TExgqe/imSV7SOS2nhDfK1VVf2mG+fizJyZ0TkkpA5IXNyTvf7ZS7cpJbJ3lR57Sj0rcSzDlnh3a6oZ3VZ6clKdd6rQIs5fcSYin9WufqtSmX4aquqQJGt2lOnzq81ckS5jl9lyDWgQSMVs2Uufi/myvyLml+LOujBI9KGKz8s3q6a/3MZh7P2wG2r3+rT1fr5pVJLuiUv34zz7/d+b1cH/e8JP80x0SqkwABAgQIECBAgAABAgQIECBAgAABAgQIECBAgAABAksTWFg+YjSPgNFoMgWmFFjYBlpCwOhqzclDR7ecy+kzbx1w//EkpyYp4aTVU64wO7Gn3FWa0MeLW+9KOOVxST6wSwimfF5OoyknI/1aq+zrmgBUN5RUPukLGL07yeM74aIpl9Ve69prwKiEr66T5GZJHt6cDNQ+tecVjXc3fNPu5xQBo6EQU7u9qQJGZd08unViUp9934lc722c/m6vk6UcAQIECBAgQIAAAQIECBAgQIAAAQIECBAgQIAAAQIEahJYWD5iNJ2A0WgyBaYUWNgGWkLA6JAk5XSfVVCoXCf1kCTlGqyhp1x/dUbro1LPkzon15TXN2lOSFqdsLPOVWfttm/Y9PHOzY+l/P2b67G6fewLGJVw0auGBnMQ3u902tJeu1JcylV3J7SuHtuprgMNGA1dwdZtd6qA0bqhpp9P8ietK9nKdW0Pbl33t1dj5QgQIECAAAECBAgQIECAAAECBAgQIECAAAECBAgQIFCFwMLyEaPNBIxGkykwpcDCNtASAkbXa67Sunvj/NUkD0ryhTXcD01SrqkqJwl9rglvvDnJRZ2yv9qcdrT6ebcTiHZqtltHOSnpmUku7hTohnbGjGeNIU/6yZQBo/83SbkW7O1JVteV7dbZAw0YHZfk2BFXjk0RMBoTaipXpb0hyV1bCEfscrXepBOrMgIECBAgQIAAAQIECBAgQIAAAQIECBAgQIAAAQIECBxsgYXlI0ZzCBiNJlNgSoGFbaAlBIx+JMlLmyvEVtSnNOGd8yew7wuyHNWEmsZUf8skb2muBSvlzmquQ/vbTiXd0E4JpZRrxL49prENfTtlwGjV5TcmeUkTELt0l3EcaMCoXFNWgmLrPlMEjMaEmvrGd2SSD63bYd8RIECAAAECBAgQIECAAAECBAgQIECAAAECBAgQIECgZoGF5SNGUwoYjSZTYEqBhW2gJQSMCm/3dKDyW7lS6vVJ3pXkL5J8f4/z8M+bMNGdmvLlGq+7JfnYyPq6J9J8I8l9k3y6U083tHNykqPXuDJsZHcm+XyOgFHpWDE+JslJu8zbgQaMxp4GNEXAaEyoaapg2yQTrRICBAgQIECAAAECBAgQIECAAAECBAgQIECAAAECBAhsWmBh+YjRwxcwGk2mwJQCC9tASwkY3TDJaUnuvIP115sTg96a5BNJvplkt9Nx2tV0Tx4qwaDS1tjTkUpg5MFJbtGqvASV3t/pcze0M+bUmymX2jp1dft6ZnMq03lrFC4e105yWFPm/kmu1SpXQkYlWPXqHebqQAJGe7l2boqA0ZiTrwSM1lhEPiFAgAABAgQIECBAgAABAgQIECBAgAABAgQIECBAYHsFFpaPGA0tYDSaTIEpBRa2gZYSMCrEv5jklUlKn4aejycpYaN3JvlKkkt2KXDHJGcPVbjH932Bk25o5zlJXrDH+ucudiABo3bfyt+rd0jy8iZwtHpXgmEPSvKpnoEcSMDo80ke0sz9ukZTBIzGnJokYLTuzPiOAAECBAgQIECAAAECBAgQIECAAAECBAgQIECAAIGtFFhYPmK0sYDRaDIFphRY2AZaUsCoMN84yfOSPGqEeblK7YQkb0lyQU85AaOdMacKGK1aODLJa5PcqNXkHyR5RpKLOt0QMBqxyH1KgAABAgQIECBAgAABAgQIECBAgAABAgQIECBAgACB2gQWlo8YzSdgNJpMgSkFFraB+gJGfdd+jSXoC4+se5JP2aMloFJOByr/rHOiUenf25orucqpOe1HwGjn2Zs6YHTVJiB2TKvJTyd5aJKvdbohYDR2V/meAAECBAgQIECAAAECBAgQIECAAAECBAgQIECAAAECFQksLB8xWk7AaDSZAlMKLGwDXT/JG5LctTXGvmu/xhIckuS0JPduFVw3YNRu68pJfqK5Pu2+Se6S5Lq7dKaEjJ6Q5Nutb7oBozOTlGDNeWMHteb3+/GKtDbNLyV5X8eq72oxAaM1F5TPCBAgQIAAAQIECBAgQIAAAQIECBAgQIAAAQIECBAgUKPAwvIRowkFjEaTKTClwMI20HWSnJrkQa0xltNnjjvAMZcTiEpw6Q6teqYILl0tyU8nuVeSByQ5vKefD0zy1tbvt2sCL9dqftvpRJ0DHPLlxfd7wKjvxKi+uRcwmmrFqYcAAQIECBAgQIAAAQIECBAgQIAAAQIECBAgQIAAAQILFFhYPmK0kIDRaDIFphRY2AYqgZ3jm6vFVsM8ufnzhQcw7hIyeU+SVainVHVkkg8dQJ3douV0o3smeXlzpdrq/SuSPD3JPzY/3DTJHye5TfPn7zXlzpmwL+2qBIySszu2AkY/AJkiZDfTslUtAQIECBAgQIAAAQIECBAgQIAAAQIECBAgQIAAAQIEphVYWD5i9OAEjEaTKTClwAI3ULlS7KTWGD+e5GFJ/nKP4y577OgkJ7TKfyTJw5N8vafOWzQnHd06yb9qrlY7Zc22S1tPTFJCRaunewVa3ylNJYB0YpJL12ynfHaTJK9O8v0kn01ybpIzknyzU8d+Dxi5Iu0HC6LvhCYBoxEbzqcECBAgQIAAAQIECBAgQIAAAQIECBAgQIAAAQIECNQtsMB8xChQAaNRXD6eWmCBG6ic7PPOJDdojfWpSf5gZABnVfyGTUjozq36djsVqRvIGXuCUvdKrm7AqC/w9IEkj0zyN2vOb6nj8Ule2fp+p9DUfg4YXSXJc5Mc23L6fJKHJPlKx9oVaWsuPp8RIECAAAECBAgQIECAAAECBAgQIECAAAECBAgQIECgRoEF5iNGMQoYjeLy8dQCC9xA10zysiSPaY21nDT06CQfHDn+qzbXk5Vr19rPA5O8dYe6bpnkLUlu1rz/cpKHJvnCmm13Az2nJnlKkn9olf83TRs3av32zOaUpXIi0dBT+nZaksNbH/5uE6S5uFN4PweM+pxfk+TJSS7oOAkYDa067wkQIECAAAECBAgQIECAAAECBAgQIECAAAECBAgQIFCxwALzEaM0BYxGcfl4aoGFbqD7NQGaa7XGW0JGz07y5iQXreFw/STPSPLbnW9L+XIN23d2qKMv4PT2pkz3+rFuFT+epASK7t16Ua5MK6cgtZ+rJ3lRE35a/f695iq31zbXnu00xGLykiS/3rF5UJJP9RTarwGjn23cy4lSbeNyUlSZz+5zsANGZyUpc/W3O0z8mP71VeGKtDX+0vAJAQIECBAgQIAAAQIECBAgQIAAAQIECBAgQIAAAQLbK7DQfMTa4AJGa1P5cA6BhW6gEoYoJ/KUk2a6z4eTnJKkXCv2rSSrE3uunOSQJIcmuWeSo5K0Twgq9ax7EtLdmhOG2gGndyV5XpLPJLmk06myj2+V5LgkpezqOafpx7k94+g7hah8dmKS30/yVzu0Ufpwn8673U4/2i8BozIH105y8yQPb66cu27H6XVJfjPJd3vmY0yA53pJTk9y96aena5d223LlrX5hiR3aD4qAbPfaH7rrq/yyZj+9bUrYDTHX6DqJECAAAECBAgQIECAAAECBAgQIECAAAECBAgQIECgGoGF5iPW9hMwWpvKh3MILHgD/ViSP0zyKxONu4SLnpbkbUkuHaiz74ShVZHPJvloKwD0k0lu3wSM2tWWwEg5veiNu7R3ZJJyYlE3CFXqKdfBnZ2k1FOCTnftXIm2aquUf3qS83YYU80Bo4mm/rJqPp7ksUnKlXd9z5gAzxQBo+s0p12Vk6faT1lf307yv5Ic07qab0z/1h1fCeGVoJSHAAECBAgQIECAAAECBAgQIECAAAECBAgQIECAAAECWy+w4HzEWvYCRmsx+WgugYVvoHICzbN6rjkby/HJJE9tgkFD4aJV3aXt45P82tjGkpzfhJlKeOP7A+VLOOmPkhy2h3ZOa8JFJZCy0yNglJSTpH6rOX1qJ6cxAZ4pAkbl7/7Sp3Ja1U5POQ3r/c3LMf3rq88JRnvYYIoQIECAAAECBAgQIECAAAECBAgQIECAAAECBAgQILA9AgvPRwxCCxgNEvlgToEKNlC5+qxcI1VOH7r/SItyatFLk7wyyQUjy5bPy0lGj0vyOzucMtRXZTkh6YVJykk064aZrt8EoMqJR91rvfra+EqS5yc5I8lFA+PazwGj4lROwXrNGvM/JsAzRcCoTNtQiK2sh5Ob+R3Tv74lIWC0h78AFCFAgAABAgQIECBAgAABAgQIECBAgAABAgQIECBAYHsEKshH7IotYLQ9a7HKkVS0gcpeKdem/XySI5oryW7WCf6UUE8JFZUrzM5K8rkkF08wMSWccXiScqLM7ZrThlZBoBJiKddulSvN3pHk3CSX7LHNQ5qr0O6V5NCmrVJVuSatjKWMrwSYynVfF67Zxn4JGK2M/ibJR/KDU4u+sMYJUivGMQGeqQJGpe0SYivz/dBmjbWvyzsuybFJ/inJmP71LQ0BozU3jM8IECBAgAABAgQIECBAgAABAgQIECBAgAABAgQIENhOgYryEb0TIGC0neuymlHVvoGqgdZRAgQIECBAgAABAgQIECBAgAABAgQIECBAgAABAgQIECBA4KAJ1J6PEDA6aEtHw0Wg9g1kFgkQIECAAAECBAgQIECAAAECBAgQIECAAAECBAgQIECAAAECQwK15yMEjIZm2PtZBWrfQLPiqJwAAQIECBAgQIAAAQIECBAgQIAAAQIECBAgQIAAAQIECBDYCoHa8xECRluxDOsdRO0bqF55PSdAgAABAgQIECBAgAABAgQIECBAgAABAgQIECBAgAABAgQ2JVB7PkLAaFMrRTu9ArVvINNKgAABAgQIECBAgAABAgQIECBAgAABAgQIECBAgAABAgQIEBgSqD0fIWA0NMPezypQ+waaFUflBAgQIECAAAECBAgQIECAAAECBAgQIECAAAECBAgQIECAwFYI1J6PEDDaimVY7yBq30D1yi+253dMcvYGe3dUktM32J6mCBAgQIAAAQIECBAgQIAAAQIECBAgQIAAAQIECBAgQGAfCtSejxAw2oeLdklDrn0DLclyS/oiYLQlE2kYBAgQIECAAAECBAgQIECAAAECBAgQIECAAAECBAgQIPC/BWrPRwgYWc0HVaD2DXRQ8bazcQGj7ZxXoyJAgAABAgQIECBAgAABAgQIECBAgAABAgQIECBAgMC+Fqg9HyFgtK+X78EffO0b6OAL6gEBAgQIECBAgAABAgQIECBAgAABAgQIECBAgAABAgQIECCwdIHa8xECRktfYVvev9o30JZPj+ERIECAAAECBAgQIECAAAECBAgQIECAAAECBAgQIECAAAECEwjUno8QMJpgEahi7wK1b6C9j1xJAgQIECBAgAABAgQIECBAgAABAgQIECBAgAABAgQIECBAYL8I1J6PEDDaLyt1oeOsfQMtlFW3CBAgQIAAAQIECBAgQIAAAQIECBAgQIAAAQIECBAgQIAAgQUJ1J6PEDBa0GLaj12pfQPtxzkzZgIECBAgQIAAAQIECBAgQIAAAQIECBAgQIAAAQIECBAgQGCcQO35CAGjcfPt64kFat9AE3OojgABAgQIECBAgAABAgQIECBAgAABAgQIECBAgAABAgQIENhCgdrzEQJGW7goaxpS7RuoJmt9JUCAAAECBAgQIECAAAECBAgQIECAAAECBAgQIECAAAECBA6OQO35CAGjg7NutNoI1L6BTCQBAgQIECBAgAABAgQIECBAgAABAgQIECBAgAABAgQIECBAYEig9nyEgNHQDHs/q0DtG2hWHJUTIECAAAECBAgQIECAAAECBAgQIECAAAECBAgQIECAAAECWyFQez5CwGgrlmG9g6h9A9Urr+cECBAgQIAAAQIECBAgQIAAAQIECBAgQIAAAQIECBAgQIDApgRqz0cIGG1qpWinV6D2DWRaCRAgQIAAAQIECBAgQIAAAQIECBAgQIAAAQIECBAgQIAAAQJDArXnIwSMhmbY+1kFat9As+KonAABAgQIECBAgD76fOMAACAASURBVAABAgQIECBAgAABAgQIECBAgAABAgQIENgKgdrzEQJGW7EM6x1E7RuoXnk9J0CAAAECBAgQIECAAAECBAgQIECAAAECBAgQIECAAAECBDYlUHs+QsBoUytFO70CtW8g00qAAAECBAgQIECAAAECBAgQIECAAAECBAgQIECAAAECBAgQGBKoPR8hYDQ0w97PKlD7BpoVR+UECBAgQIAAAQIECBAgQIAAAQIECBAgQIAAAQIECBAgQIDAVgjUno8QMNqKZVjvIGrfQPXK6zkBAgQIECBAgAABAgQIECBAgAABAgQIECBAgAABAgQIECCwKYHa8xECRptaKdrpFah9A5lWAgQIECBAgAABAgQIECBAgAABAgQIECBAgAABAgQIECBAgMCQQO35CAGjoRn2flaB2jfQrDgqJ0CAAAECBAgQIECAAAECBAgQIECAAAECBAgQIECAAAECBLZCoPZ8hIDRVizDegdR+waqV17PCRAgQIAAAQIECBAgQIAAAQIECBAgQIAAAQIECBAgQIAAgU0J1J6PEDDa1ErRTq9A7RvItBIgQIAAAQIECBAgQIAAAQIECBAgQIAAAQIECBAgQIAAAQIEhgRqz0cIGA3NsPezCtS+gWbFUTkBAgQIECBAgAABAgQIECBAgAABAgQIECBAgAABAgQIECCwFQK15yMEjLZiGdY7iNo3UL3yek6AAAECBAgQIECAAAECBAgQIECAAAECBAgQIECAAAECBAhsSqD2fISA0aZWinZ6BWrfQKaVAAECBAgQIECAAAECBAgQIECAAAECBAgQIECAAAECBAgQIDAkUHs+QsBoaIa9n1Wg9g00K47KCRAgQIAAAQIECBAgQIAAAQIECBAgQIAAAQIECBAgQIAAga0QqD0fIWC0Fcuw3kHUvoHqlddzAgQIECBAgAABAgQIECBAgAABAgQIECBAgAABAgQIECBAYFMCtecjBIw2tVK00ytQ+wYyrQQIECBAgAABAgQIECBAgAABAgQIECBAgAABAgQIECBAgACBIYHa8xECRkMz7P2sArVvoFlxVE6AAAECBAgQIECAAAECBAgQIECAAAECBAgQIECAAAECBAhshUDt+QgBo61YhvUOovYNVK+8nhMgQIAAAQIECBAgQIAAAQIECBAgQIAAAQIECBAgQIAAAQKbEqg9HyFgtKmVop1egdo3kGklQIAAAQIECBAgQIAAAQIECBAgQIAAAQIECBAgQIAAAQIECAwJ1J6PEDAammHvZxWofQPNiqNyAgQIECBAgAABAgQIECBAgAABAgQIECBAgAABAgQIECBAYCsEas9HCBhtxTKsdxC1b6B65fWcAAECBAgQIECAAAECBAgQIECAAAECBAgQIECAAAECBAgQ2JRA7fkIAaNNrRTt9ArUvoFMKwECBAgQIECAAAECBAgQIECAAAECBAgQIECAAAECBAgQIEBgSKD2fISA0dAMez+rQO0baFYclRMgQIAAAQIECBAgQIAAAQIECBAgQIAAAQIECBAgQIAAAQJbIVB7PqKagNHDv/t7W7FgDIIAAQIECBAgQIAAAQIECBAgQIAAAQIECBAgQIAAAQIECBAgQGB/Crzh2r992cAfkbMWn9lpz9DiO7tKcAkY7c+NZdQECBAgQIAAAQIECBAgQIAAAQIECBAgQIAAAQIECBAgQIAAgW0REDCaaSYFjGaCVS0BAgQIECBAgAABAgQIECBAgAABAgQIECBAgAABAgQIECBAgMBGBQSMZuIWMJoJVrUECBAgQIAAAQIECBAgQIAAAQIECBAgQIAAAQIECBAgQIAAAQIbFRAwmolbwGgmWNUSIECAAAECBAgQIECAAAECBAgQIECAAAECBAgQIECAAAECBAhsVEDAaCZuAaOZYFVLgAABAgQIECBAgAABAgQIECBAgAABAgQIECBAgAABAgQIECCwUQEBo5m4BYxmglUtAQIECBAgQIAAAQIECBAgQIAAAQIECBAgQIAAAQIECBAgQIDARgUEjGbiFjCaCVa1BAgQIECAAAECBAgQIECAAAECBAgQIECAAAECBAgQIECAAAECGxUQMJqJW8BoJljVEiBAgAABAgQIECBAgAABAgQIECBAgAABAgQIECBAgAABAgQIbFRAwGgmbgGjmWBVS4AAAQIECBAgQIAAAQIECBAgQIAAAQIECBAgQIAAAQIECBAgsFEBAaOZuAWMZoJVLQECBAgQIECAAAECBAgQIECAAAECBAgQIECAAAECBAgQIECAwEYFBIxm4hYwmglWtQQIECBAgAABAgQIECBAgAABAgQIECBAgAABAgQIECBAgAABAhsVEDCaiVvAaCZY1RIgQIAAAQIECBAgQIAAAQIECBAgQIAAAQIECBAgQIAAAQIECGxUQMBoJm4Bo5lgVUuAAAECBAgQIECAAAECBAgQIECAAAECBAgQIECAAAECBAgQILBRAQGjmbgFjGaCVS0BAgQIECBAgAABAgQIECBAgAABAgQIECBAgAABAgQIECBAgMBGBQSMZuIWMJoJVrUECBAgQIAAAQIECBAgQIAAAQIECBAgQIAAAQIECBAgQIAAAQIbFRAwmolbwGgmWNUSIECAAAECBAgQIECAAAECBAgQIECAAAECBAgQIECAAAECBAhsVEDAaCZuAaOZYFVLgAABAgQIECBAgAABAgQIECBAgAABAgQIECBAgAABAgQIECCwUQEBo5m4BYxmglUtAQIECBAgQIAAAQIECBAgQIAAAQIECBAgQIAAAQIECBAgQIDARgUEjGbiFjCaCVa1BAgQIECAAAECBAgQIECAAAECBAgQIECAAAECBAgQIECAAAECGxUQMJqJW8BoJljVEiBAgAABAgQIECBAgAABAgQIECBAgAABAgQIECBAgAABAgQIbFRAwGgmbgGjmWBVS4AAAQIECBAgQIAAAQIECBAgQIAAAQIECBAgQIAAAQIECBAgsFEBAaOZuAWMZoJVLQECBAgQIECAAAECBAgQIECAAAECBAgQIECAAAECBAgQIECAwEYFBIxm4hYwmglWtQQIECBAgAABAgQIECBAgAABAgQIECBAgAABAgQIECBAgAABAhsVEDCaiVvAaCZY1RIgQIAAAQIECBAgQIAAAQIECBAgQIAAAQIECBAgQIAAAQIECGxUQMBoJm4Bo5lgVUuAAAECBAgQIECAAAECBAgQIECAAAECBAgQIECAAAECBAgQILBRAQGjmbgFjGaCVS0BAgQIECBAgAABAgQIECBAgAABAgQIECBAgAABAgQIECBAgMBGBQSMZuIWMJoJVrUECBAgQIAAAQIECBAgQIAAAQIECBAgQIAAAQIECBAgQIAAAQIbFRAwmolbwGgmWNUSIECAAAECBAgQIECAAAECBAgQIECAAAECBAgQIECAAAECBAhsVEDAaCZuAaOZYFVLgAABAgQIECBAgAABAgQIECBAgAABAgQIECBAgAABAgQIECCwUQEBo5m4BYxmglUtAQIECBAgQIAAAQIECBAgQIAAAQIECBAgQIAAAQIECBAgQIDARgUEjGbiFjCaCVa1BAgQIECAAAECBAgQIECAAAECBAgQIECAAAECBAgQIECAAAECGxUQMJqJW8BoJljVEiBAgAABAgQIECBAgAABAgQIECBAgAABAgQIECBAgAABAgQIbFRAwGgmbgGjmWBVS4AAAQIECBAgQIAAAQIECBAgQIAAAQIECBAgQIAAAQIECBAgsFEBAaOZuAWMZoJVLQECBAgQIECAAAECBAgQIECAAAECBAgQIECAAAECBAgQIECAwEYFBIxm4hYwmglWtQQIECBAgAABAgQIECBAgAABAgQIECBAgAABAgQIECBAgAABAhsVEDCaiVvAaCZY1RIgQIAAAQIECBAgQIAAAQIECBAgQIAAAQIECBAgQIAAAQIECGxUQMBoJm4Bo5lgVUuAAAECBAgQIECAAAECBAgQIECAAAECBAgQIECAAAECBAgQILBRAQGjmbgFjGaCVS0BAgQIECBAgAABAgQIECBAgAABAgQIECBAgAABAgQIECBAgMBGBQSMZuIWMJoJVrUECBAgQIAAAQIECBAgQIAAAQIECBAgQIAAAQIECBAgQIAAAQIbFRAwmolbwGgmWNUSIECAAAECBAgQIECAAAECBAgQIECAAAECBAgQIECAAAECBAhsVEDAaCZuAaOZYFVLgAABAgQIECBAgAABAgQIECBAgAABAgQIECBAgAABAgQIECCwUQEBo5m4BYxmglUtAQIECBAgQIAAAQIECBAgQIAAAQIECBAgQIAAAQIECBAgQIDARgUEjGbiXkLA6AUvOTXPedFJs4zw9ae+II948D1/qO5um0943ANy4nFPzzWucfU99ePSSy/NG99yZp74lBfne//fP1xex7X+jx/Jsb/z+Bz9pEfkqle9yp7q3pZCX/nq1/OQxzwrn//iX1w+pLPf96rc8XaHHdAQL7zwohz9rBNy8qvfenk9BzqfB9QhhfcscMkll+Sr//2vc9aHP52zzv5Uzv36N/KxT37x8vpuddjNc/Ob3Sh3OPyw3OXI2+anb3qjfb+v9oytIAECBAgQIECAAAECBAgQIECAAAECBAgQIECAAAECBLZQQMBopkkVMPoB7IEEUnYLF734Pzw5T3zcA4UgkggYzbSJt6Da737vgpz+pvfkj171lnzxS19be0S3vfXP5HeOfkzuc48jcvWrX23tcj6cTuDcv/rbvPHNZ+aJv/rAHPLPrj1dxWoiQIAAAQIECBAgQIAAAQIECBAgQIAAAQIECBAgQIDAHgQEjPaAtk4RAaMfKO01YFTCRW864/150tOPz/nf+e7l5OXkIuGiK65AAaN1duT++uaiiy7OGe/4f/L840+5LIC21+c+9/iF/McXPiWH/vSN91qFciMFzjv/7/Pq096e4//Ta3LbW/9sTn/VC3O9615nZC0+J0CAAAECBAgQIECAAAECBAgQIECAAAECBAgQIECAwLQCAkbTel5em4DRDyj2EjAq4aK3vfMDedqzTszX//obl5sKF/UvVgGjmTZxpdWWQN6xL/yjvOKUN+84ghv9xA1ys5v+RK58pSvnkksvyVe/9tdX2GvtguXqtJN+/5gcecStc6UrXalSlTq6/d//8n/kqMcfe/n1dXe/y+0FjOqYOr0kQIAAAQIECBAgQIAAAQIECBAgQIAAAQIECBAgsPUCAkYzTfESA0Z7CfuM5XnBS07Nc1500uXFxrZZwkXv/dOP5tefetwPhYtOPP7pefTD7+NatM6kCBiNXaXb+/03v3V+nvCUF+Xt7/7gFQZZwnn3v++d89ijfjm3vc3P5Jo/co0rvC/7rgST3vXeD+eEP3z9D12nVgJJrz35/2fvvuOlqs798T+IStRogiWJ3m8siUhsYMVeUIO9l4BgBUVFVMBQBS4g9UpRREEBG4pRYo0ajYoajeXaS2xJbDfYJcFC9Eb8vdac35l7zpw5nBk4ezzge/+TMLP2s/d6rzXnHz+vZw3LhYxc2QkU/pYFjLKzVpkAAQIECBAgQIAAAQIECBAgQIAAAQIECBAgQIAAgfIEBIzK8yp5tIBRFVU5AaMUcpj70JNx8hnDhYtK3mmROwLrVycOiOdeeC1/18P3zIhddmxbRpW6Qxcu/DJ6DRgf02belP+ynPVcqoe7uWyBz79YGH0HX1Snc1GHvXaM0cPOjK3btC6pA9Gnn30Roy6YmTuiq+aV9tOs6SNiw/XXK/vd3FCagIBRaU5GESBAgAABAgQIECBAgAABAgQIECBAgAABAgQIECBQeQEBo4zMBYyqYMsJpDz48NNxQvehwkVl7kkBozLBlsPhX3+9KCZcPCsXMKp5nXLi4TFmWM9Ys+UaZc363//+OtfJqP/QybXuG3juyTFsYHddxMrSLH2wgFHpVkYSIECAAAECBAgQIECAAAECBAgQIECAAAECBAgQIFBZAQGjjLwFjKpgSw0YCRct+UYUMFpyu+Xlzief+XMc1aVfrXBex6M6xEXjfh3rrN1yiaa54NPPo+e54+Lq2Xfk709Hpc2ZNTa223qzJarppsULCBjZIQQIECBAgAABAgQIECBAgAABAgQIECBAgAABAgQINFUBAaOMVkbAqAq2lIDRQ488HaeeNTJ31Ff1tfr3V41LJvaPY4/eL1ZYYYWMVmn5KCtgtHys45LO4ssvv8p1Lrpo6vX5Em233CRmzxwZm7beaEnL5u5Lv82OJw2Md9/7KF9ncL9uMbT/qdG8ud/lUuEWuVnAqLFF1SNAgAABAgQIECBAgAABAgQIECBAgAABAgQIECBAoLEEBIwaS7KgjoBRFUhDAaNHn3g+Tu81Jp574bW8oHBReZuyqQaM5v9jQdw794m4855H4rkXX4tnnns1N7F0XFcKwOy4/ZbRYa8dY4fttohVVmlR3qRrjE6ddv74p2dizi331XpO6rbTdstW0X737eKwg/aM9O9mzZqV9Jxrb7grunQbnB/78D0zYpcd28bnXyyMq6+7I6667nfx+JMv5mrusP0WcfhB7eOAfXeJNVZfraT6jTnopZf/Fkcf3y9efvWNfNnxo3pFrx7Hljzf+t4nzffMPuPiymtvzw/Zp327uHra8Fj3J2uXNI0PPvwk7n3gibj9rodye6A6SFhzfQ45YI/YcP11Sw4TFq5PQ39nCl+01PsXLvwyeg0YH9Nm3pQrse/eO8W1M86Ptdb8Qe7fae/defcjceudD9SaW9rb7bbdPI454pe5/b3iis3rtXrksedi1w5dS7JMv5vfXDk6WrfaID9+SfbqNlv/Inr0HpP7fVZfs6aPiM7H7F/Se1QPKhZuu+fWKfHL9juUVcdgAgQIECBAgAABAgQIECBAgAABAgQIECBAgAABAgSavoCAUUZrJGBUBbu4//D/1LMvR4/eY3NBjepLuKj8DdnUAkafzF8Q4yfPiqkz5kT6/w1dKSwxpP8pceQhe0WLFis3NDz/fQq/XHbFzXH+uOklPef4TgfGsEHdY8P112vwGcVCGz9ap2UubHPP/Y8VvT8FesYM6xkrr7xSg/Ubc8DEKddF7wET8iVb/Xz9mHPN2GizRatGeczNt8/NOe+7z46x285bx2atf1ZSIOzNt+fl9sFV1/4uPv3siwbf5fCD28d5fbvG1m1aNxiMKjUgVN9DS72/voDRD9b4ftx4y70xbPRltTqvFXve9ttsFpPGnhs7tduy6LyyCBiVslfTHP5z9GX5Vy43pJVuLPzbU274rMFNYQABAgQIECBAgAABAgQIECBAgAABAgQIECBAgAABAk1GQMAoo6UQMKqCre8/Wr/4579GtzNH1AkXTb1wYHQ6at8GAwYZLdsyWbYpBYz+Pu+D6NFnbNx6x4NlW55y4uG5gE7qcNTQ9cprb8bZfS+oN+xT3/2pa86E0b0ihVkW182oMIByw1VjIn1W37xSMO7m6y6Ivfds19CrN+r3KbiTOtFcc/2d+brHdTwgpkzoH+mdvo3rm2++ibvvezTO6Te+wfBN4fultZ8wuneuk87iuv6UGhCqb/6l3l8sYHTZ5EG5jkajLphZMm+a15Tx/eNXR/6yzr5r7IBRqXt19dVXi8M69ckff1esO1JDEyx0HHHe6THo1yf7+90QnO8JECBAgAABAgQIECBAgAABAgQIECBAgAABAgQILIMCAkYZLZqAURVssYBROsrppNOHCRc10t5rKgGj1FGo7+CL4pLLb6w1s9ShaKd2beIXm2yY+/zTzz6Phx99Nh58+Ok6Aimg0L/3iYsNlxTbP6lQCnHsvEPb3NFUqYvQx5/8M+594PH80WzVD0vBm4aCbIXBia3bts7XSSGldBxa+t+33nk3d0TWNlv9ImZMGRwtf9hwOKqRlj1X5i9/eyc6njgwUjew6mvU0B4xoM9JjfmYkmulcNHsOXfHaWePqtO1KK1PCmBtteUm0bx589yRbg/88amcYc0rrc/gft2iV4/O9e6DUgNC9b14qfcXBoxSB6fUYemiqdfnS6d9sOdu28amrTeKr7/+Op594bW474En6nTVqi/A8/pf346bbpubq/fJ/H/mwmLvvvdR7t+pZjpmbZXvVR0h2KLFStHxyH3jJz9eK//8Jd2rqUDXHiMidaiqvqZfPDi6Hn9oSetdeHxeOjLvltnjc78/FwECBAgQIECAAAECBAgQIECAAAECBAgQIECAAAECy5+AgFFGaypgVAVbGDAqFg5ZXHePjJZnuSrbVAJGd9z9cHQ6aWA+WJKCF5Mv+HXs/8td6gRFUhAlhWP6DZlcK+CQAhU3Xj02Nt/0Z0XX6P0PPonuZ4+s1Uko7Z/z+nbLBSPWWH21WvctWrQonn7ulRg07JJa3Y7Su1074/zYZce2RZ9TGNqoHpS6A40bcXatgEcKobz/4cclHb3W2BuvWPebW6+fEIccsHtjP6qkeul9Onc9r1ZoKK3PyCE94rhOB8Rqq65Sq86XX34Vv73t/hg+5vJa3Y5SyOiyi86Ljkd1KGl9yj3ea0kDRjVfJgXn0pFuRx6yd50j4z78aH7u+LHCsN34Ub0iHaVXX/eswt/yvnvvlNuna635g3r9l2avFh6vd2Lng+Pi8X3rrFOxh7/08t/i6OP75YJi6Updwb6NkF1JG9MgAgQIECBAgAABAgQIECBAgAABAgQIECBAgAABAgSWWkDAaKkJixcQMKpyqfkf/tN/PO/aY3ikEELN6+TjDolJY8/91o50ymgLVKxsUwgYffXV/0b/oZMjBRaqr9/OGhdHHLLXYh3ee//j3FF5KZxUfaUjslIIo/D6+utFMW7SVTFw2JT8VykoNPOSIdF+9+0WeyzTJ/MX5N7v8itvzt97fKcDY/IFfeuEktKAYqGNA/fdNVKHl5rdYyq2yPU8qPA9UxeZ22+YGNtutWnFX23+PxZE97NHxY0335t/durac+nE/rkOVou7UhefM/uMqxUCS+GvWdNHFA1ulRoQqu+Zpd5f2MGout4O222R2wtbbPbzeqdVrKPXfvvsHNdcPjzWXuuHRe9rrIBRqXu1MCTUUMCv5kvPuPrW3G+3+po6aWDu772LAAECBAgQIECAAAECBAgQIECAAAECBAgQIECAAIHlU0DAKKN1bYoBo6WdaindNEaMnR5DRk7NP6o6YPQ/896vEyCo+T6TxvaJs07ruNiQyNK+//J6f1MIGKVwyXGnDMkHheo7DqrYGtx02/1xZJe++a9Sl6ApE/rXCZy98da8XIekx598MTe2lKPOaj7v7/M+iONOHRJzH3oyf//N112QO7ar8CoWMCrn+KhK7bXC9yzHvbHfMR0Ldvix5+Y7WKX1mTNrXHTYa8eSHvX8i69Hx5MG5jvipJvq+7tQakCovgeXen+xgFGa1zWXj4hDD9yjwXk98dRLcVinPvkjz7bcfOO44aox+eMCCws0VsCo1L1aeMxZep9S7v30sy+iR+8xuePc0lVOMKlBNAMIECBAgAABAgQIECBAgAABAgQIECBAgAABAgQIEGiSAgJGGS2LgFEVbAoYnX16p/j1eRfW6lJTyJ460Vw1bVjsses2Ga3I8lu2KQSMPv7kn7mjse6+79EcdKufrx9zrhkbbbZo1SD8K6+9GaeeNTLXSWirNpvkwhdHH7ZPtGixcq17CzumLK4DUX0PLayROiWNGdYzVl55pVq3FAZQyplPgxNuxAGFgb7Uuej6K0fFxj/7aSM+peFSxTpYpcDguBFn1VnH+qqlY/NSB6w+Ayfmh9TX8afUgFB9zyr1/mIBo4a6ENV85rx3P4zO3c6LB/74VP7jh++ZUe/RfI0RMCp3rxZalHJM2lPPvhwHH9MrH5wq5Z6Gd5ERBAgQIECAAAECBAgQIECAAAECBAgQIECAAAECBAg0ZQEBo4xWR8CoCjYdXbVo0aJ48OGn89IpTHRC54Piqmt/F2+9827+81KP9cloyZbZsk0hYPTFwn/F2X0viOlX3ZJ3POXEw3PhnTVbrrHUtsWCHun4rM7H7F9W7dQl56jj+kU6kitde+62bVw7/fxYb911atUpDF3s075dXDdjZKyzdsuynpf14MKAUSldxrJ4p2JBmntunRK/bL9DWY8rXJ/6jnwrNSBU38NLvb/YvhvQ56QYcd7p0bz5Cg3OrbDTT7oh64BRuXu1sDNYKQGlFATrPWBCfv6lHIfYIJYBBAgQIECAAAECBAgQIECAAAECBAgQIECAAAECBAg0aQEBo4yWR8CoOGx1p6Jddmwb4yfPiv5DJ9caeGb3Y2Lc8LNjlVVaZLQyy1/ZphAwSqqF3YHSZ+lIqC6/OiAO2m/X2GTjDWLFFZsv0QIUBljSMVUpwLLj9luWVe/Dj+bHsV0Hxb1zn8jdl1WApayXWorBhUGPb+uItMf++4XocGiP/PFoO+/QJq6bOTLS772c658LPotuZ46IObfcl7+tWJCs1IBQfc8u9f5iAaPUaS11zyrlKnZ/1gGj6mMpS/0bWqz71NRJA3Pd54pd6TjErj1GxM23z819vcN2W8TsK0bFRhusVwqJMQQIECBAgAABAgQIECBAgAABAgQIECBAgAABAgQILKMCAkYZLVxTDBiV+x+el4SmsKNKzRopbDDzkiG5rkbNmjWLFPbofvao/H+oTmNTcGTqhQOj01H75sa4GhZoKgGjv8/7II47dUjMfejJoi+d1j91DDrikL2i3babx49/tGbJa1yss81xHQ+INVv+oGGgGiMW/uvLuOGmP8TLr76R/7RYp53CAEo5XWvKeqGlHFz4nt9WwOi2Ox+KQzv2zs/mqMP2jukXD44frPH9smb49deLYvD5l8bo8Vfk7xs+6LQY3K9brTqlBoTqe3ip9xcLCF1/xaj41ZEdSprXtxEwWpK9+oe5j+cCYtVX+m1NmdA/9/e48HriqZfisE59t7y6rAAAIABJREFU8sej1XfMYElABhEgQIAAAQIECBAgQIAAAQIECBAgQIAAAQIECBAgsMwICBhltFQCRrVhC8NF1d8++cyf46gu/WodlbZp640i/Uf8Nlu0ymh1lq+yTSVglFQfeuTpOPWskZHeqaErdT5JYaOD998tWrfaIFZYof4jpx557LnYtUPXhkou0feldMgpFnJZooc18k2FwZAl7ey0tK9VamCnlOcUhhSbWsBocR2ICuf3bQSMlmSvvvveR3F89yH5zl71HZP2zTffROqa1WfgxPxUl+QovFL2gTEECBAgQIAAAQIECBAgQIAAAQIECBAgQIAAAQIECDQtAQGjjNZDwOj/YOsLF6UR6T9YT7/qllwopeZ1+MHtY9qFA2OdtVtmtELLT9mmFDBKqm++PS+GjpwWV8++o2TkdJRan55dInW+WW3VVercJ2BUnLKws1Madev1E+KQA3Yv2b4xBmYZMCrWeW1pn1fq/eUGhAoty72/8Le87947xbUzzo+11qy/U1fhXJYkYJQ6Rw0bc1mkcFf1NWF070jdiWpeH338jzjulCHx+3v/lPt4n/bt4uppw3NHDboIECBAgAABAgQIECBAgAABAgQIECBAgAABAgQIEFi+BQSMMlpfAaMq2BQuunTSgNhvn53qPQ5rwaefR89zx9UJpIwZ1jMXOllxxeYZrdLyUbZYwKgxuooUC0eUGl5IwbG33nk3Zl1/V8z6zZ0ldTRKq5GCZRPH9M7tm5qXgFHxvTrv3Q+jc7fz4oE/PpUfMGpoj0jHZFXyKjWwU8o7FXYwKnbk19I+r9T7yw0IFc6v3Pu/rYBReu/Co8+KHXOXfof7H9EzPv3si9xUR5x3egz69cklH3VYyvobQ4AAAQIECBAgQIAAAQIECBAgQIAAAQIECBAgQIBA0xQQMMpoXQSMqmCLdR8pRv7yq29Ep5MHxXMvvJb/Oh33NGfWuOiw144ZrdLyUfbDj+bHsV0H5Y83SrMqduxXubOd/48FuW4ld9z9cP7WUgNGNZ+1aNGieOfv78dDjzwTt9/1UNz3wBPxyfwF9b5Ose5VhQGjUjq7lDvfmuMboyvM0jy/1Hu/+up/o//Qybljq6qv4zoeEFMm9I/0+2mMK4VJzh00KddFZ8/dto1tt9o01my5Rq1QSamBnVLexxFpA/J/B0vZ5421V9PvvWuPEXHz7XNzy5S6Et1+w8TceqersMtR+v6W2eOj3babl7KsxhAgQIAAAQIECBAgQIAAAQIECBAgQIAAAQIECBAgsIwLCBhltIACRlWwpQaMUseb2XPujtPOHpXvjpHu32G7LeKKS4fGpq03ymillv2y/1zwWXQ7c0TMueW+/GQao4tN6kB07MmD4k+PP5+v2xjBpRSKee0vb8ed9zwSN912fzz+5It1FuG3s8bFEYfslf/8sf9+IToc2iO/N1Lo4forR8XGP/tpJgvYWKGNTF6uoGjhu7b6+fox55qx0WaLVo3y+Jde/lscfXy/SCHA6qtwf91250NxaMfe+e+Ldb8p5WWKBaaK7eWlDTSVen+5HYgK51ju/d9mB6P07imo1nvAhPw0xo/qlTsmrVmzZvHuex/F8d2H5IOMKQg4Y8rgaPnDNUpZWmMIECBAgAABAgQIECBAgAABAgQIECBAgAABAgQIEFjGBQSMMlpAAaMq2FIDRmns518sjL6DL4pLLr+x1qqcccrRMW7EWbHaqqtktFrLdtlioYxy3OubfeFxSGncg3ddFrvvsk2jgaXuRnf94U/Ro/fY3JFq1Vda8/Eje8X3vrdy7qO//O2d6HjiwHjq2Zdz/07dee66aXLssmPbRnuXmoWWpYDRG2/Ni04nDawV1EqhnL7nnBDNm6+wVD4p+JdCJ30GTszXSfY3X3dB7L1nu/xnaV0OPqZXLoSSriUNgBXrmnX9FaPiV0d2qDWPwkBTuft99PgrYuCwKfma9d1fbkCoELvc+7/tgNHzL74eRx3XL17/69u5qdQMiqXOY4cfe24+5Dd10sDc33cXAQIECBAgQIAAAQIECBAgQIAAAQIECBAgQIAAAQLfDQEBo4zWWcCoCrbc//Cf/sN2OparsKvNpLF94qzTOtY6limjpVsmy06beVOcds6o/Lunzk+zrxgVG22w3hLNp1iwZOcd2sR1M0fGBj9dt07N1N0mdTp6+rlX4oWX/hLpmK5TTjy8pGenZ02d8ds4o/eY/PjCo6GKdWmq2V2lpAdFRArjnHzGsFhxxeaxdZtfxIbrrxtHHrp3/PhHa9YqsSwFjAqPrkoTSR2/UjBnabsYvfn2vOjSbXCksFn1Vaxzzbx3P4zO3c6LB/74VH7cPbdOiV+236HUpcmNKwy4FB7TVV2s8Mi8biccFheOOzdWXeV7DT7vX//6KvoMmlgryChgVMWWQp5n9hkXV157e+7f1f7btP1FjPyvmTH4/Etzn6f9dePVY2PzTX/WoLcBBAgQIECAAAECBAgQIECAAAECBAgQIECAAAECBAgsHwICRhmto4BRFWy5AaN0z613PBjHnTK41lFpKdRy1bRhsceujdc9J6Ol/1bKFnaQSS+xNKGsv8/7II47dUjMfejJ/HwWt5alHjlVH05hYKQwYFQs8NR+9+3imsuGx3+s96OSzFON6VfdEqeeNTI/vr7Q1LIUMEqTScGcjicNrHWM2fGdDozJF/SNNVZfrSSfwkH1dRQrdkxeY3TRSkGpcZOuqtVZaL99do5rLh8ea6/1w1qvV7hf9mnfLq6bMTLWWbtlg3MtdvSfgNH/sRXu/dSp6MhD98oFP39/759yA0/sfHBcPL6vrnIN7jYDCBAgQIAAAQIECBAgQIAAAQIECBAgQIAAAQIECCw/AgJGGa2lgFEV7JIEjP79769j6KhpMeqCmbVW59AD94hpFw6q020moyVcpsoWdh5JL7+koazkP37yrOg/dHItg9/OGhdHHLJXUZfCzjPldtApDDUU60jz5DN/jqO69Kt1lNqYYT2jT88uuY5EDV3FumP1Pef4GHHe6bHyyivVun1ZCxilcM6Ei2fljhiseZ3e7agYO/ys3JFy5Vz17YGjD98npl04MFr+cI065QqP0ErPnDNrXHTYa8eSHl0sJFVfl6pinY5umT0+2m27+WKfVSxktri/U+UecVb48HLv/7aPSEvvX3jkXvob3vmY/eNXJw7IH4G3uL8FJS22QQQIECBAgAABAgQIECBAgAABAgQIECBAgAABAgQILHMCAkYZLZmAURXskgSM0n3vvf9xdDtzRNxx98O1ViiFSUYOOSNatFg5o5VbdsvW1/np/CGnx9GH7VOS2YcfzY9xk66OCy66phbE4oIlaWCxgFOpgbBia526pqS9U/P68suvYtDwS3Lhp+orhVgmjukTJxx70GJDRp9+9kX0G3JRXDp9Tv7eFMCaM2tsbLf1ZnUWfVkLGKUJvP/BJ9H97JG5DmA1r4P22y2GDeoeW7dpXdIRg2kP/Ofoy2odIZbqJa9rZ5wfu+zYtuiPZP4/FkT3s0fFjTffm/++dasN4rKLBsXuuyy+81gKf6Wjue65/7H8vemYv9S9qNXP16/zvI8+/ketjjppwBmnHB3jRpxVb1edFC5KHblOPmN4rZDa4v5OlRsQKnzRcu8vDBjtudu2ce3082O9ddep9w9TY+/V9DtLQbWLpl6fe2bq8rVP+x1i+JjLc/9e2uMXl92/sN6cAAECBAgQIECAAAECBAgQIECAAAECBAgQIECAwHdbQMAoo/UXMKqCXdKAUbr3wYefjhO6D60VBkiBkqkXDoxOR+1bUlgio+VtkmVTmKHvkAvj4mk31Hm/3XbeOk458fBov9t28aN1WuY79ixatCjm/+PTeOW1N+OuPzwSs66/q074otROSCkcclSXvrWOtkvhlqEDTolt2v4iVlhhhVrvlQIfzzz/agwYenGtYEkKsKRjuDZcf7068yjWhSgN6tXj2Dinx7Gx/v/7SdFnDB05LX73+z/W+m5x3Y8aO7RRqQ3z8qtvxEmnD4vHn3yx1iPT7+bwg9vHSV0Oie233axOCCd1LEpHh113w+9jxtW31tkDpf7u0tFlnbueV+v+NVuuEef17RannnR4neemMMud9zwSA/7z4kjhmuqroeelvTPyv2bG4PMvrTXPc886LlJXqsKj0hZ8+nluXuePmx6fzF9QZzmayhFphce3JYdLJvaPY4/er87vp3oSWezVP8x9PDoc2qPotk2/tfTbKez6Vak97jkECBAgQIAAAQIECBAgQIAAAQIECBAgQIAAAQIECHw7AgJGGbkLGFXBLk3AqL5jmtpuuUnMnjky0jFcrtoCqYtNz1+Pq9VFZmmMUrhowuheuXBKs2bNFluqWIeh6hu2bts6dmrXJh8Aevt/3otHn3g+nnnu1Vo1GwqWpMHFgmfVRfbYdZvYdaetYvXvrxaffvZ53Dv3iTphmzQ2dTxKx2+tteYPis4pi9DG0qxDOfe+9PLfcp2MUtinviutxzprtcx9vfBfX8azz79aKxhW874UEJp8Qd/oeGSHekMu1eNT8Gf2nLvjtLNH1amX6uy9Z7vYastNonnz5pHCUA/88ak6YaZUq5Sj7wq7/VS/Q3rOgfvuGptv+vP4+uuv49kXXot0fFt1sCjtsWGDTos773k4tz8W93eq3A5Ehd7l3v/PBZ/lOrfNueW+WqWq12ullVaMUUN7RJstWuW/z2KvvvveR3F89yF5n5ovc8+tU+KX7XcoZ0saS4AAAQIECBAgQIAAAQIECBAgQIAAAQIECBAgQIDAciAgYJTRIgoYVcEuTcAo3V/fsU8p8DLtwoF1OpVktJzLVNkUpBg9/oo6x5yVO4ntt9ksJo09N3Zqt2WD4aLq2unZ/YdOjsuvvLncx0UKhkwY3Ts6H7P/Yo87S4VTOOn0XmPiuRdeK/s5x3U8IBcuKuxyU7NQFqGNsl90KW6o75izckumblKTxvaJbbfatOQ9kEJGt/zugTpdiUp5dtoD5w8+I9dta8UVmy/2lvScm2+fG70HTCwaUip2c/WReqmzVuqOdvd9jy7271S5AaHCZ5Z7f5pTOprsnH7j6517YcAni7369deLYtiYy2LE2Om13mOf9u3i6mnDY92frF3KchpDgAABAgQIECBAgAABAgQIECBAgAABAgQIECBAgMByJCBglNFiChhVwS5twCjVKHbsUvq8lC4nGS1vky+bjj770+PPx4SLr82FMMq5Uteis8/oVPRIq1LqpE5GM6+5LcZOvKrk4EcKjJ3Xt2ts3aZ1yUGWFKKZdMnsmDpjTtFjrwrftXWrDWJI/1PiyEP2ihYtVl7sVLIIbZRi15hj0h5I3XsuvGR2bg98+tkXJZffcvONo0/PLnHUYXvXOdas1CJvvj0vho+ZHnNuubekZx/f6cAYeO7Jkdap1Kv6mL1iR+AV1kiBufQ3o/3u2+X2SzrKrakFjNI7NxTSmzppYO7vavWV1V5Nf3f3P6JnrbUbcd7pMejXJ5f8Gy11HY0jQIAAAQIECBAgQIAAAQIECBAgQIAAAQIECBAgQKDpCwgYZbRGAkZVsI0RMKqvq0fqojHr8hGx1x7bZ7SKy37ZZJe6QD3x1Evx8KPPxjPPvxKv/+WdWsGfdPxSChWlI8z23G3b3BFWK6+80lJPPnVvefzJF+Oe+x+Lx/77hVy3oepjqlKIJB1xl440O+SAPWLD9ddt8Pit+l5o/j8W5I5yuvOeR+KV197MPStdqVvNVm1a50JLKcC0w3ZbxCqrtChpXlmFNkp6eAaDklEKnKXj5dI6vPXOu5GOGKu+0h5Ia7LzDm1j7z22j0023qDBDkKlvGbaf//z9w9ya/PAw0/mjsSrfm56XnrunrtuFwd02CX+33/8aImDK+k4xbTXbrjpD7m9Xr0HUv22W2wSnY7eN3bbaev8+n/8yT+bbMAouaaQXjK7/rf3xOP//WKt3+uAPidFCvo0b75Cbgmy2qtpz3TtMSIfUEx/b2+ZPT7abbt5KUtvDAECBAgQIECAAAECBAgQIECAAAECBAgQIECAAAECy5mAgFFGC9oUAkYZTU1ZAgQIEFjOBQoDRimkN2PK4Gj5wzWW85mbHgECBAgQIECAAAECBAgQIECAAAECBAgQIECAAAECxQQEjDLaFwJGGcEqS4AAAQKZC6ROUId16hPvvvdR7lmFR7Nl/gIeQIAAAQIECBAgQIAAAQIECBAgQIAAAQIECBAgQIBAkxIQMMpoOQSMMoJVlgABAgQyFfj660UxbMxlMWLs9Nxz0nGGN149Njbf9GeZPldxAgQIECBAgAABAgQIECBAgAABAgQIECBAgAABAgSaroCAUUZrI2CUEayyBAgQIJCpwBtvzYtOJw2Mx598Mfecs07rGONGnBUtWqyc6XMVJ0CAAAECBAgQIECAAAECBAgQIECAAAECBAgQIECg6QoIGGW0NgJGGcEqS4AAAQKZCfz731/H+Mmzov/QyblnrP79VePm6y6Ivfdsl9kzFSZAgAABAgQIECBAgAABAgQIECBAgAABAgQIECBAoOkLCBhltEYCRhnBKkuAAAECjSLw4UfzY8UVm8cPf7B6rt68dz+MydN+E5dcfmN8+tkXuc+OPnyfmHbhwGj5wzUa5ZmKECBAgAABAgQIECBAgAABAgQIECBAgAABAgQIECCwbAoIGGW0bgJGGcEqS6AJCjzy2HOxa4euFXuzWdNHROdj9q/Y8zxo+RR46JGnY4/9T613cql70ZxZ46LDXjsunwBmRYAAAQIECBAgQIAAAQIECBAgQIAAAQIECBAgQIBAyQICRiVTlTdQwKg8L6MJLMsCAkbL8up9d9/9qWdfjoOP6RXvvvdRUYQxw3pGn55dcl2OXAQIECBAgAABAgQIECBAgAABAgQIECBAgAABAgQIfLcFBIwyWn8Bo4xglSXQBAUEjJrgonilBgVeff2t+NWJA+K5F16rM3bguSfHwHNPitVWXaXBOgYQIECAAAECBAgQIECAAAECBAgQIECAAAECBAgQILD8CwgYZbTGAkYZwSpLgAABAo0i8NnnX8RFl14fc269L5557tVYs+UaceC+u0bX4w+L3XbeKlZYYYVGeY4iBAgQIECAAAECBAgQIECAAAECBAgQIECAAAECBAgs+wICRhmtoYBRRrDKEiBAgAABAgQIECBAgAABAgQIECBAgAABAgQIECBAgAABAgQIVFRAwCgjbgGjjGCVJUCAAAECBAgQIECAAAECBAgQIECAAAECBAgQIECAAAECBAgQqKiAgFFG3AJGGcEqS4AAAQIECBAgQIAAAQIECBAgQIAAAQIECBAgQIAAAQIECBAgUFEBAaOMuAWMMoJVlgABAgQIECBAgAABAgQIECBAgAABAgQIECBAgAABAgQIECBAoKICAkYZcQsYZQSrLAECBAgQIECAAAECBAgQIECAAAECBAgQIECAAAECBAgQIECAQEUFBIwy4hYwyghWWQIECBAgQIAAAQIECBAgQIAAAQIECBAgQIAAAQIECBAgQIAAgYoKCBhlxC1glBGssgQIECBAgAABAgQIECBAgAABAgQIECBAgAABAgQIECBAgAABAhUVEDDKiFvAKCNYZQkQIECAAAECBAgQIECAAAECBAgQIECAAAECBAgQIECAAAECBCoqIGCUEbeAUUawyhIgQIAAAQIECBAgQIAAAQIECBAgQIAAAQIECBAgQIAAAQIECFRUQMAoI24Bo4xglSVAgAABAgQIECBAgAABAgQIECBAgAABAgQIECBAgAABAgQIEKiogIBRRtwCRhnBKkuAAAECBAgQIECAAAECBAgQIECAAAECBAgQIECAAAECBAgQIFBRAQGjjLgFjDKCVZYAAQIECBAgQIAAAQIECBAgQIAAAQIECBAgQIAAAQIECBAgQKCiAgJGGXELGGUEqywBAgQIECBAgAABAgQIECBAgAABAgQIECBAgAABAgQIECBAgEBFBQSMMuIWMMoIVlkCBAgQIECAAAECBAgQIECAAAECBAgQIECAAAECBAgQIECAAIGKCggYZcQtYJQRrLIECBAgQIAAAQIECBAgQIAAAQIECBAgQIAAAQIECBAgQIAAAQIVFRAwyohbwCgjWGUJECBAgAABAgQIECBAgAABAgQIECBAgAABAgQIECBAgAABAgQqKiBglBG3gFFGsMoSIECAAAECBAgQIECAAAECBAgQIECAAAECBAgQIECAAAECBAhUVEDAKCNuAaOMYJUlQIAAAQIECBAgQIAAAQIECBAgQIAAAQIECBAgQIAAAQIECBCoqICAUUbcAkYZwSpLgAABAgQIECBAgAABAgQIECBAgAABAgQIECBAgAABAgQIECBQUQEBo4y4BYwyglWWAAECBAgQIECAAAECBAgQIECAAAECBAgQIECAAAECBAgQIECgogICRhlxCxhlBKssAQIECBAgQIAAAQIECBAgQIAAAQIECBAgQIAAAQIECBAgQIBARQUEjDLiFjDKCFZZAgQIECBAgAABAgQIECBAgAABAgQIECBAgAABAgQIECBAgACBigoIGGXELWCUEayyBAgQIECAAAECBAgQIECAAAECBAgQIECAAAECBAgQIECAAAECFRUQMMqIW8AoI1hlCRAgQIAAAQIECBAgQIAAAQIECBAgQIAAAQIECBAgQIAAAQIEKiogYJQRt4BRRrDKEiBAgAABAgQIECBAgAABAgQIECBAgAABAgQIECBAgAABAgQIVFRAwCgjbgGjjGCVJUCAAAECBAgQIECAAAECBAgQIECAAAECBAgQIECAAAECBAgQqKiAgFFG3AJGGcEqS4AAAQIECBAgQIAAAQIECBAgQIAAAQIECBAgQIAAAQIECBAgUFEBAaOMuAWMMoJVlgABAgQIECBAgAABAgQIECBAgAABAgQIECBAgAABAgQIECBAoKICAkYZcQsYZQSrLAECBAgQIECAAAECBAgQIECAAAECBAgQIECAAAECBAgQIECAQEUFBIwy4hYwyghWWQIECBAgQIAAAQIECBAgQIAAAQIECBAgQIAAAQIECBAgQIAAgYoKCBhlxC1glBGssgQIECBAgAABAgQIECBAgAABAgQIECBAgAABAgQIECBAgAABAhUVEDDKiFvAKCNYZQkQIECAAAECBAgQIECAAAECBAgQIECAAAECBAgQIECAAAECBCoqIGCUEbeAUUawyhIgQIAAAQIECBAgQIAAAQIECBAgQIAAAQIECBAgQIAAAQIECFRUQMAoI24Bo4xglSVAgAABAgQIECBAgAABAgQIECBAgAABAgQIECBAgAABAgQIEKiogIBRRtwCRhnBKkuAAAECBAgQIECAAAECBAgQIECAAAECBAgQIECAAAECBAgQIFBRAQGjjLgFjDKCVZYAAQIECBAgQIAAAQIECBAgQIAAAQIECBAgQIAAAQIECBAgQKCiAgJGGXELGGUEqywBAgQIECBAgAABAgQIECBAgAABAgQIECBAgAABAgQIECBAgEBFBQSMMuIWMMoIVlkCBAgQIECAAAECBAgQIECAAAECBAgQIECAAAECBAgQIECAAIGKCggYZcQtYJQRrLIECBAgQIAAAQIECBAgQIAAAQIECBAgQIAAAQIECBAgQIAAAQIVFRAwyohbwCgjWGUJECBAgAABAgQIECBAgAABAgQIECBAgAABAgQIECBAgAABAgQqKiBglBG3gFFGsMoSIECAAAECBAgQIECAAAECBAgQIECAAAECBAgQIECAAAECBAhUVEDAKCNuAaOMYJUlQIAAAQIECBAgQIAAAQIECBAgQIAAAQIECBAgQIAAAQIECBCoqICAUUbcAkYZwSpLgAABAgQIECBAgAABAgQIECBAgAABAgQIECBAgAABAgQIECBQUQEBo4y4BYwyglWWAAECBAgQIECAAAECBAgQIECAAAECBAgQIECAAAECBAgQIECgogICRhlxCxhlBKssAQIECBAgQIAAAQIECBAgQIAAAQIECBAgQIAAAQIECBAgQIBARQUEjDLiFjDKCFZZAgQIECBAgAABAgQIECBAgAABAgQIECBAgAABAgQIECBAgACBigoIGGXELWCUEayyBAgQIECAAAECBAgQIECAAAECBAgQIECAAAECBAgQIECAAAECFRUQMMqIW8AoI1hlCRAgQIAAAQIECBAgQIAAAQIECBAgQIAAAQIECBAgQIAAAQIEKiogYJQRt4BRRrDKEiBAgAABAgQIECBAgAABAgQIECBAgAABAgQIECBAgAABAgQIVFRAwCgjbgGjjGCVJUCAAAECBAgQIECAAAECBAgQIECAAAECBAgQIECAAAECBAgQqKiAgFFG3AJGGcEqS4AAAQIECBAgQIAAAQIECBAgQIAAAQIECBAgQIAAAQIECBAgUFEBAaOMuAWMMoJVlgABAgQIECBAgAABAgQIECBAgAABAgQIECBAgAABAgQIECBAoKICAkYZcQsYZQSrLAECBAgQIECAAAECBAgQIECAAAECBAgQIECAAAECBAgQIECAQEUFBIwy4hYwyghWWQIECBAgQIAAAQIECBAgQIAAAQIECBAgQIAAAQIECBAgQIAAgYoKCBhlxC1glBGssgQIECBAgAABAgQIECBAgAABAgQIECBAgAABAgQIECBAgAABAhUVEDDKiFvAKCNYZQkQIECAAAECBAgQIECAAAECBAgQIECAAAECBAgQIECAAAECBCoqIGCUEbeAUUawyhIgQIAAAQIECBAgQIAAAQIECBAgQIAAAQIECBAgQIAAAQIECFRUQMAoI24Bo4xglSVAgAABAgQIECBAgAABAgQIECBAgAABAgQIECBAgAABAgQIEKiogIBRRtwCRhnBKkuAAAECBAgQIECAAAECBAgQIECAAAECBAgQIECAAAECBAhSMk7+AAAgAElEQVQQIFBRAQGjjLgFjDKCVZYAAQIECBAgQIAAAQIECBAgQIAAAQIECBAgQIAAAQIECBAgQKCiAgJGGXELGGUEqywBAgQIECBAgAABAgQIECBAgAABAgQIECBAgAABAgQIECBAgEBFBQSMMuIWMMoIVlkCBAgQIECAAAECBAgQIECAAAECBAgQIECAAAECBAgQIECAAIGKCggYZcQtYJQRrLIECBAgQIAAAQIECBAgQIAAAQIECBAgQIAAAQIECBAgQIAAAQIVFRAwyohbwCgjWGUJECBAgAABAgQIECBAgAABAgQIECBAgAABAgQIECBAgAABAgQqKiBglBG3gFFGsMoSIECAAAECBAgQIECAAAECBAgQIECAAAECBAgQIECAAAECBAhUVEDAKCNuAaOMYJUlQIAAAQIECBAgQIAAAQIECBAgQIAAAQIECBAgQIAAAQIECBCoqICAUUbcAkYZwSpLgAABAgQIECBAgAABAgQIECBAgAABAgQIECBAgAABAgQIECBQUQEBo4y4BYwyglWWAAECBAgQIECAAAECBAgQIECAAAECBAgQIECAAAECBAgQIECgogICRhlxCxhlBKssAQIECBAgQIAAAQIECBAgQIAAAQIECBAgQIAAAQIECBAgQIBARQUEjDLiFjDKCFZZAgQIECBAgAABAgQIECBAgAABAgQIECBAgAABAgQIECBAgACBigoIGGXELWCUEayyBAgQIECAAAECBAgQIECAAAECBAgQIECAAAECBAgQIECAAAECFRUQMMqIW8AoI1hlCRAgQIAAAQIECBAgQIAAAQIECBAgQIAAAQIECBAgQIAAAQIEKiogYJQRt4BRRrDKEiBAgAABAgQIECBAgAABAgQIECBAgAABAgQIECBAgAABAgQIVFRAwCgjbgGjjGCVJUCAAAECBAgQIECAAAECBAgQIECAAAECBAgQIECAAAECBAgQqKiAgFFG3AJGGcEqS4AAAQIECBAgQIAAAQIECBAgQIAAAQIECBAgQIAAAQIECBAgUFEBAaOMuJtCwGjE2OkxZOTUTGY4a/qI6HzM/nVqFz6z+8lHxMTRfWKVVVos0Xt88803MXvO3XHa2aPi08++yNdY/furxuB+3aJXj86x4orNl6j28nLTq6+/Fb86cUA898Jr+Sk9fM+M2GXHtks1xYULv4xeA8bHtJk35ess7Xou1Qu5eYkFFi1aFK//9Z144I9PxQMPPxlvvvVuPPbfL+Trbd22dbRutUHsvEPb2HuP7WOTjTco+3f18Sf/jM5dz4u773s0V7ftlpvEb64cnavrIkCAAAECBAgQIECAAAECBAgQIECAAAECBAgQIECAAIFlW0DAKKP1EzCqgl2aQMriwkWj/vPMOO3kI8sOQWS03N9qWQGjb5W/ST98waefx7W/uSsunTEnXnjpLyW/6/bbbBb9ep0YB+23a7RosXJJ9y1pwOjLL7+K3/3+4VhppRXjkAN2L+lZBhEgQIAAAQIECBAgQIAAAQIECBAgQIAAAQIECBAgQIBAZQUEjDLyFjCqgl3SgFEKF/3mt3+IHn3GxCfzF+RXKXUuEi6qvWkFjDL6ES/DZVNo57e33R/Dx1weaX8s6XXQfrvFf51/dvxikw0bLFFuwCh1VfrT48/H2IlXxe9+/8eorytagw82gAABAgQIECBAgAABAgQIECBAgAABAgQIECBAgAABAgQyFxAwyohYwKgKdkkCRilcdPPtc6P3gInx1jvv5ldIuKj4ZhUwyuhHvIyWTYG8wedfGpdcfmO9M9jgp+tGq41/Gis0WyEWfbMoXv/LO7V+azVvTEecTZ00MPbYdZto1qxZvTXLDRiNm3R19BtyUb6egNEyuuG8NgECBAgQIECAAAECBAgQIECAAAECBAgQIECAAAEC3wkBAaOMlrkpBoyWJOxTLs+IsdNjyMip+dvKfWYKF/3+3kfj9HNG1wkXTRzTJ0449iDHohUsioBRubt0+R3//gefRPezR8atdzxYa5IpnHf4we3jpC6HxPbbbharrbpKre/T7y4Fk1InofGTZ9U5Ti0Fkq6aNiwXMqrvKjdgVPi3QsBo+d2XZkaAAAECBAgQIECAAAECBAgQIECAAAECBAgQIECAwLIvIGCU0RoKGFXBlhMwSiGHuQ89GSefMVy4qIx9KWBUBtZyPPTzLxZG38EX1elc1GGvHWP0sDNj6zatF9uBqJrm08++iFEXzIwxE66spbXLjm1zx5htuP56jaIoYNQojIoQIECAAAECBAgQIECAAAECBAgQIECAAAECBAgQIECgIgICRhkxCxhVwZYTMHrw4afjhO5DhYvK3JMCRmWCLYfDv/56UUy4eFYuYFTzOuXEw2PMsJ6xZss1ypr1v//9da6TUf+hk2vdN/Dck2PYwO6N0kVMwKisJTGYAAECBAgQIECAAAECBAgQIECAAAECBAgQIECAAAEC36qAgFFG/AJGVbClBoyEi5Z8IwoYLbnd8nLnk8/8OY7q0q9WOK/jUR3ionG/jnXWbrlE01zw6efR89xxcfXsO/L3p6PS5swaG9ttvdkS1ax5k4DRUhMqQIAAAQIECBAgQIAAAQIECBAgQIAAAQIECBAgQIAAgYoJCBhlRC1gVAVbSsDooUeejlPPGhkpKFN9rf79VeOSif3j2KP3ixVWWCGjVVo+ygoYLR/ruKSz+PLLr3Kdiy6aen2+RNstN4nZM0fGpq03WtKyufvSb7PjSQPj3fc+ytcZ3K9bDO1/ajRvvnS/SwGjpVoaNxMgQIAAAQIECBAgQIAAAQIECBAgQIAAAQIECBAgQKCiAgJGGXELGFXBNhQwevSJ5+P0XmPiuRdey6+EcFF5m7KpBozm/2NB3Dv3ibjznkfiuRdfi2eeezU3sXRcVwrA7Lj9ltFhrx1jh+22iFVWaVHepGuMTp12/vinZ2LOLffVek7qttN2y1bRfvft4rCD9oz072bNmpX0nGtvuCu6dBucH/vwPTNilx3bxudfLIyrr7sjrrrud/H4ky/mau6w/RZx+EHt44B9d4k1Vl+tpPqNOeill/8WRx/fL15+9Y182fGjekWvHseWPN/63ifN98w+4+LKa2/PD9mnfbu4etrwWPcna9e67eNP/hmdu54Xd9/3aO7ztMa/uXJ0tG61Qe7fCxd+Gb0GjI9pM28qafrDB50WKcxUOL/09+Gumybn1qOcK+3Hrj1GxM23z83d1urn68eca8ZGmy1alVPGWAIECBAgQIAAAQIECBAgQIAAAQIECBAgQIAAAQIECHwnBQSMMlp2AaMq2MUFjJ569uXo0XtsLqhRfQkXlb8hm1rA6JP5C2L85FkxdcacSP+/oSsFUIb0PyWOPGSvaNFi5YaG579P4ZfLrrg5zh83vaTnHN/pwBg2qHtsuP56DT6jWMDoR+u0zIVt7rn/saL3p0DPmGE9Y+WVV2qwfmMOmDjluug9YEK+ZGMHZ1IgJznvu8+OsdvOW8dmrX9WNBCWVcCoWDBpxHmnx6Bfn1xWgOqRx56L/Y/oGZ9+9kXO6sTOB8fF4/vGaquu0pjLoRYBAgQIECBAgAABAgQIECBAgAABAgQIECBAgAABAgSWSwEBo4yWVcCoCra+gNGLf/5rdDtzRJ1w0dQLB0ano/YtKziQ0RIuM2WbUsDo7/M+iB59xsatdzxYtt8pJx6eC+ikDkcNXa+89mac3feCesM+9d2fOg5NGN0rDj+4/WL3WGHA6IarxkT6rL55pWDczdddEHvv2a6hV2/U71NYpkfvMXHN9Xfm6x7X8YCYMqF/pHeq5JVVwCjN4abb7o8ju/TNT2e/fXaOay4fHmuv9cOSpvjNN9/EyP+aGYPPvzQ/ftb0EdH5mP1Lut8gAgQIECBAgAABAgQIECBAgAABAgQIECBAgAABAgQIfNcFBIwy2gECRlWwxQJG6Sink04fJlzUSHuvqQSMUkehvoMviksuv7HWzFKHop3atYlfbLJh7vNPP/s8Hn702Xjw4afrCKTONP17nxgrrti8Xp1i+ycNTsGknXdoG+223TzXRSgFXu594PH80WzVBVPwpqEgW2HAaOu2rfN1UkgpHYeW/vetd96NO+9+JLbZ6hcxY8rgaPnDhsNRjbTsuTJ/+ds70fHEgZG6gVVfo4b2iAF9TmrMx5RUq6GA0Vdf/W/89rb74+133svVe+iRp3PH51VfXX51QGyx2c/z/07//8B9d839+4235kWnkwbm/2aUG+h6972P4vjuQ3JH9qUrHcs3+4pRsdEGDXezKmnyBhEgQIAAAQIECBAgQIAAAQIECBAgQIAAAQIECBAgQGA5FxAwymiBBYyqYAsDRsXCISkYMmV8//jVkb/UuWgJ9mNTCRjdcffDuRBI9RFUKYAz+YJfx/6/3KVOYCh1lEnhmH5DJkc6gqv62rT1RnHj1WNj801/VlTi/Q8+ie5nj6zVSSjtn/P6douuxx8aa6y+Wq37Fi1aFE8/90oMGnZJrW5H6d2unXF+7LJj26LPKQwYVQ9K3YHGjTg7fvLjtfL3pSO83v/w45KOXluC5V3sLenYr107dK015tbrJ8QhB+ze2I9qsF5DAaPCAiPGTo8hI6fmP15cR6EUTuo/dHKk4+Cqr8H9usXQ/qdG8+YrNPhu9z3wRBx+7Ln5vXnWaR1j3IizyjqSr8GHGECAAAECBAgQIECAAAECBAgQIECAAAECBAgQIECAAIHlWEDAKKPFFTCqgq0ZMEpBmK49hkcKRdS8Tj7ukJg09tyKH+mU0dJXvGxTCBgVC4D8dta4OOKQvRbr8d77H+eOykvhpOprwuje0avHsXXu+/rrRTFu0lUxcNiU/HcpKDTzkiHRfvftFhtO+2T+glxA5fIrb87fe3ynA2PyBX3rhJLSgGIBo9RNZ/rFg2uFiyq+2AUPLHzPdX+ydtx+w8TYdqtNK/5qWQaM0mQKQ0L7tG8XV08bHmnOi7vSvhk25rJIgabq655bp8Qv2+9QcSMPJECAAAECBAgQIECAAAECBAgQIECAAAECBAgQIECAwLIqIGCU0co1xYDR0k513713ynV9WWvNH9RbqrArSXXA6H/mvR9n9hlXq4tMzSKTxvaJ1FWkWbNmS/ua37n7m0LAaP4/FsRxpwzJB4XabrlJ/ObK0ZGOR2vouum2++PILn3zw1KXoCkT+tcJnBU7Jquho85qPvvv8z6I404dEnMfejL38eKO2SoWMErhotQlqSldhe9ZjntjzyPrgFHhMWelHpM2790Po3O38+KBPz6Vm3KpwaTG9lGPAAECBAgQIECAAAECBAgQIECAAAECBAgQIECAAAECy7KAgFFGqydgVAWbAkZnn94pfn3ehbW61BSyp040V00bFnvsuk1GK7L8lm0KAaPCcEmrn68fc64ZG222aNUg/CuvvRmnnjUy10loqzabxC822TCOPmyfOsdXzbj61ly3o+prcR2I6ntoYY3UKWnMsJ6x8sor1bqlMLhTznwanHAjDigM9KXORddfOSo2/tlPG/EppZXKOmCUjtUb+V8zY/D5l+ZfqJRj0m6786E4tGPvsu4pbcZGESBAgAABAgQIECBAgAABAgQIECBAgAABAgQIECBA4LsjIGCU0VoLGFXBpqOrFi1aFA8+/HReOoWJTuh8UFx17e/irXfezX/eFI+gymh7NGrZphAw+mLhv+LsvhfE9Ktuyc/tlBMPz4V31my5xlLPd+HCL6PXgPExbeZN+Vqzpo+IzsfsX1bt5198PY46rl+8/te3c/ftudu2ce3082O9ddepVacwYJS63lw3Y2Sss3bLsp6X9eDCgFEpXcayeqesA0bpvZ946qU4rFOfSN2MFrd+1XMsPLovHad2y+zx0W7bzbNiUJcAAQIECBAgQIAAAQIECBAgQIAAAQIECBAgQIAAAQLLpYCAUUbLKmBUHLa6U9EuO7aN8ZNnRf+hk2sNPLP7MTFu+NmxyiotMlqZ5a9sUwgYJdXC7kDpsy033zi6/OqAOGi/XWOTjTeIFVdsvkQLUHjMVToe655bp8SO229ZVr0PP5ofx3YdFPfOfSJ3Xwqc3H7DxEidf2pehQGj6qP+mtq+nDjluug9YEL+1ZfnI9LSJP+54LNcF6s5t9yXn3PaB79sv0PRfVB4rN7hB7ePGVMGR8sfLn3orayNZzABAgQIECBAgAABAgQIECBAgAABAgQIECBAgAABAgSWcQEBo4wWsCkGjCoRkijsqFKTN4WLZl4yJNfVqFmzZpHCHt3PHhU33z43PywFR6ZeODA6HbVvboyrYYGmEjD6+7wP4rhTh8Tch54s+tJp/VPHoCMO2SvXQebHP1qz5DUu7DyUgkHHdTwg1mz5g4aBaoxY+K8v44ab/hAvv/pG/tNiAZXCgNGAPifFiPNOj+bNVyjreVkPLnzP5T1glDxTF6vTzhmVp13c2tx02/1xZJe++bETRveOdCyeiwABAgQIECBAgAABAgQIECBAgAABAgQIECBAgAABAgTKExAwKs+r5NECRrWpCsNF1d8++cyf46gu/WodlbZp643i+itGRZstWpXs/V0e2FQCRmkNHnrk6Tj1rJGR3qmha4fttsiFjQ7ef7do3WqDWGGF+sM7jzz2XOzaoWtDJZfo+2JHrRUGd4YPOi0G9+u2RPWzvOkPcx+PDof2yD9iSTs7NcY7VuKItPSeL738tzj6+H75kFh9x9x9+eVX0XfwRXHR1Otz02v18/VjzjVj/V1pjMVWgwABAgQIECBAgAABAgQIECBAgAABAgQIECBAgACB75yAgFFGSy5g9H+w9YWL0ohvvvkmpl91Sy6UUvNKRxlNu3BgrLN2y4xWaPkp25QCRkn1zbfnxdCR0+Lq2XeUjJyOUuvTs0scddjesdqqq9S5T8CoOGVhZ6c06tbrJ8QhB+xesn1jDaxUwOjzLxbGmX3GxZXX3p5/9WJzLvxdnNj54Lh4fN+i+6uxDNQhQIAAAQIECBAgQIAAAQIECBAgQIAAAQIECBAgQIDA8iogYJTRygoYVcGmcNGlkwbEfvvsVO9xWAs+/Tx6njuuTiBlzLCeudDJiis2z2iVlo+yxQJGxY79Kne2Cxd+Gb0GjM8dSVV9ldrJJwXH3nrn3Zh1/V0x6zd3ltTRKD0jBcsmjumd2zc1LwGj4qs3790Po3O38+KBPz6VHzBqaI9Ix4ZV+qpUwCjNq/Dos3TsWfp7sfLKK+WnXdiFqlinqkobeR4BAgQIECBAgAABAgQIECBAgAABAgQIECBAgAABAgSWVQEBo4xWTsCoCrb7yUfExNF9YpVVWixW+uVX34hOJw+K5154LT8uHfc0Z9a46LDXjhmt0vJR9sOP5sexXQfFvXOfyE+oMcIU8/+xII47ZUjccffD+bqlBoxqyi5atCje+fv78dAjz8Ttdz0U9z3wRHwyf0G9+MW6VxUGjPbde6e4dsb5sdaaP8hkEZeVI9K++up/o//QyTFxynV5h+M6HhBTJvSP9PtpjOvTz76IcwdNylmn48i23WrTWLPlGnUCg5UMGL3x1rzodNLAePzJF3NT3HmHNnHdzJH5YFphl6N0HN/sK0bFRhus1xgkahAgQIAAAQIECBAgQIAAAQIECBAgQIAAAQIECBAgQOA7JyBglNGSCxhVwZYaMEodb2bPuTtOO3tUpEBD9ZWCAVdcOjQ2bb1RRiu17Jf954LPotuZI2LOLfflJ9MYXWxSB6JjTx4Uf3r8+XzdxggupVDMa395O+6855FcJ5rqkEjNlfjtrHFxxCF75T967L9fiA6H9sjvjRRyuf7KUbHxz36ayQIuKwGjNPnCd2318/VjzjVjo80WrRrF5qWX/xZHH98vUgiw+iq2vyoZMCoWrKq5Zwrf+azTOsa4EWdFixYrN4qJIgQIECBAgAABAgQIECBAgAABAgQIECBAgAABAgQIEPiuCQgYZbTiAkZVsKUGjNLY1HWk7+CL4pLLb6y1KmeccnQuHLDaqqtktFrLdtliYYty3OubfeoatP8RPWsFvh6867LYfZdtGg0sdTe66w9/ih69x+aOVKu+0pqPH9krvve9qkDIX/72TnQ8cWA89ezLuX+n7jx33TQ5dtmxbaO9S81Cy1LAqLCbT5pHCgD1PeeEaN58haXyScG/1B2pz8CJ+TrJ/ubrLoi992xXq3YlA0bpwX+Y+3gudFZ91TwmbcbVt+ZCd9VXYxwZuFSQbiZAgAABAgQIECBAgAABAgQIECBAgAABAgQIECBAgMAyLiBglNECChhVwZYbdHn9r2/njuUq7GozaWyfSF1ImjVrltGKLdtlp828KU47Z1R+Ekt7JFSxYEnhMVQ1xVJ3m9Tp6OnnXokXXvpLpGO6Tjnx8JJQ07OmzvhtnNF7TH584RFoxbo0jR/VK1KopJw9kcI4J58xLFZcsXls3eYXseH668aRh+4dP/7RmrXedVkKGH399aIYNuayGDF2en4OqePX9VeMWuouRm++PS+6dBscKWxWfaUj7GZMGRwtf7hGLbNKB4zefe+jOL77kPzRgNX780drrxm9BoyP9JtI1z7t28XV04bHuj9Zu6T9aBABAgQIECBAgAABAgQIECBAgAABAgQIECBAgAABAgQI1BUQMMpoVwgYVcGWGzBK99x6x4Nx3CmDa3XO2eCn68ZV04bFHrs2XvecjJb+WymbOvscfEyvSKGL6mtpQll/n/dBHHfqkJj70JP5eotby8JATrnrngIsu3bomn9WYcCoWOCp/e7bxTWXDY//WO9HJZmnGtOvuiVOPWtkfnx9oallKWCUJvP8i69Hx5MG1jrG7PhOB8bkC/rGGquvVpJP4aD6OorVd0xepQNGaT1H/tfMGHz+pflXT52K1v9/P4lfnTggnnvhtdzng/t1i6H9T13qbk5LhOgmAgQIECBAgAABAgQIECBAgAABAgQIECBAgAABAgQILCcCAkYZLaSAURVsuUGTdM+///11DB01LUZdMLPW6hx64B4x7cJBdbrNZLSEy1TZFAY5s8+4uPLa2/PvvaShrOQ/fvKs6D90ci2D384aF0ccsldRlxRwOeq4fpE6UKWr3A46hYGebiccFheOOzdWXeV7+ec9+cyf46gu/WodpTZmWM/o07NLriNRQ1ex7lh9zzk+Rpx3eqy88kq1bl/WAkapi9GEi2fljhiseZ3e7agYO/ys3JFy5Vz17YGjD98npl04sE73olS70gGj9MwnnnopDuvUJx+sS2u55eYb5z5LV+padMvs8dFu283Lmb6xBAgQIECAAAECBAgQIECAAAECBAgQIECAAAECBAgQIFAgIGCU0ZYQMKqCXZKAUbrvvfc/jm5njog77n641gqlMMnIIWdEixYrZ7Ryy27Z+jo/nT/k9Dj6sH1KMvvwo/kxbtLVccFF19SCWFywJA0sFnAqNRBWbK2nThqY2zs1ry+//CoGDb8kF36qvlJwZuKYPnHCsQctNmT06WdfRL8hF8Wl0+fk700BrDmzxsZ2W29WZ9GXtYBRmsD7H3wS3c8emesAVvM6aL/dYtig7rF1m9YlHSeX9sB/jr4sLrn8xlp1kte1M86PXXZsW/RHsrQBo2Jr3tCvcf4/FkTXHiPi5tvn5oam49t++h8/joumXp//d7Hj3Bqq63sCBAgQIECAAAECBAgQIECAAAECBAgQIECAAAECBAgQqC0gYJTRjhAwqoJd0oBRuvfBh5+OE7oPrdWxJgVKpl44MDodtW9JYYmMlrdJll248MvoO+TCuHjaDXXeb7edt45TTjw82u+2XfxonZb5jj2LFi2K+f/4NF557c246w+PxKzr76rlnQqV2gnpnvsfi6O69K11tF0KtwwdcEps0/YXscIKK9R6r3TE1TPPvxoDhl4c6d7qKwVY0jFcG66/Xp15FOtClAb16nFsnNPj2NzxWDWv6mcMHTktfvf7P9b6bnHdj5bFgFGa3MuvvhEnnT4sHn/yxVpzTb+bFL45qcshsf22m8Vqq65S6/vUseitd96N6274fcy4+tY6e6CU3125AaOJU66L3gMm5N8jBdKmjO9X8pF31TdOm3lTnHbOqKK/yQmje+f2hosAAQIECBAgQIAAAQIECBAgQIAAAQIECBAgQIAAAQIElk5AwGjp/Oq9W8CoimZpAkb1HdPUdstNYvbMkbljuFy1BVIXm56/Hhc33nxvo9CkcNGE0b1y4ZRmzZottmaxDkPVN2zdtnXs1K5NPgD09v+8F48+8Xw889yrtWqWEmQpFjyrLrLHrtvErjttFat/f7X49LPP4965T9QJ26SxqePR+FG9Yq01f1B0TstqwChN5qWX/5brZPTIY8/Vu15pPdZZq2Xu+4X/+jKeff7VWsGwmjeu2XKNmHxB3+h4ZIc6IbGa48oNGN1250NxaMfetd4xPSv9vldaccXcOvbrdUKd4+sKJ5Xme/Tx/XLhqppXq5+vH3OuGRtttmjVKL8FRQgQIECAAAECBAgQIECAAAECBAgQIECAAAECBAgQIPBdFhAwymj1BYyqYJcmYJTur+/YpxR4mXbhwFhn7aqQhOv/BD6ZvyBGj7+izjFn5Rptv81mMWnsubFTuy0bDBdV107P7j90clx+5c3lPi5SuCR1nOl8zP6LPe4sFU7hpNN7jYnnXnit7Occ1/GAXLhocXtnWQ4YJZD6jjkrFyt1k5o0tk9su9WmDe6BcgNGb749L7p0G1xvECqt05QJ/SOFzhZ3FTueL40/sfPBcfH4vnW6NZVrYDwBAgQIECBAgAABAgQIECBAgAABAgQIECBAgAABAgQIRAgYZbQLBIyqYJc2YJRqpE4snbueV+fYpsUdcZXRsi4zZdPRZ396/PmYcPG1cfPtc8t679S16OwzOsWpJx2+ROGM1Mlo5jW3xdiJV9VZs/peJAXGzuvbNbZu07rBIEt1jRSimXTJ7Jg6Y06kYNYIjRoAACAASURBVFNDV+tWG8SQ/qfEkYfsFS1arLzY4ct6wChNLu2BZ194LS68ZHZuD3z62RcNEeW/33LzjaNPzy5x1GF7l7wHyg0YpePrfn/vo3H6OaOL7pM9d9s2rp1+fqy37joNvnfheqUb0jF7KazmIkCAAAECBAgQIECAAAECBAgQIECAAAECBAgQIECAAIGlFxAwWnrDohUEjKpYGiNglIIIF029Ps7pN76W9bo/WTtmXT4i9tpj+4xWcdkvm+xSF6gnnnopHn702Xjm+Vfi9b+8UyvQkY7LSqGidIRZCnVsteUmDR5LVYrMwoVf5o4nu+f+x+Kx/34h122oOgiUwj7piLt0pNkhB+wRG66/7mKP31rc8+b/Y0HuKLQ773kkXnntzdyz0pU632zVpnUutJQCTDtst0WsskqLUl49loeAUc2JJqMUOEvHy6V1eOudd+PV19/KD0l7IK3Jzju0jb332D422XiDBrtIFUKWGzCqvj91Mppx9a25Naxeu/RdOUecvfHWvOh00sD8cXhprWdfMSo22mC9ktbbIAIECBAgQIAAAQIECBAgQIAAAQIECBAgQIAAAQIECBBYvICAUUY7pCkEjDKamrIECBBoUgKFAaOzTusY40ac1WCnqiY1CS9DgAABAgQIECBAgAABAgQIECBAgAABAgQIECBAgACBJiwgYJTR4ggYZQSrLAECBAoEbrrt/jiyS9/8p/fcOiV+2X4HTgQIECBAgAABAgQIECBAgAABAgQIECBAgAABAgQIECDQSAICRo0EWVhGwCgjWGUJECBQQ+DzLxbGmX3GxZXX3p77dJ/27eLqacMjHaHoIkCAAAECBAgQIECAAAECBAgQIECAAAECBAgQIECAAIHGERAwahzHOlUEjDKCVZYAAQI1BJ546qU4rFOfePe9j3Kfjh/VK3r1ODaaNWvGiQABAgQIECBAgAABAgQIECBAgAABAgQIECBAgAABAgQaSUDAqJEgC8sIGGUEqywBAgT+f4HUvajv4IvikstvzH2yaeuN4sarx8bmm/6MEQECBAgQIECAAAECBAgQIECAAAECBAgQIECAAAECBAg0ooCAUSNi1iwlYJQRrLIECHwnBf4+74P4wQ++H99fbdVYtGhR/PWN/4nzx82Iq2ffkffo07NLjBxyRrRosfJ30sikCRAgQIAAAQIECBAgQIAAAQIECBAgQIAAAQIECBAgkJWAgFFGsgJGGcEqS6AJCjzy2HOxa4euFXuzWdNHROdj9q/Y85rCg1KQ6ITuQ+t9ldS96PorRkWbLVo1hdf1DgQIECBAgAABAgQIECBAgAABAgQIECBAgAABAgQIEFiuBASMMlpOAaOMYJUl0AQFBIyyX5Tb7nwoDu3Yu+iDVv/+qjH1woHR6ah9o1mzZtm/jCcQIECAAAECBAgQIECAAAECBAgQIECAAAECBAgQIEDgOyYgYJTRggsYZQSrLIEmKCBglP2i1GecwkWj/vPMOO3kI2PFFZtn/yKeQIAAAQIECBAgQIAAAQIECBAgQIAAAQIECBAgQIAAge+ggIBRRosuYJQRrLIECHwnBd57/+MYP3lW3H7XQ/Hq62/FBj9dNw45YPfoevyhuWPRdC76Tm4LkyZAgAABAgQIECBAgAABAgQIECBAgAABAgQIECBAoEICAkYZQQsYZQSrLAECBAgQIECAAAECBAgQIECAAAECBAgQIECAAAECBAgQIECAQEUFBIwy4hYwyghWWQIECBAgQIAAAQIECBAgQIAAAQIECBAgQIAAAQIECBAgQIAAgYoKCBhlxC1glBGssgQIECBAgAABAgQIECBAgAABAgQIECBAgAABAgQIECBAgAABAhUVEDDKiFvAKCNYZQkQIECAAAECBAgQIECAAAECBAgQIECAAAECBAgQIECAAAECBCoqIGCUEbeAUUawyhIgQIAAAQIECBAgQIAAAQIECBAgQIAAAQIECBAgQIAAAQIECFRUQMAoI24Bo4xglSVAgAABAgQIECBAgAABAgQIECBAgAABAgQIECBAgAABAgQIEKiogIBRRtwCRhnBKkuAAAECBAgQIECAAAECBAgQIECAAAECBAgQIECAAAECBAgQIFBRAQGjjLgFjDKCVZYAAQIECBAgQIAAAQIECBAgQIAAAQIECBAgQIAAAQIECBAgQKCiAgJGGXELGGUEqywBAgQIECBAgAABAgQIECBAgAABAgQIECBAgAABAgQIECBAgEBFBQSMMuIWMMoIVlkCBAgQIECAAAECBAgQIECAAAECBAgQIECAAAECBAgQIECAAIGKCggYZcQtYJQRrLIECBAgQIAAAQIECBAgQIAAAQIECBAgQIAAAQIECBAgQIAAAQIVFRAwyohbwCgjWGUJECBAgAABAgQIECBAgAABAgQIECBAgAABAgQIECBAgAABAgQqKiBglBG3gFFGsMoSIECAAAECBAgQIECAAAECBAgQIECAAAECBAgQIECAAAECBAhUVEDAKCNuAaOMYJUlQIAAAQIECBAgQIAAAQIECBAgQIAAAQIECBAgQIAAAQIECBCoqICAUUbcAkYZwSpLgAABAgQIECBAgAABAgQIECBAgAABAgQIECBAgAABAgQIECBQUQEBo4y4BYwyglWWAAECBAgQIECAAAECBAgQIECAAAECBAgQIECAAAECBAgQIECgogICRhlxCxhlBKssAQIECBAgQIAAAQIECBAgQIAAAQIECBAgQIAAAQIECBAgQIBARQUEjDLiFjDKCFZZAgQIECBAgAABAgQIECBAgAABAgQIECBAgAABAgQIECBAgACBigoIGGXELWCUEayyBAgQIECAAAECBAgQIECAAAECBAgQIECAAAECBAgQIECAAAECFRUQMMqIW8AoI1hlCRAgQIAAAQIECBAgQIAAAQIECBAgQIAAAQIECBAgQIAAAQIEKiogYJQRt4BRRrDKEiBAgAABAgQIECBAgAABAgQIECBAgAABAgQIECBAgAABAgQIVFRAwCgjbgGjjGCVJUCAAAECBAgQIECAAAECBAgQIECAAAECBAgQIECAAAECBAgQqKiAgFFG3AJGGcEqS4AAAQIECBAgQIAAAQIECBAgQIAAAQIECBAgQIAAAQIECBAgUFEBAaOMuAWMMoJVlgABAgQIECBAgAABAgQIECBAgAABAgQIECBAgAABAgQIECBAoKICAkYZcQsYZQSrLAECBAgQIECAAAECBAgQIECAAAECBAgQIECAAAECBAgQIECAQEUFBIwy4hYwyghWWQIECBAgQIAAAQIECBAgQIAAAQIECBAgQIAAAQIECBAgQIAAgYoKCBhlxC1glBGssgQIECBAgAABAgQIECBAgAABAgQIECBAgAABAgQIECBAgAABAhUVEDDKiFvAKCNYZQkQIECAAAECBAgQIECAAAECBAgQIECAAAECBAgQIECAAAECBCoqIGCUEbeAUUawyhIgQIAAAQIECBAgQIAAAQIECBAgQIAAAQIECBAgQIAAAQIECFRUQMAoI24Bo4xglSVAgAABAgQIECBAgAABAgQIECBAgAABAgQIECBAgAABAgQIEKiogIBRRtwCRhnBKkuAAAECBAgQIECAAAECBAgQIECAAAECBAgQIECAAAECBAgQIFBRAQGjjLgFjDKCVZYAAQIECBAgQIAAAQIECBAgQIAAAQIECBAgQIAAAQIECBAgQKCiAgJGGXFXB4yqy3eOB5pl9ChlvwUB6/stoHskAQIECBAgQIAAAQIECBD4/9i786hrtro+8N+FNCwk4LrQiIgRbEEvyxYCJF7CINAQUAYJ84yICChERNKIyCCTDAauCChjjFwuSJgiQwQcGC8yyOiigUA3kG5FJUAHGq8Qhl6/ts5KdVnPU6ee99R5a5/3c9a6C3iqag+fvX+Xf75rbwIECBAgQIAAAQIECBAgQIAAAQJ7FWg9H7H6sE7rwHvdjQ12Zn0bXDRDJkCAAAECBAgQIECAAAECBAgQIECAAAECBAgQIECAAAECBGYJtJ6PEDCatdxe3rVA6wW0aw/tESBAgAABAgQIECBAgAABAgQIECBAgAABAgQIECBAgAABAocn0Ho+QsDo8PZkUzNqvYCawjZYAgQIECBAgAABAgQIECBAgAABAgQIECBAgAABAgQIECBA4LQItJ6PEDA6LdtGpxuB1gvIShIgQIAAAQIECBAgQIAAAQIECBAgQIAAAQIECBAgQIAAAQIEpgRaz0cIGE2tsOeLCrReQIviaJwAAQIECBAgQIAAAQIECBAgQIAAAQIECBAgQIAAAQIECBA4CIHW8xECRgexDdudROsF1K68kRMgQIAAAQIECBAgQIAAAQIECBAgQIAAAQIECBAgQIAAAQL7Emg9HyFgtK+dop9RgdYLyLISIECAAAECBAgQIECAAAECBAgQIECAAAECBAgQIECAAAECBKYEWs9HCBhNrbDniwq0XkCL4micAAECBAgQIECAAAECBAgQIECAAAECBAgQIECAAAECBAgQOAiB1vMRAkYHsQ3bnUTrBdSuvJETIECAAAECBAgQIECAAAECBAgQIECAAAECBAgQIECAAAEC+xJoPR8hYLSvnaKfUYHWC8iyEiBAgAABAgQIECBAgAABAgQIECBAgAABAgQIECBAgAABAgSmBFrPRwgYTa2w54sKtF5Ai+JonAABAgQIECBAgAABAgQIECBAgAABAgQIECBAgAABAgQIEDgIgdbzEQJGB7EN251E6wXUrryREyBAgAABAgQIECBAgAABAgQIECBAgAABAgQIECBAgAABAvsSaD0fIWC0r52in1GB1gvIshIgQIAAAQIECBAgQIAAAQIECBAgQIAAAQIECBAgQIAAAQIEpgRaz0cIGE2tsOeLCrReQIviaJwAAQIECBAgQIAAAQIECBAgQIAAAQIECBAgQIAAAQIECBA4CIHW8xECRgexDdudROsF1K68kRMgQIAAAQIECBAgQIAAAQIECBAgQIAAAQIECBAgQIAAAQL7Emg9HyFgtK+dop9RgdYLyLISIECAAAECBAgQIECAAAECBAgQIECAAAECBAgQIECAAAECBKYEWs9HCBhNrbDniwq0XkCL4micAAECBAgQIECAAAECBAgQIECAAAECBAgQIECAAAECBAgQOAiB1vMRAkYHsQ3bnUTrBdSuvJETIECAAAECBAgQIECAAAECBAgQIECAAAECBAgQIECAAAEC+xJoPR8hYLSvnaKfUYHWC8iyEiBAgAABAgQIECBAgAABAgQIECBAgAABAgQIECBAgAABAgSmBFrPRwgYTa2w54sKtF5Ai+JonAABAgQIECBAgAABAgQIECBAgAABAgQIECBAgAABAgQIEDgIgdbzEQJGB7EN251E6wXUrryREyBAgAABAgQIECBAgAABAgQIECBAgAABAgQIECBAgAABAvsSaD0fIWC0r52in1GB1gvIshIgQIAAAQIECBAgQIAAAQIECBAgQIAAAQIECBAgQIAAAQIEpgRaz0cIGE2tsOeLCrReQIviaJwAAQIECBAgQIAAAQIECBAgQIAAAQIECBAgQIAAAQIECBA4CIHW8xECRgexDdudROsF1K68kRMgQIAAAQIECBAgQIAAAQIECBAgQIAAAQIECBAgQIAAAQL7Emg9HyFgtK+dop9RgdYLyLISIECAAAECBAgQIECAAAECBAgQIECAAAECBAgQIECAAAECBKYEWs9HCBhNrbDniwq0XkCL4micAAECBAgQIECAAAECBAgQIECAAAECBAgQIECAAAECBAgQOAiB1vMRAkYHsQ3bnUTrBdSuvJETIECAAAECBAgQIECAAAECBAgQIECAAAECBAgQIECAAAEC+xJoPR8hYLSvnaKfUYHWC8iyEiBAgAABAgQIECBAgAABAgQIECBAgAABAgQIECBAgAABAgSmBFrPRwgYTa2w54sKtF5Ai+JonAABAgQIECBAgAABAgQIECBAgAABAgQIECBAgAABAgQIEDgIgdbzEQJGB7EN251E6wXUrryREyBAgAABAgQIECBAgAABAgQIECBAgAABAgQIECBAgAABAvsSaD0fIWC0r52in1GB1gvIshIgQIAAAQIECBAgQIAAAQIECBAgQIAAAQIECBAgQIAAAQIEpgRaz0cIGE2tsOeLCrReQIviaJwAAQIECBAgQIAAAQIECBAgQIAAAQIECBAgQIAAAQIECBA4CIHW8xECRgexDdudROsF1K68kRMgQIAAAQIECBAgQIAAAQIECBAgQIAAAQIECBAgQIAAAQL7Emg9HyFgtK+dop9RgdYLyLISIECAAAECBAgQIECAAAECBAgQIECAAAECBAgQIECAAAECBKYEWs9HCBhNrbDniwq0XkCL4micAAECBAgQIECAAAECBAgQIECAAAECBAgQIECAAAECBAgQOAiB1vMRAkYHsQ3bnUTrBdSuvJETIECAAAECBAgQIECAAAECBAgQIECAAAECBAgQIECAAAEC+xJoPR8hYLSvnaKfUYHWC8iyEiBAgAABAgQIECBAgAABAgQIECBAgAABAgQIECBAgAABAgSmBFrPRwgYTa2w54sKtF5Ai+JonAABAgQIECBAgAABAgQIECBAgAABAgQIECBAgAABAgQIEDgIgdbzEQJGB7EN251E6wXUrryREyBAgAABAgQIECBAgAABAgQIECBAgAABAgQIECBAgAABAvsSaD0fIWC0r52in1GB1gvIshIgQIAAAQIECBAgQIAAAQIECBAgQIAAAQIECBAgQIAAAQIEpgRaz0cIGE2tsOeLCrReQIviaJwAAQIECBAgQIAAAQIECBAgQIAAAQIECBAgQIAAAQIECBA4CIHW8xECRgexDdudROsF1K68kRMgQIAAAQIECBAgQIAAAQIECBAgQIAAAQIECBAgQIAAAQL7Emg9HyFgtK+dop9RgZUV0A8meVmSa/QGe/0kF5zi8l0iyblJ7t9r57lJHpLkwlNs2+fLC1wkyVWT3Kj7p/bJNXvdfjzJJ5P8WZJ3Jnlvki8uPyw9ECBAgAABAgQIECBAgAABAgQIECBAgAABAgQIECBAgEArAivLR8xmEzCaTeaDXQqsrIAEjHa5uO23dfEkt0ryS0n+2YzpfDnJK5L8epKPJfnWjG83r14uyd2SvL4LL52gCZ90AldOctckzxH8sicIECBAgAABAgQIECBAgAABAgQIECBAgAABAgQIEDhdAivLR8xmEDCaTeaDXQqsrIAEjHa5uG23dXYXEKqA0Ul/FTSqkNHTk3xly0YumeROXajp75LcOUmdkOQ3X+CySe6T5OHdqVJ3T/L5+c34ggABAgQIECBAgAABAgQIECBAgAABAgQIECBAgAABAqcusLJ8xOwJCRjNJvPBLgVWVkACRrtc3HbbunaSZyc5Z0dT+O0uMFSBo+N+ZyX5nSS36V76kIDRiVfg+5O8OMl1uhbemETA6MScPiRAgAABAgQIECBAgAABAgQIECBAgAABAgQIECBA4FQFVpaPmD0dAaPZZD7YpcDKCkjAaJeL22Zbl0/y3F7IZzOLP0/ywiRvSvKXSb7Uu/rsYkm+s7tGrU7MGTv16FFJnpzk68ew1Ik75ye5efeOgNHJ99CwlgWMTm7pSwIECBAgQIAAAQIECBAgQIAAAQIECBAgQIAAAQIEdiCwsnzE7BkJGM0m88EuBVZWQAJGu1zc9tqqfx/+fJLfGAz9sd1VZ9tcc1ZtXLc7AekavXY+m+QuSd52DIuA0e72jIDR7iy1RIAAAQIECBAgQIAAAQIECBAgQIAAAQIECBAgQIDADgRWlo+YPSMBo9lkPtilwMoKSMBol4vbXltXSPKiJDftDf3Xkjxm4uShsZleq7ui62q9h7+Z5GFJvnoEjYDR7vaMgNHuLLVEgAABAgQIECBAgAABAgQIECBAgAABAgQIECBAgMAOBFaWj5g9IwGj2WQ+2KXAygpIwGiXi9teW9fprkC7VDf0dye5a5JPnWAqY6chTV15JmB0AugjPhEw2p2llggQIECAAAECBAgQIECAAAECBAgQIECAAAECBAgQ2IHAyvIRs2ckYDSbzAe7FFhZAQkY7XJx22vr7t2pQ5uRn5fkgUm+fMKp/FCSlyfpn2J0w2OuSRMwOiH0yGcCRruz1BIBAgQIECBAgAABAgQIECBAgAABAgQIECBAgAABAjsQWFk+YvaMBIxmk/lglwIrK6C1BozO6q7tukWSayS5ZrcGX0hSp+K8qzt5p07cufAU1ufSSW6Q5A6Dfj7T9fPmJP8hSf3vb23ZzzC0c/0kFyS5ZJJ7JfnJJOd0bdb4X53kPyb50pbt7/K14VhfkOTBSf72hJ18R5Jq4/uTfK5r4+lJ3thrb2zPHdfdxm/zzvWSvKP3wT2SnJ/k4kluleRnk9wkSe2VdyZ5bbeGf3NMJ/X/C9/Tff9j3V64Uvf+B7q9UGtU8zjVdbpEt/63TfIjSeoUqfrVeN/b7ZXaE/9bkm9OrMPQ4rjXp06TOuGS+4wAAQIECBAgQIAAAQIECBAgQIAAAQIECBAgQIAAAQLjAivLR8xeJgGj2WQ+2KXAygpobQGjyyR5aJIHJKn/PvX7eJLHJXllkq9Ovdx7XmGf+yV55Jb9vCjJY5J8eos+xgJGFW55VpKbHfH9uUkenuRrW7S/y1funOT3eg2eyhVp245riYDRm5I8Lck9jxjEK5LcN8l/HXl+5SSP7cJfU3OoENATkjwvyVemXh48rwDU7ZM8OkkZTP1e1+25CjgdFW4TMJpS9JwAAQIECBAgQIAAAQIECBAgQIAAAQIECBAgQIAAgdMmsLJ8xGwHAaPZZD7YpcDKCmhNAaMrJnl2ktucwPv5XUCnAiBTv7OTPOOYsM9R39cpRr/YnTh03GlGw4DRnZLU346aV11HVqfZ/PHUwBd4fvUkFb65aq/tCjpVWOfrC/RXTe46YFQnFv1wkp87ZrwVLnrh4PlFusDPryfZnFa07ZQr0PSgJJ/Y8oPvSvLUYwJQRzVTe+MRSZ5zxHoIGG25AF4jQIAAAQIECBAgQIAAAQIECBAgQIAAAQIECBAgQGD/AivLR8wGEDCaTeaDXQqsrIDWEjCqE4UqgDEMidQJRX+a5GPdGlwqSV2ZdcORNXlUkidPBGOuluR3uiuq+k1srtN6T3eK0GW7K9o2V7Nt3q3AR52u9NJjTpUZBozqBJpNOxVSqqu26j8r1FJXwL0/yU8n+eIu99mWbZV7nax07977Ncff6kJYn92ynTmvVdjmLt2VZnVdWAWwal3qV/2d110XtmnzVYMgzzBU0/etdXx9ko8kqTX8iST/d5K7JvlUb5D1/wP1twru1J7q/4Z7rsZ2o5EQUp329FNJPjox+csnee5IwKyca7/VdX/134/b20eFvioYdruu/zrxq05wukL3v2tc/753hWCd8FWnVf3VnMXyLgECBAgQIECAAAECBAgQIECAAAECBAgQIECAAAECBE4qsLJ8xOxpCBjNJvPBLgVWVkBrCRjdsgvtbMIeFcD5V0n+YCQwVDV8lSRP6U7+2SxPBSru2IVLxpZsLOixufKqTrf50uCjOuHmWkmeODjtqMZWIaILjtgXw4DR5rUKzjxsEPCogE2Na5ur13a5Dftt/S9JXtwLpmyeVeilruk6P8k7FwpAVQio2r951+mHktS1bRXyOep31Kk9darQg3thtPr+okm+J8n/meQbvQYroPa7g9DQe5P8SpI3j+y5Wqe63qyuR+ufdvTqJPdP8rkjBjsWnDsuwFV7+/u6fioA1V+LutKvf53dsMthLb+x26efX2rjaJcAAQIECBAgQIAAAQIECBAgQIAAAQIECBAgQIAAAQLHCawsHzF7sQSMZpP5YJcCKyugNQSMLtadPPSQnnOFOerkmuN+dRLOC5JUOGnzqyvMzh356Nu6cM+v9Z5VUOg+XaDkuCvP6mSYOhnpZ3rfvqgLQA1DSfXKWMCoTtWpa7rWeHpMhXDKvk6AGp7m06esk4LekOQtSd7XnTJ0nNs2ZbOrgFEFkyqQM3WaUI3pO5PUlXp1utHm9/tJHpjkLyYGfe3uGr9zeu9V8Kf24ZjFcC9UuKhO6XpJkm8e01cFmiqM9qu9dyr4VCcUHTVGAaNtdpx3CBAgQIAAAQIECBAgQIAAAQIECBAgQIAAAQIECBDYm8DK8hGz5y1gNJvMB7sUWFkBrSFgdFZ3LdYmKLTNKTabJanroV7ZW586JaiCIhXk6P/qVJi61mwTDNnmqrP+91fsxnjj7o/1/W2T/PHI3hgLGFW4qE5JWuuvQkY17qcnqUDVNr86ZajmX1e+nfSEo10FjB6f5LGDU4qOmsNwz2x71dmmvZsleUUvjPVHSe7VXe/W77P2da157ZPN76irzsbGeukkz+za3jw/bh8JGG2za71DgAABAgQIECBAgAABAgQIECBAgAABAgQIECBAgMDeBFaWj5g9bwGj2WQ+2KXAygpoDQGjYcjkE0nukOTDW7ifneR53fVmH+yux3p5kq8Ovv3p7pSZzZ+PO4HoqG6HbdRJSRUY+drgg2HAaM58tpjyoq9cOcmjO//jTjMaG0Rdp/bs7kSoof9Rg95VwKhCP3+4hUxdWfasJPfuvXvcCURjTY61cZskrxm8fJMkdYXaxnHqBKKxvoZtVLCpQkb/deRlAaMtNoBXCBAgQIAAAQIECBAgQIAAAQIECBAgQIAAAQIECBDYn8DK8hGzJy5gNJvMB7sUWFkBrSFg9O1JntEFJzbUdYVVhXe+sAP7um6qwkD377V1jyTnz2z76t3JNVftvqurwipM9JeDdoYBozrh5m5JPjezv9P1ev078nuS1Ek/de1Y/zqwbcb03m7tKlAzdYXaLgJGf57kTl24bGp8w/0+57Ssftu1l57T+8OTuivmTLJyPgAAIABJREFUvtH9rQx/JUmdrLT51RV0T9zCpN/Pd3f79EbdH48LqwkYTa2+5wQIECBAgAABAgQIECBAgAABAgQIECBAgAABAgQI7FVgZfmI2XMXMJpN5oNdCqysgNYQMCre4elA9bcKjrw4SZ2M85+SfP2E6zAMadT1ZnXizbtmtne5JC9JctPuu88muXWS9w3aGQaMnpvkIUkunNnfGl6vf1/WlWnXSXKLJHWiTu2ZqV8ZP6ELjh13mtEuAkZv7IJen58aVJJ/keRNvfden+SeSb64xbf9V340yVt7fxieLFSnFtVpTtX25neXJC+b2c9Y+G7stKRqVsBoJq7XCRAgQIAAAQIECBAgQIAAAQIECBAgQIAAAQIECBBYVmBl+YjZkxUwmk3mg10KrKyA1hIwumKS85Lc+AjrzySpE4NeleQ9Sf56xkkww5OHKhhUfc09HalOQqqTcq7WG+PY1VzDgNHwdJtdbqd9t7UJHF07yS2T3HwicFSnUD3tmHDYLgJGtZYPTFKhpqnf8OShC5K8Icl/m/pw8LxOeHpQ72/D06yGobZ6ta5m+79m9vM/JPmxJNfrffeAJBVaG/4EjGbiep0AAQIECBAgQIAAAQIECBAgQIAAAQIECBAgQIAAgWUFVpaPmD1ZAaPZZD7YpcDKCmgtAaMirlNhnrflCTnv7sJGr03y8STfPGaNKpzxjl2uYa+tsavWhgGjRw+uylpoKKel2YskuXJ3glCdQnWlwSgqzFVGf3LE6HYRMJpzQlRdU/a4BaSGV62N1dWuuj1qPwkY7UpYOwQIECBAgAABAgQIECBAgAABAgQIECBAgAABAgQI7ERgZfmI2XMSMJpN5oNdCqysgNYUMCrmCqs8Nsm9ZpjXVWp1Sk5dU/WVke8EjGZgnsKrdYXcryb5uUEb/6477WdsbQSM5oMLGM038wUBAgQIECBAgAABAgQIECBAgAABAgQIECBAgAABAqdBYGX5iNkCAkazyXywS4GVFdBYwGjs2q+5BHWd2LlJ6kqqzW/bk3yqRusknDr5pv6pMW7ze3WShySp69T6PwGjbfR2884lkzx1EDL6RJI7JPnwSBcCRvPdBYzmm/mCAAECBAgQIECAAAECBAgQIECAAAECBAgQIECAAIHTILCyfMRsAQGj2WQ+2KXAygqoTp15SZKb9uY4du3XXIKzkpyX5Ja9D7cNGPX7qiu4/nF3fdqtk9wkyWWOGUyFjCrU9LneO8OA0Ru7K70+P3dSW77fwhVpF0ty1yT/Msm3d4GuX0vyoi3neNxrP5Tk5Umu1nvpNkleM/LR6Q4YnWRPbkM0DO4Nr1Dbpo2577giba6Y9wkQIECAAAECBAgQIECAAAECBAgQIECAAAECBAgQWFRgZfmI2XMVMJpN5oNdCqysgL4jyQu6E2Y203xEkied4pzrBKIKLl23184ugksVjPmBJLdIcrsk54yM8/ZJXtX7+3WSvCnJpbq/vS/JXZJ88hTneNTnrQSMntyd+LSZR635o5J84xRdxvbUUWu/74DRLyepINXm91tJHprk705xzsPPr5Lk95Jcu3vw5SR1Mti7dtxPvzkBowVxNU2AAAECBAgQIECAAAECBAgQIECAAAECBAgQIECAwHyBleUjZk9AwGg2mQ92KbCyAqrAzjBo8twueHLhKcy7Tg36g16op5q6YZK3nUKbw0/rdKMfT/Ls7gSezfNhaGQs7FHfXbDDsfSbaiFgVOOt6+Se3hv4G5LcM8l/OUWXOhHpGUnu22tnLQGjO3fBn83QdjXnIdnYCV67CNgdtzQCRqe4cX1OgAABAgQIECBAgAABAgQIECBAgAABAgQIECBAgMBuBVaWj5g9OQGj2WQ+2KXACguorhR7Tm+O7+6uz/rUCeddNVbhlaf1vn9nkrsl+cxIm3WVVp10dK0kP9xdrfb8Lfuuvh6QpEJFm9/wCrSxE3Xq1Jpzk3xry37qte9L8m+TfD3JB5J8Oskrk/z1oI1WAkZ13VxdKbc52alO2amA0e/PMBl79buTnJ/kRr2HR4XL9n2CUZ0o9NokV+jG9tnumrj3zJxznZ71yG4/vz/JR5K8PslXu3bGgnu/meRhvXe26bKCShX4+x+TfLQ7davGP3b6loDRNqLeIUCAAAECBAgQIECAAAECBAgQIECAAAECBAgQIEBgbwIrzEfMmruA0SwuL+9aYIUFNAxd1JR/IUkFIuYEcDZUV+xCQjfu2R13KtIwkDP3BKU6Lekdvb6GAaOxwNObuzDNX2y5vtVGncjzvN77R4WmWgkYVcjmRUlu2ptThWRqnn+1pcvYa7fp1n8TXDouXLbvgFEFdl6Y5La9gdeVaY/pgmPbTPvSSZ6Z5F69lyus9vAkX+v9rUJIFUDb/CogVFfzfXibTrp36lq1V/RCYBWIunWSuuZv+BMwmgHrVQIECBAgQIAAAQIECBAgQIAAAQIECBAgQIAAAQIElhdYYT5i1qQFjGZxeXnXAissoEsmeVaSe/fmWicN/WSSt86c/0WT1OlAde1a/3f7JK86oq2rdyGKq3bP5wYxhoGeFyR5cJK/7fX3T7s+rtT7WwVC6pSlOpFo6ldjOy/JOb0Xn5rkUYNQST1uJWA0Fpqq8dc866Sdk4SM6jSq3xk4PT7JY5N8YwR53wGjmvPPJ/mNU9jrFRKqoFn/5Ke7dicY9ad45SQvTlIBuM2vTtoq269Mbbgkl+tOL+qHoV6W5H5JvjTyvYDRFqheIUCAAAECBAgQIECAAAECBAgQIECAAAECBAgQIEBgfwIrzEfMmryA0SwuL+9aYKUFNDx1pqZdIaO6BurlW17rVIGICk/864FZfV/XsH3xCMuxgFNd01XfDK8fGzbxXUkqUHTL3oO6Mq1OQer/Lp7kiV34afP3uhKsrnL73YmQUQVJnpLkZ3sNls0dkvzZyJxaCRjV0MdCLPX393ahoD/acu0vkqSuXPv1JNfomUyFxYYBo090rsed8jM8sWruiVdjwZ+6FvCBR5wM1F/i/7nbb/2g2VH7eyzMVG39apIKp114zL9bar/+YpI6Xam/X4+7wm4YMHpLF3b7y13/O0x7BAgQIECAAAECBAgQIECAAAECBAgQIECAAAECBAgQ2EZgpfmIbYb+/70jYLQ1lReXEFhpAV2iCz08aGTOb0/y/CR1rdjf9E7sqVBJXTl1dpIfT3KPJP0TgqqpbU9CGl4FVd++rgu5vD/JNwfjqjq+ZpInJalvN78LunF8emQeY6cQ1Wt1vVWdaPOfj+ijTt+51eDZcacftRQwqmnVFXnnJ6mAyvD3590pPH+c5JPdyTmba/P+URdQ+rEkdYLPDQYfV4Crwl4vPeaqve/oAjsV1tr8HpHk6ccEm041YFT9DE8h2uzVxyWpU4KGJwxV4KdO4Xr0wGlqfx8V4CqTOtnpYyM2FYCqPde/gq3GN3X6UdXeS5Jct4Ms/5/r/jasnyX+1aZNAgQIECBAgAABAgQIECBAgAABAgQIECBAgAABAgQI/P8EVpqP2HqVBIy2pvLiEgIrLqDLJ3lmkjvuaN4VvqhTWF59TMBk09XYCUObZx9I8qe9AND3JvnnXcCoP9RtAi037E4sGgahqp26Du4dSaqdOrXopoOrvjZ91YlHdQ3c549wai1gVNP40e7ar7GQ0Um2QxlWgKbCW8ddQXex7jq9Okmq//t4F06rv1XY6I29h7sIGB11lV9184UkFaj6YHetW+2VW4yE52qOv9S5jV3/thny2LVx/b1dp0TVXiqL2p91EtTw96buBK3/45jFGAtr1etVP59L8t+SVHjruNOhTrLWviFAgAABAgQIECBAgAABAgQIECBAgAABAgQIECBAgMCowIrzEVutmIDRVkxeWkpg5QV0mSS/PHLN2VyOumLrF7pg0ObEm6k2qu8nJ/mZqRdHnlcopMJMdRLPcYGW+rTCSb89uMpr2y7P68JFFdg46tdiwKjm8j8l+TdJbrstxhHvVTioTuCpq8Om1qKaGLuer9/08Mq7XQSMqv0KGVXbdQ1ZBcrm/CpcVGGd52w5xzo961mD07a27a/CRXWyWF0fd9zvqCvZ+t/UaV9/uG3H3iNAgAABAgQIECBAgAABAgQIECBAgAABAgQIECBAgMCpCKw8HzE5NQGjSSIvLCnQQAHV1Wd1zVIFduaGTerUomd0p7oMr5nahrVOMrpPdzLM2ClDY23UCUlP6E5q2TbMVFdXVQCqAiYVbJr6VWimrs965TFXd23aaDVgVOOv0E2dolM2w2vhpoxq7Z/XXad3XABr2E5dz/ewJL96RAd1Dd6jutOE6pVdBYyqrc1Ve4+csdfr6r7HzNxv1dclk9wvyYNHTkMam3qF5mpfl+m2tTQV0huGtabW1HMCBAgQIECAAAECBAgQIECAAAECBAgQIECAAAECBAicWKCBfMSxcxMwOvHS+3AXAg0VUNVKXZv2I0mu311JViex9IM/df1SBUvqCrO3dNdKfW0HThU6Oac78eU63WlDmyBQhX0+2l1p9pokn07yzRP2eVZ3FVpdgXV2kuqrfnVCTV2RVfOrANO7k1y4ZR8tB4w2U+yvfa3/P0lylST9K9Rq3T+S5F1J/iTJ+2cYDSkr1HaDJPfuTpjq91OnRj2wW5P6bpcBo804qv8rJ/mJLmBV15ptxrCZZ12h99oktf9Out+qvwoa1Rzq5KYf7mw3JyiV5ceSvCLJ25N8acs913+tQnq1n+/S1VC/XodhrRM07xMCBAgQIECAAAECBAgQIECAAAECBAgQIECAAAECBAhsJ9BQPmJ0QgJG262ztxYSaL2AFmLRLAECBAgQIECAAAECBAgQIECAAAECBAgQIECAAAECBAgQIHBAAq3nIwSMDmgztjiV1guoRXNjJkCAAAECBAgQIECAAAECBAgQIECAAAECBAgQIECAAAECBPYr0Ho+QsBov/tFbwOB1gvIghIgQIAAAQIECBAgQIAAAQIECBAgQIAAAQIECBAgQIAAAQIEpgRaz0cIGE2tsOeLCrReQIviaJwAAQIECBAgQIAAAQIECBAgQIAAAQIECBAgQIAAAQIECBA4CIHW8xECRgexDdudROsF1K68kRMgQIAAAQIECBAgQIAAAQIECBAgQIAAAQIECBAgQIAAAQL7Emg9HyFgtK+dop9RgdYLyLISIECAAAECBAgQIECAAAECBAgQIECAAAECBAgQIECAAAECBKYEWs9HCBhNrbDniwq0XkCL4pyZjV8vyTv2OPV7JDl/j/3pigABAgQIECBAgAABAgQIECBAgAABAgQIECBAgAABAgTOQIHW8xECRmfgpl3TlFsvoDVZHshYBIwOZCFNgwABAgQIECBAgAABAgQIECBAgAABAgQIECBAgAABAgT+u0Dr+QgBI7v5tAq0XkCnFe8wOxcwOsx1NSsCBAgQIECAAAECBAgQIECAAAECBAgQIECAAAECBAic0QKt5yMEjM7o7Xv6J996AZ1+QSMgQIAAAQIECBAgQIAAAQIECBAgQIAAAQIECBAgQIAAAQIE1i7Qej5CwGjtO+zAx9d6AR348pgeAQIECBAgQIAAAQIECBAgQIAAAQIECBAgQIAAAQIECBAgsAOB1vMRAkY72ASaOLlA6wV08pn7kgABAgQIECBAgAABAgQIECBAgAABAgQIECBAgAABAgQIEDhTBFrPRwgYnSk7daXzbL2AVspqWAQIECBAgAABAgQIECBAgAABAgQIECBAgAABAgQIECBAgMCKBFrPRwgYrWgznYlDab2AzsQ1M2cCBAgQIECAAAECBAgQIECAAAECBAgQIECAAAECBAgQIEBgnkDr+QgBo3nr7e0dC7ReQDvm0BwBAgQIECBAgAABAgQIECBAgAABAgQIECBAgAABAgQIECBwgAKt5yMEjA5wU7Y0pdYLqCVrYyVAgAABAgQIECBAgAABAgQIECBAgAABAgQIECBAgAABAgROj0Dr+QgBo9Ozb/TaCbReQBaSAAECBAgQIECAAAECBAgQIECAAAECBAgQIECAAAECBAgQIDAl0Ho+QsBoaoU9X1Sg9QJaFEfjBAgQIECAAAECBAgQIECAAAECBAgQIECAAAECBAgQIECAwEEItJ6PEDA6iG3Y7iRaL6B25Y2cAAECBAgQIECAAAECBAgQIECAAAECBAgQIECAAAECBAgQ2JdA6/kIAaN97RT9jAq0XkCWlQABAgQIECBAgAABAgQIECBAgAABAgQIECBAgAABAgQIECAwJdB6PkLAaGqFPV9UoPUCWhRH4wQIECBAgAABAgQIECBAgAABAgQIECBAgAABAgQIECBAgMBBCLSejxAwOoht2O4kWi+gduWNnAABAgQIECBAgAABAgQIECBAgAABAgQIECBAgAABAgQIENiXQOv5CAGjfe0U/YwKtF5AlpUAAQIECBAgQIAAAQIECBAgQIAAAQIECBAgQIAAAQIECBAgMCXQej5CwGhqhT1fVKD1AloUR+MECBAgQIAAAQIECBAgQIAAAQIECBAgQIAAAQIECBAgQIDAQQi0no8QMDqIbdjuJFovoHbljZwAAQIECBAgQIAAAQIECBAgQIAAAQIECBAgQIAAAQIECBDYl0Dr+QgBo33tFP2MCrReQJaVAAECBAgQIECAAAECBAgQIECAAAECBAgQIECAAAECBAgQIDAl0Ho+QsBoaoU9X1Sg9QJaFEfjBAgQIECAAAECBAgQIECAAAECBAgQIECAAAECBAgQIECAwEEItJ6PEDA6iG3Y7iRaL6B25Y2cAAECBAgQIECAAAECBAgQIECAAAECBAgQIECAAAECBAgQ2JdA6/kIAaN97RT9jAq0XkCWlQABAgQIECBAgAABAgQIECBAgAABAgQIECBAgAABAgQIECAwJdB6PkLAaGqFPV9UoPUCWhRH4wQIECBAgAABAgQIECBAgAABAgQIECBAgAABAgQIECBAgMBBCLSejxAwOoht2O4kWi+gduWNnAABAgQIECBAgAABAgQIECBAgAABAgQIECBAgAABAgQIENiXQOv5CAGjfe0U/YwKtF5AlpUAAQIECBAgQIAAAQIECBAgQIAAAQIECBAgQIAAAQIECBAgMCXQej5CwGhqhT1fVKD1AloUR+MECBAgQIAAAQIECBAgQIAAAQIECBAgQIAAAQIECBAgQIDAQQi0no8QMDqIbdjuJFovoHbljZwAAQIECBAgQIAAAQIECBAgQIAAAQIECBAgQIAAAQIECBDYl0Dr+QgBo33tFP2MCrReQJaVAAECBAgQIECAAAECBAgQIECAAAECBAgQIECAAAECBAgQIDAl0Ho+QsBoaoU9X1Sg9QJaFEfjBAgQIECAAAECBAgQIECAAAECBAgQIECAAAECBAgQIECAwEEItJ6PEDA6iG3Y7iRaL6B25Y2cAAECBAgQIECAAAECBAgQIECAAAECBAgQIECAAAECBAgQ2JdA6/kIAaN97RT9jAq0XkCWlQABAgQIECBAgAABAgQIECBAgAABAgQIECBAgAABAgQIECAwJdB6PkLAaGqFPV9UoPUCWhRH4wQIECBAgAABAgQIECBAgAABAgQIECBAgAABAgQIECBAgMBBCLSejxAwOoht2O4kWi+gduWNnAABAgQIECBAgAABAgQIECBAgAABAgQIECBAgAABAgQIENiXQOv5CAGjfe0U/YwKtF5AlpUAAQIECBAgQIAAAQIECBAgQIAAAQIECBAgQIAAAQIECBAgMCXQej5CwGhqhT1fVKD1AloUR+MECBAgQIAAAQIECBAgQIAAAQIECBAgQIAAAQIECBAgQIDAQQi0no8QMDqIbdjuJFovoHbljZwAAQIECBAgQIAAAQIECBAgQIAAAQIECBAgQIAAAQIECBDYl0Dr+QgBo33tFP2MCrReQJaVAAECBAgQIECAAAECBAgQIECAAAECBAgQIECAAAECBAgQIDAl0Ho+QsBoaoU9X1Sg9QJaFEfjBAgQIECAAAECBAgQIECAAAECBAgQIECAAAECBAgQIECAwEEItJ6PEDA6iG3Y7iRaL6B25Y2cAAECBAgQIECAAAECBAgQIECAAAECBAgQIECAAAECBAgQ2JdA6/kIAaN97RT9jAq0XkCWlQABAgQIECBAgAABAgQIECBAgAABAgQIECBAgAABAgQIECAwJdB6PkLAaGqFPV9UoPUCWhRH4wQIECBAgAABAgQIECBAgAABAgQIECBAgAABAgQIECBAgMBBCLSejxAwOoht2O4kWi+gduWNnAABAgQIECBAgAABAgQIECBAgAABAgQIECBAgAABAgQIENiXQOv5CAGjfe0U/YwKtF5AlpUAAQIECBAgQIAAAQIECBAgQIAAAQIECBAgQIAAAQIECBAgMCXQej5CwGhqhT1fVKD1AloUR+MECBAgQIAAAQIECBAgQIAAAQIECBAgQIAAAQIECBAgQIDAQQi0no8QMDqIbdjuJFovoHbljZwAAQIECBAgQIAAAQIECBAgQIAAAQIECBAgQIAAAQIECBDYl0Dr+QgBo33tFP2MCrReQJaVAAECBAgQIECAAAECBAgQIECAAAECBAgQIECAAAECBAgQIDAl0Ho+QsBoaoU9X1Sg9QJaFEfjBAgQIECAAAECBAgQIECAAAECBAgQIECAAAECBAgQIECAwEEItJ6PEDA6iG3Y7iRaL6B25Y2cAAECBAgQIECAAAECBAgQIECAAAECBAgQIECAAAECBAgQ2JdA6/kIAaN97RT9jAq0XkCWlQABAgQIECBAgAABAgQIECBAgAABAgQIECBAgAABAgQIECAwJdB6PkLAaGqFPV9UoPUCWhRH4wQIECBAgAABAgQIECBAgAABAgQIECBAgAABAgQIECBAgMBBCLSejxAwOoht2O4kWi+gduWNnAABAgQIECBAgAABAgQIECBAgAABAgQIECBAgAABAgQIENiXQOv5CAGjfe0U/YwKtF5AlpUAAQIECBAgQIAAAQIECBAgQIAAAQIECBAgQIAAAQIECBAgMCXQej5CwGhqhT1fVKD1AloUR+MECBAgQIAAAQIECBAgQIAAAQIECBAgQIAAAQIECBAgQIDAQQi0no8QMDqIbdjuJFovoHbljZwAAQIECBAgQIAAAQIECBAgQIAAAQIECBAgQIAAAQIECBDYl0Dr+QgBo33tFP2MCrReQJaVAAECBAgQIECAAAECBAgQIECAAAECBAgQIECAAAECBAgQIDAl0Ho+QsBoaoU9X1Sg9QJaFEfjBAgQIECAAAECBAgQIECAAAECBAgQIECAAAECBAgQIECAwEEItJ6PEDA6iG3Y7iRaL6B25Y2cAAECBAgQIECAAAECBAgQIECAAAECBAgQIECAAAECBAgQ2JdA6/kIAaN97RT9jAq0XkCWlQABAgQIECBAgAABAgQIECBAgAABAgQIECBAgAABAgQIECAwJdB6PkLAaGqFPV9UoPUCWhRH4wQIECBAgAABAgQIECBAgAABAgQIECBAgAABAgQIECBAgMBBCLSejxAwOoht2O4kWi+gduWNnAABAgQIECBAgAABAgQIECBAgAABAgQIECBAgAABAgQIENiXQOv5CAGjfe0U/YwKtF5AlpUAAQIECBAgQIAAAQIECBAgQIAAAQIECBAgQIAAAQIECBAgMCXQej5CwGhqhT1fVKD1AloUR+MECBAgQIAAAQIECBAgQIAAAQIECBAgQIAAAQIECBAgQIDAQQi0no8QMDqIbdjuJFovoHbljZwAAQIECBAgQIAAAQIECBAgQIAAAQIECBAgQIAAAQIECBDYl0Dr+QgBo33tFP2MCrReQJaVAAECBAgQIECAAAECBAgQIECAAAECBAgQIECAAAECBAgQIDAl0Ho+QsBoaoU9X1Sg9QJaFEfjBAgQIECAAAECBAgQIECAAAECBAgQIECAAAECBAgQIECAwEEItJ6PEDA6iG3Y7iRaL6B25Y2cAAECBAgQIECAAAECBAgQIECAAAECBAgQIECAAAECBAgQ2JdA6/kIAaN97RT9jAq0XkCWlQABAgQIECBAgAABAgQIECBAgAABAgQIECBAgAABAgQIECAwJdB6PkLAaGqFPV9UoPUCWhRH4wQIECBAgAABAgQIECBAgAABAgQIECBAgAABAgQIECBAgMBBCLSejxAwOoht2O4kWi+gduWNnAABAgQIECBAgAABAgQIECBAgAABAgQIECBAgAABAgQIENiXQOv5CAGjfe0U/YwKtF5AlpUAAQIECBAgQIAAAQIECBAgQIAAAQIECBAgQIAAAQIECBAgMCXQej5CwGhqhT1fVKD1AloUR+MECBAgQIAAAQIECBAgQIAAAQIECBAgQIAAAQIECBAgQIDAQQi0no8QMDqIbdjuJFovoHbljZwAAQIECBAgQIAAAQIECBAgQIAAAQIECBAgQIAAAQIECBDYl0Dr+QgBo33tFP2MCrReQJaVAAECBAgQIECAAAECBAgQIECAAAECBAgQIECAAAECBAgQIDAl0Ho+QsBoaoU9X1Sg9QJaFEfjBAgQIECAAAECBAgQIECAAAECBAgQIECAAAECBAgQIECAwEEItJ6PEDA6iG3Y7iRaL6B25Y2cAAECBAgQIECAAAECBAgQIECAAAECBAgQIECAAAECBAgQ2JdA6/kIAaN97RT9jAq0XkCWlQABAgQIECBAgAABAgQIECBAgAABAgQIECBAgAABAgQIECAwJdB6PkLAaGqFPV9UoPUCWhRH4wQIECBAgAABAgQIECBAgAABAgQIECBAgAABAgQIECBAgMBBCLSejxAwOoht2O4kWi+gduWNnAABAgQIECBAgAABAgQIECBAgAABAgQIECBAgAABAgQIENiXQOv5CAGjfe0U/YwKrKyAfjDJy5JcozfY6ye54BSX7xJJzk1y/147z02vpG76AAAgAElEQVTykCQXnmLbPt+dwNj67671v2/p0Ukev+tGD6y9yyY5P8nNu3l9KMmdk3x8ZJ53T/JidXVgO8B0CBAgQIAAAQIECBAgQIAAAQIECBAgQIAAAQIECBygwMryEbOFBYxmk/lglwIrKyABo10ubnttCRitY80EjNaxDkZBgAABAgQIECBAgAABAgQIECBAgAABAgQIECBAgMAOBVaWj5g9MwGj2WQ+2KXAygpIwGiXi9teWwJG61gzAaN1rINRECBAgAABAgQIECBAgAABAgQIECBAgAABAgQIECCwQ4GV5SNmz0zAaDaZD3YpsLICEjDa5eK215aA0TrWTMBoHetgFAQIECBAgAABAgQIECBAgAABAgQIECBAgAABAgQI7FBgZfmI2TMTMJpN5oNdCqysgASMdrm47bW11Pq3J3F6RyxgdHr99U6AAAECBAgQIECAAAECBAgQIECAAAECBAgQIECAwAICK8tHzJ6hgNFsMh/sUmBlBbRUwOQSSc5Ncv+e3XOTPCTJhbv01NYpCSy1/qc0KB8fK3D3JC9WV3YJAQIECBAgQIAAAQIECBAgQIAAAQIECBAgQIAAAQJrF1hZPmI2l4DRbDIf7FJgZQW0VMBEwGiXm2a5tpZa/+VGrGUBI3uAAAECBAgQIECAAAECBAgQIECAAAECBAgQIECAAIEmBFaWj5htJmA0m8wHuxRYWQEtFTARMNrlplmuraXWf7kRa1nAyB4gQIAAAQIECBAgQIAAAQIECBAgQIAAAQIECBAgQKAJgZXlI2abCRjNJvPBLgVWVkBLBUwEjHa5aZZra6n1X27EWhYwsgcIECBAgAABAgQIECBAgAABAgQIECBAgAABAgQIEGhCYGX5iNlmAkazyXywS4GVFdBSAZNTDRidleSmSW6R5BpJrtmtwReSfCjJu5K8Kcm7k1x4Cutz6SQ3SHKHQT+f6fp5c5L/kKT+97e27GcYALl+kguSXDLJvZL8ZJJzujZr/K9O8h+TfGnL9nf52lLrv80Yh3vkjUnK7vPdx5dNcvskt05y3SSXSVLr/84kr+3W5W9GOqp/x18pyZ2S3CzJjyS5VJKPJ/lAkhclecsJ981Fk/xAkpt0Yyq/zd6sodQ++Ui3P9/Q9ff1LTBqrucnuXn3bu3xO3djHn4uYLQFqFcIECBAgAABAgQIECBAgAABAgQIECBAgAABAgQIEDj9AivLR8wGETCaTeaDXQqsrICWCpicNGBUIZKHJnlAFyiZoq/QyOOSvDLJV6de7j2vsM/9kjxyy34qlPKYJJ/eoo+xgFEFYZ7VBV7Gmjg3ycOTfG2L9nf5ylLrv80YjwoY/T9J7tuta+2Ho34VNvrFLpizCfFUkKgc/1UXKjrq2wp8/XyS928z0CQXT3KrJL+U5J9t+U299t4kj0jyJ0m+ecx3AkYzUL1KgAABAgQIECBAgAABAgQIECBAgAABAgQIECBAgEAbAivLR8xGEzCaTeaDXQqsrICWCpicJGB0xSTPTnKbE3g/vwuWVOhk6nd2kmccE/Y56vs6naYCLXXi0HGnGQ0DRnWSTv3tqHl9Ocltk/zx1MAXeL7U+m8z1LGAUYW+yvjB2zSQpOwqjPbSJN+Z5JlJ7rjltxVOq3V538T7l0vytCT33LLd4Ws1xscnqRDZUacZCRidENdnBAgQIECAAAECBAgQIECAAAECBAgQIECAAAECBAisV2Bl+YjZUAJGs8l8sEuBlRXQUgGTuQGjOlHoqUl+bmBdIZA/TfKx7u91Qk1dOXbDkTV5VJInHxPiqE+uluR3uivK+k1srt56T3eKUAU+6oq2/vVX9X4/0HJUyGgYMKpruTbtVEiprkOr/6xrvOoKuDpF56eTfHGX+2zLtpZa/226H+6Rt3dXitXJQptfrf9rumvTjlqTuk6s/O4z2D8V2Hprt54/lOSWI6dV/bskD0rylSMGfNS+rH3wwe4qtP6VbnXd3nVG2vpskrskedsR/QgYbbNjvEOAAAECBAgQIECAAAECBAgQIECAAAECBAgQIECAQFMCK8tHzLYTMJpN5oNdCqysgJYKmMwNGFX4o06hqQBR/SqAU9dc/cFIYKhq+CpJntKd/LNZno92p9d85Ij1unyS5w5OEqpg0ROSvDDJlwbfXSTJtZI8cXDaUY2tQkR1zdbYbxgw2rxzXpKHJfmr3kflVOPa5uq1XW7DTVtLrf82Yx3bI5vvKjRUVnW1WP/Un7qq7B7daUCbvVLfVIDnCt3HtY/qWrKhaZ1EVGv5M73B1Xf/MkkFy7Zdy3+T5Oldn2PffG+SX+mu4Os//81uTmNX+QkYbbNjvEOAAAECBAgQIECAAAECBAgQIECAAAECBAgQIECAQFMCK8tHzLYTMJpN5oNdCqysgJYKmMwJGF2sO3noIT3n2yd51YT7dyV5QXcyzebVul6rrqIa/r6tC3f8Wu9BBYXq1Js3T1x5dplufP1gyou6ANQwlFTNjwWMXp/kvoNw0S631UnbWmr9txnPUQGjdyf5qSQVGBv7VcioTrvqn3S0ee+3unU+6kSiOXvmrC54VtfXbX61fx4zcUpWvVtjrPd+ufftW7q98ZcjkxIw2mbHeIcAAQIECBAgQIAAAQIECBAgQIAAAQIECBAgQIAAgaYEVpaPmG0nYDSbzAe7FFhZAS0VMJkTMKogR53uU6cY1a9Or7lzkroea+p3uySv7L1U7Tywu8qs/+33dSckndP9cZurzvrfX7Eb441731fwpK7hGv7GAkYVLqpTktb2G1v/XY6xrrM76qSnowJG24TL/kWSNw0GWv3U6UZTp0FVkK1OINr8KpD28O4qtX6T107y2t7JSBV8umuST20JdPUkr0hy1e79P09yp951f/1mBIy2RPUaAQIECBAgQIAAAQIECBAgQIAAAQIECBAgQIAAAQLtCKwsHzEbTsBoNpkPdimwsgJaQ8BoGK74RJI7JPnwFu5nJ3led73ZB7vwxsuTDK+h+unutKNNk8edQHRUt8M2jgqmDANGc+azxZR3+sraAkZ/lORex1w/tpn82Lgf1V2B9q0JoZ9I8vu9d+ravAodXTj4rq7hu3WSCgp9f5K3J3l0km9suQLDfV2fHRW4EjDaEtVrBAgQIECAAAECBAgQIECAAAECBAgQIECAAAECBAi0I7CyfMRsOAGj2WQ+2KXAygpoDQGjb0/yjO4KsQ3187tTZb6wA/uxk3LqpJvzZ7Y9PJHmqCuvhgGjCs3cLcnnZva3j9fXFjA6KrQ1tPjubv1u1HtwsyR/uAXa9ZK8o/feUQGjLZo69hUBo1MV9D0BAgQIECBAgAABAgQIECBAgAABAgQIECBAgAABAk0LrCwfMdtSwGg2mQ92KbCyAlpDwKh4h6cD1d/qSqkXJ3ldkv+U5OsnXIdhGKWuR6swyrtmtne5JC9JctPuu892J9y8b9DOMGC0VIBl5vBHX19bwOgBScpr6jcM7xy1FmPtCBhN6XpOgAABAgQIECBAgAABAgQIECBAgAABAgQIECBAgACBHQisLB8xe0YCRrPJfLBLgZUV0FoCRldMcl6SGx9h/ZkkdWLQq5K8J8lfJ5m6CmvT1PDkoQqjVF9zT0eqk5DulORqvTGOnZozDBg9KUld37Xt1Vq73G5TbS21/lP91vNTOVlqzpViw7EsGTC6aJLvSXKDJLdLcpMkl+oNwBVp2+wM7xAgQIAAAQIECBAgQIAAAQIECBAgQIAAAQIECBAgcBACK8tHzDYVMJpN5oNdCqysgJYKmIyFR6ZO8vnRJM9LUmOa+r27Cxu9NsnHk3zzmA+GgZKptuc8H7tqbRgwenSSx89pdI/vLrX+20xhbI9se83Z6QwY1f+HXDpJnYxV/5ThDyW5VpLrTExcwGibneEdAgQIECBAgAABAgQIECBAgAABAgQIECBAgAABAgQOQmBl+YjZpgJGs8l8sEuBlRXQUgGTkwSMivnKSR6b5F4zzOsqtacleUWSr4x8J2B0NOZS67/N8o3tkaMCOMP29h0wqpOJzknyU90VeVfaZoIj7wgYnRDOZwQIECBAgAABAgQIECBAgAABAgQIECBAgAABAgQItCewsnzEbEABo9lkPtilwMoKaCxgsu0pMsexjIVHtj3Jp2q0Ahx1OlD9s82JRjWWVyd5SJK6Tq3/EzA6eqUEjJLjTtaqvXjNLvR2qxn/Hvhyd5XfVbq9vPlUwGgGolcJECBAgAABAgQIECBAgAABAgQIECBAgAABAgQIEGhbYGX5iNmYAkazyXywS4GVFdDlkrykO5VlM82xa7/mEpyV5Lwkt+x9uG3AqN/XRZL84yR1fdqtk9wkyWWOGUyFjO6f5HO9d4YBozcmqWvMPj93Ulu+74q07aDWfoJR/X/FbZM8fRASGs7uC0k+lOTPknwwyQeS/O9JLpXk/CQ3730gYLTd3vAWAQIECBAgQIAAAQIECBAgQIAAAQIECBAgQIAAAQIHILCyfMRsUQGj2WQ+2KXAygroO5K8IMkdenN8RJInneKc6wSiCi5dt9fOLoJLF0vyA0lukeR23bVVw6HePsmren+8TpI3dYGP+vP7ktwlySdPcY5HfS5gtB3s2gNGV0vy0iTX6E2nTiZ6XZKXd2Giv0py4RHTHV7jVq8JGG23N7xFgAABAgQIECBAgAABAgQIECBAgAABAgQIECBAgMABCKwsHzFbVMBoNpkPdimwsgKqwM6Tu6vFNtM87sqobSnq1KA/6IV66rsbJnnbtg1s8V6dbvTjSZ49OGHmt5I8NMnfdW3UNVW/l+Ta3f+ukEh9d8EWfZzkFQGj7dTWHDD6tiSPSfKo3lQ+nuQBSd6a5FtbTFHAaAskrxAgQIAAAQIECBAgQIAAAQIECBAgQIAAAQIECBAgcLgCK8tHzIYWMJpN5oNdCqywgOpKsef05vjuJHdN8qkTzrtq7CFJntb7/p1J7pbkMyNt1kkxddLRtZL8cHe12vO37Lv6qtBHhYo2v+EVaGOnNFUA6dwtgyKbdr8vyb9N8vXuGqxPJ3llkr8ejFXAaLvFW3PA6Lu7681u1JvK/brTvrYJF9VnZyf5992e3jTjBKPt9oa3CBAgQIAAAQIECBAgQIAAAQIECBAgQIAAAQIECBA4AIEV5iNmqQoYzeLy8q4FVlhAdbLPa5NcoTfXX0jymzMDOJvPr9iFhG7ca++4U5GGgZy5JyjVaUnv6PU1DBiNBZ7enOSeSf5iy/WtNu6b5Hm9948KTQkYbYe65oDR1ZO8IslVu6l8Nsmtu+v1tpvd31/hVwG0/k/AaFs97xEgQIAAAQIECBAgQIAAAQIECBAgQIAAAQIECBAg0LzACvMRs0wFjGZxeXnXAissoEsmeVaSe/fmWicN/WR3HdQcgot215PVtWv93+2TvOqIhoZhjo8muUuSD2/Z8TDQ84IkD07yt73v/2kXGLlS728P705ZqhOJpn4VNDkvyTm9F5/aXaH1tcHHAkZTmn//fM0Bo2Horq7Vu1mSd203tYyF7OpTAaMtAb1GgAABAgQIECBAgAABAgQIECBAgAABAgQIECBAgED7AivMR8xCFTCaxeXlXQustIBu0wVoLtWbb4WMHpnk5Um+uoXD5ZI8LMm/Hrxb39c1bF88oo2xgNPvd98Mrx8bNvFd3bVVt+w9qCvT6hSk/u/iSZ7YhZ82f6/QSF3l9rvdtWdHTbFMnpLkZwc2d0jyZyMfCRhtsVlWHjC6SpLfS1JBo83vUUkqODcVSKtwUV2/d8cRhhsmedvI3y/bXcl28+7Zh5LcOcnHt9hfc0/82m51vEWAAAECBAgQIECAAAECBAgQIECAAAECBAgQIECAAIFTFFhpPmLrWQkYbU3lxSUEVlpAdZpMncjzoJE5vz3J85PUtWJ/k2RzYs9FkpyV5OwkP57kHkn6JwRVU9uehFSnw9SVVP2A0+uSPDbJ+5N8czCuquNrJnlSd7LM5vEF3Tg+PTKPsVOI6rUKg/xGkv98RB81hlsNnh13+pGA0XaFs+YTjMZCbxVIe1yS307ylZEpXjpJndT1S0l+8AiCqpHzR54JGG23Z7xFgAABAgQIECBAgAABAgQIECBAgAABAgQIECBAgEBDAivNR2wtKGC0NZUXlxBYcQFdPskzjzh55SQUFS76xSSvTvKtiQbGThjafPKBJH/aCwB9b5J/3gWM+s1WAKROL3rpMf3VCTJ1YtEwCFXtvDXJO5JUOxV0uungSrRNX/X9Q5N8/og5tR4wOslaT30zFqxZc8Co5jMWequ/175+d5I6Zegb3V65TpIfGQTk6vShTyX5sR5OXTv4ohEsAaOpHeQ5AQIECBAgQIAAAQIECBAgQIAAAQIECBAgQIAAAQLNCaw4H7GVpYDRVkxeWkpg5QV0mSS/PHLN2VyO9yb5hS4YNBUu2rRdfdcVVD8zt7MkX+jCTHU6zNQVVhVOqlNornGCfs7rwkWfO+ZbAaN/iNNiwOii3RV6dTVa/2StbbZNnb71v3Z7rK5a2/zqNKz6Z1gTAkbbqHqHAAECBAgQIECAAAECBAgQIECAAAECBAgQIECAAIGmBFaej5i0FDCaJPLCkgINFFBdfXbdLrBz25kWdbrLM5I874hrpKaaq5OM7tNdMzV2ytDY93VC0hOS1ElH24aZLtcFoOrEowo2Tf3qNJq6HuuVSb468bKA0T8EajFgVLOokNEdkzzmmGvP+rOtYN1TklTAqPbJtZO8NskVupfekOSeSf7LgEjAaKoCPSdAgAABAgQIECBAgAABAgQIECBAgAABAgQIECBAoDmBBvIRx5oKGDW35Q5rwA0VUNVKXZtWVz9dv7uS7KqD68Uq1FOhorrC7C1JPpjkaztYsbo+65zumqq6fqpOG9oEgSrs89HuSrPXJPl0km+esM+zuqvQbpHk7CTVV/3qmrSaS82vAkx1JdaFW/YhYPQPoVoNGG1mcukkN09S+6T24jW7B3VyVoWKLkhS4aHaL/0TtGp/vTDJJqhX++oOSd40IBIw2rK4vEaAAAECBAgQIECAAAECBAgQIECAAAECBAgQIECAQDsCDeUjRlEFjNrZawc50tYL6CAXxaQIECBAgAABAgQIECBAgAABAgQIECBAgAABAgQIECBAgACBnQq0no8QMNrpdtDYXIHWC2jufL1PgAABAgQIECBAgAABAgQIECBAgAABAgQIECBAgAABAgQInHkCrecjBIzOvD27qhm3XkCrwjQYAgQIECBAgAABAgQIECBAgAABAgQIECBAgAABAgQIECBAYJUCrecjBIxWua3OnEG1XkBnzkqZKQECBAgQIECAAAECBAgQIECAAAECBAgQIECAAAECBAgQIHBSgdbzEQJGJ1153+1EoPUC2gmCRggQIECAAAECBAgQIECAAAECBAgQIECAAAECBAgQIECAAIGDFmg9HyFgdNDbc/2Ta72A1i9shAQIECBAgAABAgQIECBAgAABAgQIECBAgAABAgQIECBAgMDpFmg9HyFgdLp30Bnef+sFdIYv3xLTv16SdyzR8BFt3iPJ+XvsT1cECBAgQIAAAQIECBAgQIAAAQIECBAgQIAAAQIECBAgcAYKtJ6PEDA6AzftmqbcegGtyfJAxiJgdCALaRoECBAgQIAAAQIECBAgQIAAAQIECBAgQIAAAQIECBAg8N8FWs9HCBjZzadVoPUCOq14h9m5gNFhrqtZESBAgAABAgQIECBAgAABAgQIECBAgAABAgQIECBA4IwWaD0fIWB0Rm/f0z/51gvo9AsaAQECBAgQIECAAAECBAgQIECAAAECBAgQIECAAAECBAgQILB2gdbzEQJGa99hBz6+1gvowJfH9AgQIECAAAECBAgQIECAAAECBAgQIECAAAECBAgQIECAAIEdCLSejxAw2sEm0MTJBVovoJPP3JcECBAgQIAAAQIECBAgQIAAAQIECBAgQIAAAQIECBAgQIDAmSLQej5CwOhM2akrnWfrBbRSVsMiQIAAAQIECBAgQIAAAQIECBAgQIAAAQIECBAgQIAAAQIEViTQej5CwGhFm+lMHErrBXQmrpk5EyBAgAABAgQIECBAgAABAgQIECBAgAABAgQIECBAgAABAvMEWs9HCBjNW29v71ig9QLaMYfmCBAgQIAAAQIECBAgQIAAAQIECBAgQIAAAQIECBAgQIAAgQMUaD0fIWB0gJuypSm1XkAtWRsrAQIECBAgQIAAAQIECBAgQIAAAQIECBAgQIAAAQIECBAgcHoEWs9HCBidnn2j106g9QKykAQIECBAgAABAgQIECBAgAABAgQIECBAgAABAgQIECBAgACBKYHW8xECRlMr7PmiAq0X0KI4GidAgAABAgQIECBAgAABAgQIECBAgAABAgQIECBAgAABAgQOQqD1fISA0UFsw3Yn0XoBtStv5AQIECBAgAABAgQIECBAgAABAgQIECBAgAABAgQIECBAgMC+BFrPRwgY7Wun6GdUoPUCsqwECBAgQIAAAQIECBAgQIAAAQIECBAgQIAAAQIECBAgQIAAgSmB1vMRAkZTK+z5ogKtF9CiOBonQIAAAQIECBAgQIAAAQIECBAgQIAAAQIECBAgQIAAAQIEDkKg9XyEgNFBbMN2J9F6AbUrb+QECBAgQIAAAQIECBAgQIAAAQIECBAgQIAAAQIECBAgQIDAvgRaz0cIGO1rp+hnVKD1ArKsBAgQIECAAAECBAgQIECAAAECBAgQIECAAAECBAgQIECAAIEpgdbzEQJGUyvs+aICrRfQojgaJ0CAAAECBAgQIECAAAECBAgQIECAAAECBAgQIECAAAECBA5CoPV8hIDRQWzDdifRegG1K2/kBAgQIECAAAECBAgQIECAAAECBAgQIECAAAECBAgQIECAwL4EWs9HCBjta6foZ1Sg9QKyrAQIECBAgAABAgQIECBAgAABAgQIECBAgAABAgQIECBAgACBKYHW8xECRlMr7PmiAq0X0KI4GidAgAABAgQIECBAgAABAgQIECBAgAABAgQIECBAgAABAgQOQqD1fISA0UFsw3Yn0XoBtStv5AQIECBAgAABAgQIECBAgAABAgQIECBAgAABAgQIECBAgMC+BFrPRwgY7Wun6GdUoPUCsqwECBAgQIAAAQIECBAgQIAAAQIECBAgQIAAAQIECBAgQIAAgSmB1vMRAkZTK+z5ogKtF9CiOBonQIAAAQIECBAgQIAAAQIECBAgQIAAAQIECBAgQIAAAQIEDkKg9XyEgNFBbMN2J9F6AbUrb+QECBAgQIAAAQIECBAgQIAAAQIECBAgQIAAAQIECBAgQIDAvgRaz0cIGO1rp+hnVKD1ArKsBAgQIECAAAECBAgQIECAAAECBAgQIECAAAECBAgQIECAAIEpgdbzEQJGUyvs+aICrRfQojgaJ0CAAAECBAgQIECAAAECBAgQIECAAAECBAgQIECAAAECBA5CoPV8hIDRQWzDdifRegG1K2/kBAgQIECAAAECBAgQIECAAAECBAgQIECAAAECBAgQIECAwL4EWs9HCBjta6foZ1Sg9QKyrAQIECBAgAABAgQIECBAgAABAgQIECBAgAABAgQIECBAgACBKYHW8xECRlMr7PmiAq0X0KI4GidAgAABAgQIECBAgAABAgQIECBAgAABAgQIECBAgAABAgQOQqD1fISA0UFsw3Yn0XoBtStv5AQIECBAgAABAgQIECBAgAABAgQIECBAgAABAgQIECBAgMC+BFrPRwgY7Wun6GdUoPUCsqwECBAgQIAAAQIECBAgQIAAAQIECBAgQIAAAQIECBAgQIAAgSmB1vMRAkZTK+z5ogKtF9CiOBonQIAAAQIECBAgQIAAAQIECBAgQIAAAQIECBAgQIAAAQIEDkKg9XyEgNFBbMN2J9F6AbUrb+QECBAgQIAAAQIECBAgQIAAAQIECBAgQIAAAQIECBAgQIDAvgRaz0cIGO1rp+hnVKD1ArKsBAgQIECAAAECBAgQIECAAAECBAgQIECAAAECBAgQIECAAIEpgdbzEQJGUyvs+aICrRfQojgaJ0CAAAECBAgQIECAAAECBAgQIECAAAECBAgQIECAAAECBA5CoPV8hIDRQWzDdifRegG1K2/kBAgQIECAAAECBAgQIECAAAECBAgQIECAAAECBAgQIECAwL4EWs9HCBjta6foZ1Sg9QKyrAQIECBAgAABAgQIECBAgAABAgQIECBAgAABAgQIECBAgACBKYHW8xECRlMr7PmiAq0X0KI4GidAgAABAgQIECBAgAABAgQIECBAgAABAgQIECBAgAABAgQOQqD1fISA0UFsw3Yn0XoBtStv5AQIECBAgAABAgQIECBAgAABAgQIECBAgAABAgQIECBAgMC+BFrPRwgY7Wun6GdUoPUCsqwECBAgQIAAAQIECBAgQIAAAQIECBAgQIAAAQIECBAgQIAAgSmB1vMRAkZTK+z5ogKtF9CiOBonQIAAAQIECBAgQIAAAQIECBAgQIAAAQIECBAgQIAAAQIEDkKg9XyEgNFBbMN2J9F6AbUrb+QECBAgQIAAAQIECBAgQIAAAQIECBAgQIAAAQIECBAgQIDAvgRaz0cIGO1rp+hnVKD1ArKsBAgQIECAAAECBAgQIECAAAECBAgQIECAAAECBAgQIECAAIEpgdbzEQJGUyvs+aICrRfQojgaJ0CAAAECBAgQIECAAAECBAgQIECAAAECBAgQIECAAAECBA5CoPV8hIDRQWzDdifRegG1K2/kBAgQIECAAAECBAgQIECAAAECBAgQIECAAAECBAgQIECAwL4EWs9HCBjta6foZ1Sg9QKyrAQIECBAgAABAgQIECBAgAABAgQIECBAgAABAgQIECBAgACBKYHW8xECRlMr7PmiAq0X0KI4GidAgAABAgQIECBAgAABAgQIECBAgOE6CtYAACAASURBVAABAgQIECBAgAABAgQOQqD1fISA0UFsw3Yn0XoBtStv5AQIECBAgAABAgQIECBAgAABAgQIECBAgAABAgQIECBAgMC+BFrPRwgY7Wun6GdUoPUCsqwECBAgQIAAAQIECBAgQIAAAQIECBAgQIAAAQIECBAgQIAAgSmB1vMRAkZTK+z5ogKtF9CiOBonQIAAAQIECBAgQIAAAQIECBAgQIAAAQIECBAgQIAAAQIEDkKg9XyEgNFBbMN2J9F6AbUrb+QECBAgQIAAAQIECBAgQIAAAQIECBAgQIAAAQIECBAgQIDAvgRaz0cIGO1rp+hnVKD1ArKsBAgQIECAAAECBAgQIECAAAECBAgQIECAAAECBAgQIECAAIEpgdbzEQJGUyvs+aICrRfQojgaJ0CAAAECBAgQIECAAAECBAgQIECAAAECBAgQIECAAAECBA5CoPV8hIDRQWzDdifRegG1K2/kBAgQIECAAAECBAgQIECAAAECBAgQIECAAAECBAgQIECAwL4EWs9HCBjta6foZ1Sg9QKyrAQIECBAgAABAgQIECBAgAABAgQIECBAgAABAgQIECBAgACBKYHW8xECRlMr7PmiAq0X0KI4GidAgAABAgQIECBAgAABAgQIECBAgAABAgQIECBAgAABAgQOQqD1fISA0UFsw3Yn0XoBtStv5AQIECBAgAABAgQIECBAgAABAgQIECBAgAABAgQIECBAgMC+BFrPRwgY7Wun6GdUoPUCsqwECBAgQIAAAQIECBAgQIAAAQIECBAgQIAAAQIECBAgQIAAgSmB1vMRAkZTK+z5ogKtF9CiOBonQIAAAQIECBAgQIAAAQIECBAgQIAAAQIECBAgQIAAAQIEDkKg9XyEgNFBbMN2J9F6AbUrb+QECBAgQIAAAQIECBAgQIAAAQIECBAgQIAAAQIECBAgQIDAvgRaz0cIGO1rp+hnVKD1ArKsBAgQIECAAAECBAgQIECAAAECBAgQIECAAAECBAgQIECAAIEpgdbzEQJGUyvs+aICrRfQojgaJ0CAAAECBAgQIECAAAECBAgQIECAAAECBAgQIECAAAECBA5CoPV8hIDRQWzDdifRegG1K2/kBAgQIECAAAECBAgQIECAAAECBAgQIECAAAECBAgQIECAwL4EWs9HCBjta6foZ1Sg9QKyrAQIECBAgAABAgQIECBAgAABAgQIECBAgAABAgQIECBAgACBKYHW8xECRlMr7PmiAq0X0KI4GidAgAABAgQIECBAgAABAgQIECBAgAABAgQIECBAgAABAgQOQqD1fISA0UFsw3Yn0XoBtStv5AQIECBAgAABAgQIECBAgAABAgQIECBAgAABAgQIECBAgMC+BFrPRwgY7Wun6GdUoPUCsqwECBAgQIAAAQIECBAgQIAAAQIECBAgQIAAAQIECBAgQIAAgSmB1vMRAkZTK+z5ogKtF9CiOBonQIAAAQIECBAgQIAAAQIECBAgQIAAAQIECBAgQIAAAQIEDkKg9XyEgNFBbMN2J9F6AbUrb+QECBAgQIAAAQIECBAgQIAAAQIECBAgQIAAAQIECBAgQIDAvgRaz0cIGO1rp+hnVKD1ArKsBAgQIECAAAECBAgQIECAAAECBAgQIECAAAECBAgQIECAAIEpgdbzEQJGUyvs+aICrRfQojgaJ0CAAAECBAgQIECAAAECBAgQIECAAAECBAgQIECAAAECBA5CoPV8hIDRQWzDdifRegG1K2/kBAgQIECAAAECBAgQIECAAAECBAgQIECAAAECBAgQIECAwL4EWs9HCBjta6foZ1Sg9QKyrAQIECBAgAABAgQIECBAgAABAgQIECBAgAABAgQIECBAgACBKYHW8xECRlMr7PmiAq0X0KI4GidAgAABAgQIECBAgAABAgQIECBAgAABAgQIECBAgAABAgQOQqD1fISA0UFsw3Yn0XoBtStv5AQIECBAgAABAgQIECBAgAABAgQIECBAgAABAgQIECBAgMC+BFrPRwgY7Wun6GdUoPUCsqwECBAgQIAAAQIECBAgQIAAAQIECBAgQIAAAQIECBAgQIAAgSmB1vMRAkZTK+z5ogKtF9CiOBonQIAAAQIECBAgQIAAAQIECBAgQIAAAQIECBAgQIAAAQIEDkKg9XyEgNFBbMN2J9F6AbUrb+QECBAgQIAAAQIECBAgQIAAAQIECBAgQIAAAQIECBAgQIDAvgRaz0cIGO1rp+hnVGBlBfSDSV6W5Bq9wV4/yQWnuHyXSHJukvv32nlukockufAU2/b57gTunuTFJ2zu40k+meTdSd6Y5INJvnbCtpb+bLjPP5TkzklqDn4ECBAgQIAAAQIECBAgQIAAAQL/b3v3ArVfO9eL/ruwtVo2NpZTdtGOenUgJEJRRDlkO4YcKqKlk5eWKIeFCq0lUeRYCaEccuhAyiGEyqkaSHujvaLIa6RhvbF57fGreY891xzzfu57Ps+872de9/OZY7zj9T5zzmte1+e6rudvjP93/C4CBAgQIECAAAECBAgQ2IHAwvIRk0coYDSZzAtzCixsAwkYzTm57bV1koDRcLQV1nl0kpck+czCKASMFjYhukOAAAECBAgQIECAAAECBAgQIECAAAECBAgQIECAwOELLCwfMRlcwGgymRfmFFjYBhIwmnNy22trzoDRavTPTPKQJOctiEPAaEGToSsECBAgQIAAAQIECBAgQIAAAQIECBAgQIAAAQIECJwNgYXlIyajCxhNJvPCnAIL20ACRnNObntt7SJgVApPTfLgJJ9eCImA0UImQjcIECBAgAABAgQIECBAgAABAgQIECBAgAABAgQIEDg7AgvLR0yGFzCaTOaFOQUWtoEEjOac3PbaGgaMXp2kfvaJDUO5SJKLJ/k/ktwqyY8lufTgnbsnef5CSASMFjIRukGAAAECBAgQIECAAAECBAgQIECAAAECBAgQIECAwNkRWFg+YjK8gNFkMi/MKbCwDSRgNOfkttfWcQNGw5F+bZJnJble78Zrk9wzyUcXwCJgtIBJ0AUCBAgQIECAAAECBAgQIECAAAECBAgQIECAAAECBM6WwMLyEZPxBYwmk3lhToGFbSABozknt7225goY1chvm+S5XWWjlcTNk/zBAlgEjBYwCbpAgAABAgQIECBAgAABAgQIECBAgAABAgQIECBAgMDZElhYPmIyvoDRZDIvzCmwsA0kYDTn5LbX1pwBo//YBYy+o8fwk0keuwAWAaMFTIIuECBAgAABAgQIECBAgAABAgQIECBAgAABAgQIECBwtgQWlo+YjC9gNJnMC3MKLGwDCRjNObnttTVnwOiiSR6X5Nwew1OTPCjJv5wyjYDRKU+AzxMgQIAAAQIECBAgQIAAAQIECBAgQIAAAQIECBAgcPYEFpaPmDwBAkaTybwwp8DCNtBSA0aXSnKzJLdMcs0k1+rm4Lwk707y1iSvSfK2JOefYH4ukeSbk9xx8J0Pd995XZLfTlL//YUtvzMM7dwoyZuTXCzJPZPcK8n1ujar/y9L8rtJPrVl+3M+NmfAqPr18CSP7nXw6V3gaNs5ukiSr0xy0yQ3SFLrczX31WzNw1918//7Sd6Z5HNbgJw0YFTrsfpz4yTf0K2VS/e+W+vxfUleneSPknxsiz59cZInJrlf92y9W/Pxie6/a23W+q+j58qgxlBXfevtSX6zW//bjH9ddy6X5NuS3GKw/t/f2b42ySu3HM/YN3axv7ag9QgBAgQIECBAgAABAgQIECBAgAABAgQIECBAgAABAksQWFg+YjKJgNFkMi/MKbCwDbS0gFGFNqrizQ8m6Qc41k1BBSEq0PKSJJ+ZME8V9rlvkodt+Z1fT/LIJB/a4htjAaMKnPxSkpuveb+CJg9J8tkt2p/zkTkDRhdO8pgkD+118BHdzzb1+YuS3DrJTyS57qaHe/f/NEkdw1ahnguOeO+4AaOrdOuxQmEX37Jf/5ykKjc9IcnHj3hnXcDon5LcqVtvq1DRumZq/A9I8icTAnDV1mW797bZZxXqe0qS/5qkxrbNtcv9tc33PUOAAAECBAgQIECAAAECBAgQIECAAAECBAgQIECAwAIEFpaPmCwiYDSZzAtzCixsAy0pYHSlLshQFVumXs/sAjoVhth0nZPkSUeEfda9X9VzHthVHDqqmtEwtHPnrjLNunFVaON2Sf5wU8d3cH/OgFFV+Xl2N5ZVV2vMr9jQ7wq7VBjnHsccX/lVsKlCWuuq+UwNGNWfEzUnP5/kysfsV1WtuneSCsGNXWMBowq9VUWjCk1te9Wa/6EkL9oiZFTjqipMT+tVRNr2O7/Tfaf2wVHXrvfXtv31HAECBAgQIECAAAECBAgQIECAAAECBAgQIECAAAECpyywsHzEZA0Bo8lkXphTYGEbaCkBo6p48nNJ7j+wrnBGVWep46fqqioydeRYhSSGVx3P9bgNR2ZdPcmvdkeU9d+vkMZbuqOnqorQZboj2vrHc9XzFWapqi8vOCLMMQzt1DFeq3YqnFHHodW/K7hSR2C9owuifHLOdbZlW3MGjKo604t7lX7qeK06Eu6jR/Rl3byX87u648BWR4bVnNRxdtcfaa++cZckb1zzrakBo1pfzxkJF62ODvuLJJ9PUlWb6gi/OvJuLIh01BFxw4DRH3fHkv1obwy1Tl6f5L3dt76+Oz5uWN2rjg387iPCTKsm142r1n8F3Mq8xlX75CYjY6rj/CoAta4y0z7215ZL22MECBAgQIAAAQIECBAgQIAAAQIECBAgQIAAAQIECJy2wMLyEZM5BIwmk3lhToGFbaClBIxu1YV2VsdQVbDiR5L83khgqPbwVZM8flAtp0IYdbTUX62Zr8snqcBHv5JQBSt+uqu886nBexdKcu0kPzOodlR9q2BOVagZu4ahndUzz03y4CR/33upQibVr22OXptzGa7amitgdJ2u+lQFbVZXVSR6/oaqOmNW/62rHLQumPRlSX6qO+Kub/LkznfsqLwpAaPLJamKWN/Va7wCPDV3dRTbWJWkOuKtwmKPHVQGqjH8n11wbTh/w4BR/34FmWpd1tF/5w9erIpP/2UkjFdHC1YVp3XVta6WpNZgf46OWv9VkerHu33YPx6ujmQr6+F39rW/drEPtEmAAAECBAgQIECAAAECBAgQIECAAAECBAgQIECAwA4EFpaPmDxCAaPJZF6YU2BhG2gJAaOLdpWHzu053yHJSze4XyHJs5JUOGl11RFmFbIYXlVppgIiP9u7UUGh70/yug0hmKoWU5WRfqD37q93wYthKKkeGQvN1PFS9xmEi+ZcVsdt67gBowpfXTJJhVbu1h1v1q+q89TO+9NHdGzsSLWan0duqEJVTVagp557aK/9qvRT4/nIyDenBIxu3wV7Vs1UcK2qI71nC+QKpD2vqwC0erwqXlWwbXitCxi9rVsrf3nE98YqP/1+Nw//uGb9l1dV+Vpd26z/iySp4FKt/9VV/btrkg/2frbP/bXFNHiEAAECBAgQIECAAAECBAgQIECAAAECBAgQIECAAIElCCwsHzGZRMBoMpkX5hRY2AZaQsCogiZVWWUVFNr2uKealmEYpNr5oe4os/60fXlXIWlVvWWbo87671+p6+O3dj+s92/XHSs1XB5jAaMKFz17znU0U1vrqi0dt/lyqaPunjBSeWfYZlU9emWSK3Y3xoIrR/XjGt2RbBVyqquOLbtz7zi9/rvbBozGwm6bKgP1v1NBm8cMgk+PSlL/DCv+jAWMyq8qP718iwn4xiS/3fM7avzD9V/Nb1Nhqp4bq+g0XM/73F9b0HiEAAECBAgQIECAAAECBAgQIECAAAECBAgQIECAAIElCCwsHzGZRMBoMpkX5hRY2AZaQsDoMt1RWrfonD+Q5I5bVow5J8kzklQloXd14ZLfSjI8JuveXbWj1VQeVYFo3XQP26hKSQ9J8tnBC8PQzpTxzLnUtmlrzoDR/90dqVXhmAu2+Hgdc3ebJBUU+ookf5zkEUk+v8W79chw3dTPbrTm6LptA0ZVGamCblWJ6Ou7b9xvy7W46vbQtKoXVXWu4VFnYwGjo6oQDVm+pNs3N+ndWDf+YZ9e0VXk+tiW1sO1XxWqKnj1L937+9xfW3bZYwQIECBAgAABAgQIECBAgAABAgQIECBAgAABAgQInLbAwvIRkzkEjCaTeWFOgYVtoCUEjP5Dkid1x0KtqJ/ZhXfOm8F+LMhx9y6cMaX5YcWcdUdyDcMcr+2OEfv4lI/t6dk5A0arLr8gyeO7UM6was+cw9pFwGiO/p0kYPTY7hizbUJWF0/ylK4S0arfYwGjk1ZlqrZr7dce/fsk70zy50ne1AX59r2/5pgjbRAgQIAAAQIECBAgQIAAAQIECBAgQIAAAQIECBAgsAeBheUjJo9YwGgymRfmFFjYBlpCwKh4hxVQ6md15NPzkrwqyV8n+dwx52FY6aWOobp5krdObO+ySX4jyc269z7aVeCpsEX/2jZgMvHzO3l8FwGj6mgZ/2SSp51g3jYN+BADRvdKUtW1trnGgj1jAaPhEYTV9o2TvHGbj2zxzL731xZd8ggBAgQIECBAgAABAgQIECBAgAABAgQIECBAgAABAksQWFg+YjKJgNFkMi/MKbCwDbSUgNGVkjw3ybeusf5wkqoY9NIkb0/yD0m2rY4zrDxUwaD61tTqSBXouHOSq/f6WEGlPxj0eRjamVKVZs6ltk1bw76+Okn97BNbvFwel0hyze6d2yWpqjqrq0JGdTTYr0yYq02fvUiS/z3JNye5fZKbDr550iPSNn1/3f1LJvnaJN+R5E5Jal+trilHpN0lyYu27MS2AaPhHq/gXq3j9235nU2P7Xt/beqP+wQIECBAgAABAgQIECBAgAABAgQIECBAgAABAgQILERgYfmIySoCRpPJvDCnwMI20FICRkX8LUmeMQhnrKN/Wxc2emWS9ye54Ig5umF3nNOc07hqa+yotWFo5xFJHrOLj8/Q5kkCRv3P1+/VG3RHdlXgaHVVMOyOSf5sQl+rrQouVWWc+qfW6NckuXaS629oZ5cBozpqrKoBXTXJ5bpA0Td0AasrH9GvKQGjdf0fa37bgNE5SX4zydd1jVTFrQoy/c2EOTnq0X3vr5m6rRkCBAgQIECAAAECBAgQIECAAAECBAgQIECAAAECBHYtsLB8xOThChhNJvPCnAIL20BLChgV81WSPCrJPSeYV0WWJyR5cZJPj7y37wDEWQwYrdjr6K3nJOkHbp6c5MFJPnPEnFZlousl+b7uCLqjAjtHLY25A0YVJKpqPxWSqrEd5zrtgNFw/U+pUrXNePe9v7bpk2cIECBAgAABAgQIECBAgAABAgQIECBAgAABAgQIEFiAwMLyEZNFBIwmk3lhToGFbaCxgNHYsV9TCcaqq2xbyaf2aAVMqjpQ/dM/buqofrysO5Krqub0r30HIM5ywKiCQhUQ+8neBBxVMafm+lrdO7eesMjq+LU6Kq+qCfXDSHMFjC6W5L5JHpbk0hP6VdW0PjI46k/AaALg4NGxCmHHb82bBAgQIECAAAECBAgQIECAAAECBAgQIECAAAECBAjsVWBh+YjJYxcwmkzmhTkFFraBLpvkN7qqMathzvGX+nWU1HOT3Kpnt23AqM99oSRf2h2fdpskN90Q+KiQ0f2SfLzXyK4ruAyXx1kOGJXFtyd5zQBlLPhTv4tvl+TnByGhoed5Sd7dHbP2riTvTPJ/Jbl4kucnuUXvhTkCRrUnqiLWPTbs++pHBYrq+LcKUVUlrerr3ZI8r/fuaQeMrtFV97pa16ddH5E2d4WkOX/9aosAAQIECBAgQIAAAQIECBAgQIAAAQIECBAgQIAAgT0KLCwfMXnkAkaTybwwp8DCNtAlkzyrOwJqNcyqPvPYE465qspUcOkGvXbmCC5dNMlXJrllktt3x2oNu3qHJC/t/fD6XeClAil1zR2wGH7/rAeMxipGjc391ZO8IMk1e4BVmehVSX4rSYWJ/j7J+WvW4mV2EDCqCkwPSfKYwTcrPFShoTcm+UCSTya5YE2/hvN/2gGjYZWyGksd+/a+E+7x1ev73l8zdVszBAgQIECAAAECBAgQIECAAAECBAgQIECAAAECBAjsWmBh+YjJwxUwmkzmhTkFFraBKrDzuO5osdUw1wUipjBUyOT3uiozq/du3AU0prRz1LNV3eg7kzxlUAHnqUkelORfupfrGK0XJrlO998VYqn33jxXRwbtCBglbxqYDANGF07yyCQP7z1X1YB+MMkbknxhi7nZRcDoa7pwU4WfVtcvJvmpJLVutrmWFjAaq1I2dS/WkYf/LUm5vDfJ3yR5UXcc3L731zZz4BkCBAgQIECAAAECBAgQIECAAAECBAgQIECAAAECBBYgsLB8xGQRAaPJZF6YU2CBG6iOFHtab4xvS3LXJB885rhrj53bHTO1auIt3dFRHx5ps0ILVeno2km+rjta7Zlbfru+VaGUChWtruERTWNVmiqA9MQtgyyrdr88ya8k+Vx3TNeHkrwkyT8M+nrWA0bbHJH2JV31oZv07O7bVdPaJlxUr52T5De7NbNq5qRHpA33wuu6o9L+bsJ6rOBU/bO6TruC0b/v9uL9e316YLf+txxWhvNVVZzumOQ9Sfa9v7bts+cIECBAgAABAgQIECBAgAABAgQIECBAgAABAgQIEDhlgQXmIyaJCBhN4vLw3AIL3EBV2eeVSa7YG+sDkjx5YgBn9fqVupDQt/baO6oq0rYVX9ZNxfBIrmHAaCzwdJzgyH2SPKPXiXWhqbMcMBqrTPTuJN+dpCoUra5rJHlxkqt1P/hoktt0x9dtu+XqiLwKePWvkwSMqu91NNpDew1WCK2OTPvslp26VJJnJ7ndFmu/qgJV+xVqWl3r+j/2+Snv37sLb63aeVmS+lkd9bbNddMk9c7qmMGau9oP/5Rk3/trm/56hgABAgQIECBAgAABAgQIECBAgAABAgQIECBAgACBBQgsMB8xSUXAaBKXh+cWWOAGuliSX0ryvb2xVqWhe3XHVU0huEh3PFkdu9a/7pDkpWsaGoZN6gimu3TVUbb59jDQ86wkP5bkf/Re/oYu0HLl3s8qOPKEriLRpu9UEOa5Sa7Xe/DnuiO+huGTsxwwGnP+tSQ/nOTTPbthqK2OH7t5krdumoju/liIrW6dJGA0dlzg8Li9o7pXf7YMQ2j1/GlXMKo+jB39do+uitSmilFjQaZhBbB97q8tl4jHCBAgQIAAAQIECBAgQIAAAQIECBAgQIAAAQIECBA4bYEF5iMmkQgYTeLy8NwCC91At+0CNKsKJTXsChk9LMlvJfnMFg6XTfLgJD8+eLberyot66qljAWcXt69Mzx+bNiNK3SVWW7Vu1FHplWoo399UZKf6cJPq59XqKWOcnvOhpBRmTw+yX/qNVg2dUTUn424nNWAUYVYyr0qSvWNK8hS89m/rprkhUkqaLS6Hp6kgml1BN1RV4WLqvLPnUYeunGSN478/KuSvCjJNbt7Y1WV6lZVL/rZ3vv1XB0XWKG3o64LdaG4X0xy6cGDY4G3emRKBaKxb095f6yy1DYhwhrX3bojCFe/G8bs9rm/NkyF2wQIECBAgAABAgQIECBAgAABAgQIECBAgAABAgQILEVgofmIrXkEjLam8uAuBBa6gSqsUBV5qtLM8PrjJM9MUseKfax3XFSFD+pIqHOSfGeSuyfpVwiqdrYJMdRzVb2mjl3qB5xeleRRSd6R5IJBp2ofXyvJY7t3V7ff3PXjQyPjGKtCVI9VWOUXkvztmm9UH249uHdU9aOzEjCqObhEkgrvVAilgkTDcM2vJ/mRJJ8a+I2Fyirw9egkvzyodrR6tb5VlbB+ovvm2PasNfj8kRvbBoyGR4FVU6/pgkfvHDkysPbAVyf5z0nuueb3xfDIvtVjUwJCY01Pff8qSZ43CICtQoR11Nz5g4+Ud1UCq7H19+W64xP3tb928WtZmwQIECBAgAABAgQIECBAgAABAgQIECBAgAABAgQI7EBgofmIrUcqYLQ1lQd3IbDgDXT5JFWBZawyzHEoKrzwwCQvGwlmDNsbq4CyeqaCHX/SCwB9WZJv6gJG/XYqoFLVi15wxPeqwk1VLBoGoaqdNyR5U5JqpwIVNxscibb6Vr1fR0R9Yg1KywGj48zzunfeluT7jqj+MxYqq7Zq3dS7VSnn891cXD/JNw6CLu9P8sEk39HrQB3rV6Gm4bVtwKhCNbUHxsJCdXxbhe1W817BulqH1Xb/+v1ufV29++FruwDWxwfPTQ0IDcd0nPfXrf8yf303V1Xt6OuTVNhqGBirI+OqSln/uLt+v/axv+Zco9oiQIAAAQIECBAgQIAAAQIECBAgQIAAAQIECBAgQGCHAgvOR2w1agGjrZg8tCuBhW+gChTUMVHDY86mcvxpkqp0UsGgL2z5cn27jsj6gS2f7z92Xhdmquo1m47YqlBIVclZHZc15XPP7cJFw7BIvw0Bo6QqSf1oV31qne9FuiPq6mi0foWcbeajqltVZZ2awzpqbXVVtan6Z7jmtg0YVTv17LMHlX626VOtwUckqWpAdSza6ti+v0hy5yTvGzRynIBQv4njvn/c9V9VzKpyV43zqOu47Veb2+yvbebCMwQIECBAgAABAgQIECBAgAABAgQIECBAgAABAgQILEBg4fmIjUICRhuJPLBLgQY2UB37dIMusHO7iRZVCeVJSZ5xRJWTo5qsSkbf3x2DNVZlaOzdqpD000nGjrBa963LdgGoqng0rNIy9k5Vy6njuyo88pkNJmc5YFROVQHo17ac/woZVcWsRx5x7Fmfu4Jrj09SAaOah+skeWWSK3YPVfWgOqrtHwdzNCVgVK9+abem1h171m++Kl5VVasnJKmj+S7aBeXO7T00dnTbcQNCq2ZPmfa0fwAAIABJREFU8n6t/6rCdf8twl1T1v6qb7vcXxN/JXmcAAECBAgQIECAAAECBAgQIECAAAECBAgQIECAAIHTEmggH3EkjYDRaa0c3/1XgYY2UO2VOjatjqa6UXck2dUGx4tVqKdCRVWpqI5YeleSz84w1RWeuF6SOkarjseqSjWrIFAFHt7bHWn2ii7UccExv3mp7ii0WyapI6/qW3VVaKTGUuOrAFMd2XX+lt84KwGjldHfJXlL/q1q0Xu2qCA1xlhHk90iSc1DzfW1uoeqWk6FiqrtCg/VfPQrVNX8VbWhVRCu+nTHJK8ZfGRqwKher6DdV3dt3zDJdXtrsPpRR7i9OskfJfnY4Hu378Joqx/XsW0/kuRTvedOEhCqZk76frVxuSS36fZAma+Oe6s9Vnv6d7sx9vu95Tb418d2sb+mfN+zBAgQIECAAAECBAgQIECAAAECBAgQIECAAAECBAicokBD+YhRJQGjU1w8Pt1UwMh0ESBAgAABAgQIECBAgAABAgQIECBAgAABAgQIECBAgAABAgSOJSBgdCy27V9qHXj7kZ7NJ83v2Zx3oyZAgAABAgQIECBAgAABAgQIECBAgAABAgQIECBAgAABAmdJoPV8hApGZ2m1LnCsrW+gBZLqEgECBAgQIECAAAECBAgQIECAAAECBAgQIECAAAECBAgQILAwgdbzEQJGC1tQZ607rW+gszZfxkuAAAECBAgQIECAAAECBAgQIECAAAECBAgQIECAAAECBAhMF2g9HyFgNH3OvTGjQOsbaEYKTREgQIAAAQIECBAgQIAAAQIECBAgQIAAAQIECBAgQIAAAQIHKtB6PkLA6EAXZivDan0DteKsnwQIECBAgAABAgQIECBAgAABAgQIECBAgAABAgQIECBAgMDpCbSejxAwOr2148tJWt9AJnF2gRsmedPsra5v8O7/ugxdBAgQIECAAAECBAgQIECAAAECBAgQIECAAAECBAgQIEBghwKt5yMEjHa4ODS9WaD1DbR5hJ6YKCBgNBHM4wQIECBAgAABAgQIECBAgAABAgQIECBAgAABAgQIECCwfIHW8xECRstfYwfdw9Y30EFPzukMTsDodNx9lQABAgQIECBAgAABAgQIECBAgAABAgQIECBAgAABAgR2KNB6PkLAaIeLQ9ObBVrfQJtH6AkCBAgQIECAAAECBAgQIECAAAECBAgQIECAAAECBAgQIEDgrAu0no8QMDrrK/iUx9/6BjplPp8nQIAAAQIECBAgQIAAAQIECBAgQIAAAQIECBAgQIAAAQIEGhBoPR8hYNTAIjvkLra+gQ55boyNAAECBAgQIECAAAECBAgQIECAAAECBAgQIECAAAECBAgQmEeg9XyEgNE860ArxxRofQMdc9heI0CAAAECBAgQIECAAAECBAgQIECAAAECBAgQIECAAAECBM6QQOv5CAGjM7RYlzjU1jfQEk31iQABAgQIECBAgAABAgQIECBAgAABAgQIECBAgAABAgQIEFiWQOv5CAGjZa2nM9eb1jfQmZswAyZAgAABAgQIECBAgAABAgQIECBAgAABAgQIECBAgAABAgQmC7SejxAwmjzlXphToPUNNKeFtggQIECAAAECBAgQIECAAAECBAgQIECAAAECBAgQIECAAIHDFGg9HyFgdJjrsplRtb6BmoHWUQIECBAgQIAAAQIECBAgQIAAAQIECBAgQIAAAQIECBAgQODUBFrPRwgYndrS8eESaH0DmUUCBAgQIECAAAECBAgQIECAAAECBAgQIECAAAECBAgQIECAwCaB1vMRAkabZtj9nQq0voF2iqNxAgQIECBAgAABAgQIECBAgAABAgQIECBAgAABAgQIECBA4CAEWs9HCBgdxDJsdxCtb6B25fWcAAECBAgQIECAAAECBAgQIECAAAECBAgQIECAAAECBAgQ2JdA6/kIAaN9rRTfGRVofQOZVgIECBAgQIAAAQIECBAgQIAAAQIECBAgQIAAAQIECBAgQIDAJoHW8xECRptm2P2dCrS+gXaKo3ECBAgQIECAAAECBAgQIECAAAECBAgQIECAAAECBAgQIEDgIARaz0cIGB3EMmx3EK1voHbl9ZwAAQIECBAgQIAAAQIECBAgQIAAAQIECBAgQIAAAQIECBDYl0Dr+QgBo32tFN8ZFWh9A5lWAgQIECBAgAABAgQIECBAgAABAgQIECBAgAABAgQIECBAgMAmgdbzEQJGm2bY/Z0KtL6BdoqjcQIECBAgQIAAAQIECBAgQIAAAQIECBAgQIAAAQIECBAgQOAgBFrPRwgYHcQybHcQrW+gduX1nAABAgQIECBAgAABAgQIECBAgAABAgQIECBAgAABAgQIENiXQOv5CAGjfa0U3xkVaH0DmVYCBAgQIECAAAECBAgQIECAAAECBAgQIECAAAECBAgQIECAwCaB1vMRAkabZtj9nQq0voF2iqNxAgQIECBAgAABAgQIECBAgAABAgQIECBAgAABAgQIECBA4CAEWs9HCBgdxDJsdxCtb6B25fWcAAECBAgQIECAAAECBAgQIECAAAECBAgQIECAAAECBAgQ2JdA6/kIAaN9rRTfGRVofQOZVgIECBAgQIAAAQIECBAgQIAAAQIECBAgQIAAAQIECBAgQIDAJoHW8xECRptm2P2dCrS+gXaKo3ECBAgQIECAAAECBAgQIECAAAECBAgQIECAAAECBAgQIEDgIARaz0cIGB3EMmx3EK1voHbl9ZwAAQIECBAgQIAAAQIECBAgQIAAAQIECBAgQIAAAQIECBDYl0Dr+QgBo32tFN8ZFWh9A5lWAgQIECBAgAABAgQIECBAgAABAgQIECBAgAABAgQIECBAgMAmgdbzEQJGm2bY/Z0KtL6BdoqjcQIECBAgQIAAAQIECBAgQIAAAQIECBAgQIAAAQIECBAgQOAgBFrPRwgYHcQybHcQrW+gduX1nAABAgQIECBAgAABAgQIECBAgAABAgQIECBAgAABAgQIENiXQOv5CAGjfa0U3xkVaH0DmVYCBAgQIECAAAECBAgQIECAAAECBAgQIECAAAECBAgQIECAwCaB1vMRAkabZtj9nQq0voF2iqNxAgQIECBAgAABAgQIECBAgAABAgQIECBAgAABAgQIECBA4CAEWs9HCBgdxDJsdxCtb6B25fWcAAECBAgQIECAAAECBAgQIECAAAECBAgQIECAAAECBAgQ2JdA6/kIAaN9rRTfGRVofQOZVgIECBAgQIAAAQIECBAgQIAAAQIECBAgQIAAAQIECBAgQIDAJoHW8xECRptm2P2dCrS+gXaKo3ECBAgQIECAAAECBAgQIECAAAECBAgQIECAAAECBAgQIEDgIARaz0cIGB3EMmx3EK1voHbl9ZwAAQIECBAgQIAAAQIECBAgQIAAAQIECBAgQIAAAQIECBDYl0Dr+QgBo32tFN8ZFWh9A5lWAgQIECBAgAABAgQIECBAgAABAgQIECBAgAABAgQIECBAgMAmgdbzEQJGm2bY/Z0KtL6BdoqjcQIECBAgQIAAAQIECBAgQIAAAQIECBAgQIAAAQIECBAgQOAgBFrPRwgYHcQybHcQrW+gduX1nAABAgQIECBAgAABAgQIECBAgAABAgQIECBAgAABAgQIENiXQOv5CAGjfa0U3xkVaH0DmVYCBAgQIECAAAECBAgQIECAAAECBAgQIECAAAECBAgQIECAwCaB1vMRAkabZtj9nQq0voF2iqNxAgQIECBAgAABAgQIECBAgAABAgQIECBAgAABAgQIECBA4CAEWs9HCBgdxDJsdxCtb6B25fWcAAECBAgQIECAAAECBAgQIECAAAECBAgQIECAAAECBAgQ2JdA6/kIAaN9rRTfGRVofQOZVgIECBAgQIAAAQIECBAgQIAAAQIECBAgQIAAAQIECBAgQIDAJoHW8xECRptm2P2dCrS+gXaKo3ECBAgQIECAAAECBAgQIECAAAECBAgQIECAAAECBAgQIEDgIARaz0cIGB3EMmx3EK1voHbl9ZwAAQIECBAgQIAAAQIECBAgQIAAAQIECBAgQIAAAQIECBDYl0Dr+QgBo32tFN8ZFWh9A5lWAgQIECBAgAABAgQIECBAgAABAgQIECBAgAABAgQIECBAgMAmgdbzEQJGm2bY/Z0KtL6BdoqjcQIECBAgQIAAAQIECBAgQIAAAQIECBAgQIAAAQIECBAgQOAgBFrPRwgYHcQybHcQrW+gduX1nAABAgQIECBAgAABAgQIECBAgAABAgQIECBAgAABAgQIENiXQOv5CAGjfa0U3xkVaH0DmVYCBAgQIECAAAECBAgQIECAAAECBAgQIECAAAECBAgQIECAwCaB1vMRAkabZtj9nQq0voF2iqNxAgQIECBAgAABAgQIECBAgAABAgQIECBAgAABAgQIECBA4CAEWs9HCBgdxDJsdxCtb6B25fWcAAECBAgQIECAAAECBAgQIECAAAECBAgQIECAAAECBAgQ2JdA6/kIAaN9rRTfGRVofQOZVgIECBAgQIAAAQIECBAgQIAAAQIECBAgQIAAAQIECBAgQIDAJoHW8xECRptm2P2dCrS+gXaKo3ECBAgQIECAAAECBAgQIECAAAECBAgQIECAAAECBAgQIEDgIARaz0cIGB3EMmx3EK1voHbl9ZwAAQIECBAgQIAAAQIECBAgQIAAAQIECBAgQIAAAQIECBDYl0Dr+QgBo32tFN8ZFWh9A5lWAgQIECBAgAABAgQIECBAgAABAgQIECBAgAABAgQIECBAgMAmgdbzEQJGm2bY/Z0KtL6BdoqjcQIECBAgQIAAAQIECBAgQIAAAQIECBAgQIAAAQIECBAgQOAgBFrPRwgYHcQybHcQrW+gduX1nAABAgQIECBAgAABAgQIECBAgAABAgQIECBAgAABAgQIENiXQOv5CAGjfa0U3xkVaH0DmVYCBAgQIECAAAECBAgQIECAAAECBAgQIECAAAECBAgQIECAwCaB1vMRAkabZtj9nQq0voF2iqNxAgQIECBAgAABAgQIECBAgAABAgQIECBAgAABAgQIECBA4CAEWs9HCBgdxDJsdxCtb6B25fWcAAECBAgQIECAAAECBAgQIECAAAECBAgQIECAAAECBAgQ2JdA6/kIAaN9rRTfGRVofQOZVgIECBAgQIAAAQIECBAgQIAAAQIECBAgQIAAAQIECBAgQIDAJoHW8xECRptm2P2dCrS+gXaKo3ECBAgQIECAAAECBAgQIECAAAECBAgQIECAAAECBAgQIEDgIARaz0cIGB3EMmx3EK1voHbl9ZwAAQIECBAgQIAAAQIECBAgQIAAAQIECBAgQIAAAQIECBDYl0Dr+QgBo32tFN8ZFWh9A5lWAgQIECBAgAABAgQIECBAgAABAgQIECBAgAABAgQIECBAgMAmgdbzEQJGm2bY/Z0KtL6BdoqjcQIECBAgQIAAAQIECBAgQIAAAQIECBAgQIAAAQIECBAgQOAgBFrPRwgYHcQybHcQrW+gduX1nAABAgQIECBAgAABAgQIECBAgAABAgQIECBAgAABAgQIENiXQOv5CAGjfa0U3xkVaH0DmVYCBAgQIECAAAECBAgQIECAAAECBAgQIECAAAECBAgQIECAwCaB1vMRAkabZtj9nQq0voF2iqNxAgQIECBAgAABAgQIECBAgAABAgQIECBAgAABAgQIECBA4CAEWs9HCBgdxDJsdxCtb6B25fWcAAECBAgQIECAAAECBAgQIECAAAECBAgQIECAAAECBAgQ2JdA6/kIAaN9rRTfGRVofQOZVgIECBAgQIAAAQIECBAgQIAAAQIECBAgQIAAAQIECBAgQIDAJoHW8xECRptm2P2dCrS+gXaKo3ECBAgQIECAAAECBAgQIECAAAECBAgQIECAAAECBAgQIEDgIARaz0cIGB3EMmx3EK1voHbl9ZwAAQIECBAgQIAAAQIECBAgQIAAAQIECBAgQIAAAQIECBDYl0Dr+QgBo32tFN8ZFWh9A5lWAgQIECBAgAABAgQIECBAgAABAgQIECBAgAABAgQIECBAgMAmgdbzEQJGm2bY/Z0KtL6BdoqjcQIECBAgQIAAAQIECBAgQIAAAQIECBAgQIAAAQIECBAgQOAgBFrPRwgYHcQybHcQrW+gduX1nAABAgQIECBAgAABAgQIECBAgAABAgQIECBAgAABAgQIENiXQOv5CAGjfa0U3xkVaH0DmVYCBAgQIECAAAECBAgQIECAAAECBAgQIECAAAECBAgQIECAwCaB1vMRAkabZtj9nQq0voF2iqNxAgQIECBAgAABAgQIECBAgAABAgQIECBAgAABAgQIECBA4CAEWs9HCBgdxDJsdxCtb6B25fWcAAECBAgQIECAAAECBAgQIECAAAECBAgQIECAAAECBAgQ2JdA6/kIAaN9rRTfGRVofQOZVgIECBAgQIAAAQIECBAgQIAAAQIECBAgQIAAAQIECBAgQIDAJoHW8xECRptm2P2dCrS+gXaKo3ECBAgQIECAAAECBAgQIECAAAECBAgQIECAAAECBAgQIEDgIARaz0cIGB3EMmx3EAvbQF+V5EVJrtkTvVGSN59Q+IuTPDHJ/XrtPD3JuUnOP2HbXp9PYGz+j9P6h5N8IMlfJ3lHktcm+X+SXHCcxg7knbE9MMfe2ifPDZO86ZgffH+SWhcf6dqwJo4J6TUCBAgQIECAAAECBAgQIECAAAECBAgQIECAAAECrQosLB8xmVHAaDKZF+YUWNgGEjCac3Lba2uugNHYyF+V5JFJ3pnkC+3RnLjHSw4YXSXJXZM8LcknjxjpSQJGY83+cZInJam18ZkTC+++gQsluXGSqyZ55u4/5wsECBAgQIAAAQIECBAgQIAAAQIECBAgQIAAAQIEDktgYfmIybgCRpPJvDCnwMI2kIDRnJPbXlu7DBiVxnlJfqirknXWQkZLDBhdJsn3J3lIkj9N8j1JPnHEsp07YLT61Mu6amZV4WiJV/3/hHM6p3smeUSSxyyxo/pEgAABAgQIECBAgAABAgQIECBAgAABAgQIECBAYMkCC8tHTKYSMJpM5oU5BRa2gQSM5pzc9toam/+3JvnUhKH8L90Re5de806FSO6V5A0T2jyER5cWMPqKJM9Lcv0O99WnGDCqLrytC5/9+QIn+45JfiXJxbu+CRgtcJJ0iQABAgQIECBAgAABAgQIECBAgAABAgQIECBAYPkCC8tHTAYTMJpM5oU5BRa2gQSM5pzc9tqaa/7r9+rlk9ypC41Uu/3rtUmqEsxH2yM6do+XFjAazvVxA0Y3SvLmDSq1Hi7RBXSuneQuSW7dC+ysXq+Q0fclee+xlXfzYlV2qjDW6hIw2o2zVgkQIECAAAECBAgQIECAAAECBAgQIECAAAECBA5cYGH5iMnaAkaTybwwp8DCNtBcAZMh0Vi44undsUjnz+mprRMJ7GL+r5zkKUluNejZfZI8+0S99fJJBPYZMBr2s/7cvU6SX0hSx671rzou7X5JPn6Swc38roDRzKCaI0CAAAECBAgQIECAAAECBAgQIECAAAECBAgQOJsCC8tHTJ4EAaPJZF6YU2BhG2gXAZPiEjCac9Hsrq1dzf81krwwydV7Xf+1JD+c5NO7G46WjxA4zYDRqltX6sJntx308wFJnpzkCwuZQQGjhUyEbhAgQIAAAQIECBAgQIAAAQIECBAgQIAAAQIECLQtsLB8xGRMAaPJZF6YU2BhG2hXARMBozkXze7a2tX8XzjJY5I8tNf1tyS5W5IP7244Wj5CYAkBo+pehc5+Ncn1en2to9LumuSDC5lBAaOFTIRuECBAgAABAgQIECBAgAABAgQIECBAgAABAgQItC2wsHzEZEwBo8lkXphTYGEbaFcBEwGjORfN7tra1fxXj4chjXcn+e4k79/dcLR8hMBSAkbVxbskeUaSi/f6u6Qj9ASMbCUCBAgQIECAAAECBAgQIECAAAECBAgQIECAAAECMwgsLB8xeUQCRpPJvDCnwMI20K4CJicNGF0qyc2S3DLJNZNcq5uD85JUUOWtSV6TpCqfnH+C+blEkm9OcsfBd6rKTn3ndUl+u6u6s+3xTcNwwo2SvDnJxZLcM8m9uuot9Y3q/8uS/G6ST51gHMd9dVfzX/2ZI2C0i/kZs7pMklskuU231srln5O8vVtnv9lbA8O1/epurJ8YNDy2B1ZrYdN8zbX+b5jkTZs+1t0fC4CNvb/tGI76bI3v6Unu1HvoxUkqZPRPW/b3okm+PslNknxTVxmp5m11VZDtvUnekKTmqP77giPafniSR2/57er7uVv87tnX+t2y2x4jQIAAAQIECBAgQIAAAQIECBAgQIAAAQIECBAgsF+BheUjJg9ewGgymRfmFFjYBtpVwOS4AaNLJ3lQkh9MUv9701WhgQoFvCTJZzY93LtfYZ/7JnnYlt/59SSPTPKhLb4xFjD6WJJfSnLzNe8/MclDknx2i/bnfGRX8199vF+Sp/U6O6WC0S7np+9X67TW2qZ1UGGjpyb5uS5UUvNV46trzoDR3Ot/qQGjcrt3kmf1JuMDXdDvPRsWeK2N703yI0n6gaJN++JV3R5+Z5KxsOCcAaN9rd9NY3afAAECBAgQIECAAAECBAgQIECAAAECBAgQIECAwKkKLCwfMdlCwGgymRfmFFjYBtpVwOQ4AaMrJXlKktsew/uZXUCnKhxtus5J8qQjwj7r3q+KQw/sKg4dVc1oGDC6c1fhZt24KrxyuyR/uKnjO7i/q/mvyi2/2FVsWnX7d5LcI8knN4xj1/Oz+vxlkzyh69O2tC9P8p+7ENzcAaNdrP8lB4yukaSqFl2th3/3JM8/YjLq2aOCepvmsX4//FCSF42EjOYKGO1r/W4aq/sECBAgQIAAAQIECBAgQIAAAQIECBAgQIAAAQIETl1gYfmIyR4CRpPJvDCnwMI20K4CJlMDRlXxo6rD3H9gXRWK/iTJ+7qfXzxJHdF045E5qYDA45J87oj5unqSX+2OKOs/VsGDt3RHYlUVoToyq45oWx3Ntnq2wkBV8eYFa6qg1HPDgFFVTFm1UyGlOg6t/n3l7gi4d3TVXDYFb+Zchqu2djH/9Tv2rl31opqv1VXz8zNHuNVz+5if+s669VbzW8fZ1VqodVD9qSO4aq5WVx25VUdtfWv3gzkqGO1q/Vcg5/ZdP6s6UgW8rtj9dx0fVke/rY4YrApgL0zy972x7uqItPpEHZP23CS36n3vUUnqn7EA3+W7Y9WGQb3au3+a5M+6Y+2quS/rjk0b7t+6t66SVvXja7u+1L8r7LS6as++sffff9tVTRtWHNvX+t3F7wJtEiBAgAABAgQIECBAgAABAgQIECBAgAABAgQIEJhdYGH5iMnjEzCaTOaFOQUWtoF2ETAprqkBo/rL/QrtrAIpFcCpI5B+byQwVHv4qkke31X+WU1PBSbulOSv1szXWEChwgk/neTZST41eO9CSa7dhWL6R5tV3ypEVEGUsWsYMFo9U2GKBw8CHOVU/drm6LU5l+Gqrbnnv8zukOS/DkI5m+am+rOv+blwV4mqAm39a90xeJuOu5ojYLSP9T+c63X97pvsMmA05XdEzVntnZ/tda7CYHU84jNG9m49Vr8nvqZ7piqE9a86hrGOuVtXiWy4hx+R5DEbNuC+1u8ufg9okwABAgQIECBAgAABAgQIECBAgAABAgQIECBAgMBOBBaWj5g8RgGjyWRemFNgYRto7oDJimpKeOCiXeWhc3vOFVJ56Qb3KyR51qACSh1hVsGB4TUWUKig0Pcned2GqjpV+aUqI/1Ar9EKo1QAahhKqkfGAkZ1PNh9BuGiOZfVcduaY/7/1yR13FhVlqrj4G496Mw2VZ/2OT91NFdV6qlqM6vrv3QVtFbVfIae9efGdyT55UFwqp47acBoH+u/+rm0gFH1aXgs2TrLL+8CiNfrTcx9u/1/1HGF9fj/luTJg6PwKuxXR6XV2hy7pgaM9rl+j7vXvUeAAAECBAgQIECAAAECBAgQIECAAAECBAgQIEBg7wILy0dMHr+A0WQyL8wpsLANNEfAZIxnSsBoeFTSuiOMxr5Txz+9pHdjXXBgGFDYJvTS/96VuuOcVsdi1ftVFeUPRzo1FjCqcFFVSVraNTb/c/axnKryS4W+jjq6bl/zU0GQR3bBltU4fyvJ/ZJsOqKu/uyoeayKOf3rpAGjfaz/6m/LAaPvSvLyHvrLJh4r+O1JXtN7/7VJ7pbk42sW+9SA0b7W75x7U1sECBAgQIAAAQIECBAgQIAAAQIECBAgQIAAAQIEdi6wsHzE5PEKGE0m88KcAgvbQEsIGF0myfOT3KJz/kCSOyZ5zxbu5/SOSHpXkvclqcDIZwbv3rurdrL68VEViNZ9dthGhWYekuSzgxeG4YQp49liyLM+ssuA0V8kqcpAv53kgg293tf8fEm31m7S9eeooNhYlysMVEGx/pFbJw0Y7WP911iWGDCqYNfTetB/nuQuSf5mgH/dJBXuu1aSqyT5tSRPn7AThmPfFGKcGjDa1/qdMGSPEiBAgAABAgQIECBAgAABAgQIECBAgAABAgQIEDh9gYXlIyaDCBhNJvPCnAIL20BLCBj9hyRP6qrDrKif2YV3zpvBfqya0t27oMmU5utorRcnuVr30uu749A+MmhkGE7YVC1lSh/mfnbugFEFdqqq04uSvDLJp7fo8D7nZ1jJ5ve7o7P+cYt+rh4ZhmJOGjDa9fpf9XuJAaN7JnlOz35T8GfCNP1Pj+4yYLTP9Xvc8XuPAAECBAgQIECAAAECBAgQIECAAAECBAgQIECAwKkILCwfMdlAwGgymRfmFFjYBlpCwKh4hxVA6mdVAed5SV6V5K83HLF11BSNVa25eZK3TpyZQZ1YAAAgAElEQVTXyyb5jSQ36977aJLbJKmqK/1rGDCqSivnJjl/4vf28fjY/JfLp9Z8/BJJrj9y73e7o9AqIDJ1nPucn5qHn+/1/7HdcWmfn4Bd46/jti7evXPSgNGu1/9qaEsMGD08yaN79m/pji778IT52ObRXQaM9rl+txmrZwgQIECAAAECBAgQIECAAAECBAgQIECAAAECBAgsRmBh+YjJLgJGk8m8MKfAwjbQUgJGV0ry3O4YpDHuChxUxaCXJnl7kn9I8oUt52VYeaiCQfWtqdWRqlLJnZNcvffdCir9waAfw4DRcUIsWw7txI8dZ/4rZHSHJD/RHbu16kSFix6U5I8mzE29u6/5uWiSx3Vhr1Wf75Wkjsubcl01yQuTXKd7aY6A0S7X/2psLQSM1llOmZ/VszXfX5GkjsOr9XrTXiObKiVNOSJtX+v3OAbeIUCAAAECBAgQIECAAAECBAgQIECAAAECBAgQIHCqAgvLR0y2EDCaTOaFOQUWtoGOEzDZhmPs2KBNlXy+JckzBqGVdd96Wxc2qmO43p/kgiM6dcMkb9qm08d4ZuyotSnhhGN8ctZXTjL/dVTcLyWpkNXqqiPSqkpQHXv1uS17uq/5GTuK7DhH5V2mO17vFt345ggYVVO7Wv+raVhawOjCXdWrh/bWye90R9Z9csu1c6Ekl0xy5SRVYexru8DaNZNc64g25gwY7Wv9bkniMQIECBAgQIAAAQIECBAgQIAAAQIECBAgQIAAAQLLEVhYPmIyjIDRZDIvzCmwsA10koDJUSzHCRhVe1dJ8qgk95xgXkepPSHJi5N8euS9fQcAzkrAqKirmtOvJrlez71CRj+Y5AVbVjLa1/wMg0HV5RslefOEtVaP7ipgtKv1vxre0gJGdcTcU7pA0aqPm0KI9Vz9bqmqRN/XVSW69MT5q8cFjI6B5hUCBAgQIECAAAECBAgQIECAAAECBAgQIECAAAECUwUWlo+Y2v0IGE0m88KcAgvbQGMBo7Fjv6YSjAWMHtFVLNnUVu3RqkhS1WXqn+rjNtfLuuo5dZxa/9pXgGX1zbMUMKox13qpcFcFRlZXzUEdP/aGLSZuX/PTQsCouOZe/6spWFrA6Eu6SlAVFlpdP5mkjhQcu6pa0bcl+dkk191iXa0eqaMQ35nkq5NcsfuhgNEEQI8SIECAAAECBAgQIECAAAECBAgQIECAAAECBAgQOK7AwvIRk4chYDSZzAtzCixsA9WxQr+R5Ga9MR7n2Kgh0aWSPDfJrXo3tg0Y9duqUMGXdsdH3WaLiiUVMrpfko/3GhkGWNYdaTXXNJ+1gNFFkjxkJDz28m4u/mED7L7mZ+lHpI0xzbH+V+0uLWBU8/57g2DabZO8YgSi1lhVxapwUT/INny0gm1/1QWK/rz7939P8hVJXpSkjk6ra5cBo13/fpnr95R2CBAgQIAAAQIECBAgQIAAAQIECBAgQIAAAQIECOxcYGH5iMnjFTCaTOaFOQUWtoEumeRZSe7YG+NRVUS2pagKRBVcukHvhTmCSxdN8pVJbpnk9oOjuVafukOSl/a+e/0kr+kFEyp4cJckf7PtYCY+d9YCRsVzhW4d9QNl9fOHJ3lcks8dYbiv+fn33VF69+/1paos/frE+b1qkhcmuU733rpAyVgVr+Mcydbv3nHW/+r9JQWM6s/hc7v5WPXvqNBPVS56Xq8CUb1TlYnqGL5XJfnLJB9L8tk1czkc+5wBo32t34nL1OMECBAgQIAAAQIECBAgQIAAAQIECBAgQIAAAQIETl9gYfmIySACRpPJvDCnwMI2UAUWKgBSf9m/up7e/ff5Jxj3WHWSGyd54wnaHL5a1V2+M8lTuiPVVvefmuRBSf6l+8EwEPLP3XtvnrEv/abOYsCoxr/uqLTyOMp6n/Pz0K4Kzmq+6jiuCkF9fsJaqGDRK3thl30GjPrd3Hb9r95ZUsCojiqrYFe/ctq63zsXS/JLSb63N/haT1WprKoVbXPtMmC0z/W7zVg9Q4AAAQIECBAgQIAAAQIECBAgQIAAAQIECBAgQGAxAgvLR0x2ETCaTOaFOQUWuIHqL+qf1hvj25LcNckHjznuseokb0lytyR1hNHwunpX6ejaSb6uO1rtmVt+u75VRydVqGh1DQMfY1WaKoD0xCRf2PI79diXJ/mVrhrPO5N8KMlLkgyPADurAaMvSvIzXbirz/pbXRjkk2us9zk/395Vs1p1pY7Uu3eSdX0b6/Jwv5w0YLTr9b8aw5ICRsM9Un0cVh5b9fsaSV6c5GrdDyogWBXXqirZtte3JHlD7+E5Kxjtc/1uO17PESBAgAABAgQIECBAgAABAgQIECBAgAABAgQIEFiEwALzEZNcBIwmcXl4boEFbqBhRZYa8gOSPHliAGdFdaUuJPStPbujqiINwwZTKyhVtaQ39b41DHyMBZ5el+QeSf5uy/mtNu6T5Bm959eFps5qwKhoKgTy3JGj68r6+WvW0z7nZ3h0X4VVbpfkD7dcB5dI8otJ7nnEelvd2vaItF2v/1V/lhIwqkDVrw7WyCuS/EB3zNlwKoahsKPCimPTOPU4tmpjyh7e5/rdcpl6jAABAgQIECBAgAABAgQIECBAgAABAgQIECBAgMAyBBaYj5gEI2A0icvDcwsscAONHUFUlYbuNaj6sQ3FRboKNnXsWv9aV52knhlWKHlvkrskec82HxwJAzwryY8l+R+997+hq4JSAZPV9ZAkT+gqEm361Fhw5ue647U+O3h5Sjhh03d3fX8YOqnv3WjDkWZH9WksiFXPV1WsChl9YM3L+5qfCyd5ZDdvq67UUV0/kuRTW2DXuqyQ2cV7z560gtE+1n91dwkBo8snqQDhbXt+FfK6b5IXrvH/riQv79378+73w99sMV+r3y/VdgWbVtecFYyqzX2t3y2H7DECBAgQIECAAAECBAgQIECAAAECBAgQIECAAAECyxBYYD5iEoyA0SQuD88tsNANVH/hX5Vn+sGJChk9LEkdcfWZLRwum+TBSX588OymI7LGAk4VKKijqIbHjw27cYUkFSi6Ve9GHZlWIYb+NXZ8VwUbzk3ynA0hozJ5fJL/1GuwbOqYpj8bcTnLAaPiuFTnf6eBzc924Z7PjZjtc34q0DMMnPxkkp/fsM6/KckvJ7nmoP8nDRjtY/1Xl4cBo9d34byPHLG3h9XB6tHjBNAulOS6XaCv2uxfdbxh/d749Jp+XL87Dq3/u+moilj9Zr6mW4vDb/5Fkjsned+abw738GO7UNrn1zy/z/W7xa9ijxAgQIAAAQIECBAgQIAAAQIECBAgQIAAAQIECBBYhsBC8xFb4wgYbU3lwV0ILHQD1XFOVZHnh0fG/MdJnpmkjhX7WJJVxZ4KDVSY5Jwk35nk7kn6FYKqqW0rId28qzDUDxG8KsmjkrwjyQWDftU+vlaS+ov/end1vbnrx4dGxrHu+K4nJvmFJH+75hvVh1sP7h1V/eisB4yK6tuSPC/JFXtuH+3m5o/W7Kt9zU9VMXpgt977XanKRD8zsg5qb1QFrp8eWd/1/kkDRtXGPtb/2PFw90/yGyP7a+Vy3IBR/W64ZJIKAH5jV73qpiPzvk2QsNZQVZm6We/9TeHHy3UV2GqfXnrNejsqKDWsmlQVuOqIxL884s+Efa3fXfyxpE0CBAgQIECAAAECBAgQIECAAAECBAgQIECAAAECOxFYaD5i67EKGG1N5cFdCCx4A9XxRb+YZFh55rgMFQKoIMfLknxhQyNjFUBWr7wzyZ/0gh9flqSqyVTAqH9VRaKqXvSCI753465i0TAIVe28IcmbklQ7FXSqQMP1RvpdFY8elOQTa8YkYJSsm89N1az2MT81beuqLNXcV0jtLV2Qro7VuskgWFRBqX5wao6A0T7WfwV+qtpXVd7qX7W/Pp7k/01SlZz6RxOOBYyO+/tg+N5rukDjumPzVs+vO3av7r+/+92wqkR0mSTfnKSqHvWvP+0qJNVcrq5aa29cM5jrJHnlYJ5rbbwryfndUX9lNTxWb1/rd6450A4BAgQIECBAgAABAgQIECBAgAABAgQIECBAgACBnQosOB+x1bgFjLZi8tCuBBa+garax0NHjjmbylF/of+A7i//N4WLVm3Xtx+X5AemfizJeV2Y6fkbjjurptcddbXNZ+sYuQoXVSBj3SVg9G8y6yq63LcLuqxbF7uen9W8HSdQV/NfgbmX9iZ/joBRNbfr9V9/9v1oV61r3dqtSkp/0Lu5q4DRryT5qSR/v82mS1LHyFV1qR/b8vn+Y6tvfV+SOqZvdd2rq4w01uS6ANrq2aOOl9vX+j0GhVcIECBAgAABAgQIECBAgAABAgQIECBAgAABAgQI7Fdg4fmIjRgCRhuJPLBLgQY2UB1vdIMusHO7iRZVtehJSeq4qU9PfLcer0ou35/kJ9YcRzXWZAU+6viqqsSybZjpsl0AqioerTtCqf+tqpTy6CQvSfKZDeMSMPo3oHWVZ+q4qXt0VWDWUe5yfvrfrOBKBZ4etmEdVPWaOkLwCUmu3VW6WrXzO914PjkYTB2tVsfv3a/386OO5drH+t8UYqr98PRef+cOGNVe/fmuQtTw2MNNvy7Ks/q3aa5W7VTw6/FdZbL61vDYsxrnuV1ForFvVxWjp6ypYlZVl6oSVL/aU7+Nfa3fTWbuEyBAgAABAgQIECBAgAABAgQIECBAgAABAgQIEDhVgQbyEUf6CBid6vLx8YY2UO2VqvLyjUkqGFFHklVVmv7xYhXqqVBRHWFWVT3qCKHPzjDLFSao48mqokodd3TNXgCkwj7v7YIDr0jyoSRTwwqrLlalkjoK7ZZJzukdrbQ6DqnGV6GICsXU0UjbXAJG/7/SukowFdSpCjabwlq7mJ+xObxcktt0663WXa3xWgNvT1JHeb2wd0TfMHSzLqhynIDRqm+7XP8V4qv1fpduj/X382OTPDzJ57uOnCRgVHvnI0n+rAsUVVWzYQhrm/00fGY1V7Vv63fSV3UP1O+hdyd5XZIKF9Xvif7vhS/vjk9cHXtYv0PKYF1IqJqtoNA9k3xn93uwjk5cXcNqT2Nj2df6PY6jdwgQIECAAAECBAgQIECAAAECBAgQIECAAAECBAjsXKChfMSohYDRzpeIDxwl0PoGMrsEzrjAt3ehoxXDU7tj8/7ljLsYPgECBAgQIECAAAECBAgQIECAAAECBAgQIECAAAECBP4ngdbzEQJGFvSpCrS+gU4Vz8cJnL5AVbR5Tq8bj0jymNPvlh4QIECAAAECBAgQIECAAAECBAgQIECAAAECBAgQIEBgWQKt5yMEjJa1ns5cb1rfQGduwgz4kATqOK0ndcfdvaM7vuuPtjiqbWVQx4v9XJIf7aHUMVsvOiQkYyFAgAABAgQIECBAgAABAgQIECBAgAABAgQIECBAgMAcAq3nIwSM5lgF2ji2QOsb6NgD9yKB0xe4TJLnJ7lF15UPJLljkvds2bVrJHlhkqsf8/0tP+MxAgQIECBAgAABAgQIECBAgAABAgQIECBAgAABAgQItC/Qej5CwKj9Ndj0CFrfQE3j6/xZF/jiJE9Mcr8exMOTPC7J5zbgXD7J05PctvfcryX54SSfPuuwxk+AAAECBAgQIECAAAECBAgQIECAAAECBAgQIECAAIGhQOv5CAEja/pUBVrfQKeK5+METi7wPUme12vmn5M8tTs67aMjzV8oybWTPDLJrXv3P5yk2nrzybukBQIECBAgQIAAAQIECBAgQIAAAQIECBAgQIAAAQIECByeQOv5CAGjw1uTTY2o9Q3UFHYbnb1hkjftsat3744J2+MnF/WpS3WViO406FUFjd6e5K1J6n/XdU6Sb0ryVSPP/kSSZyT5/KJGpzMECBAgQIAAAQIECBAgQIAAAQIECBAgQIAAAQIECBBYiEDr+QgBo4UspLPajdY30Fmdtx2OW8Boh7hrmr5ykqckudUxPn1ekgd2Ia1Nx6odo3mvECBAgAABAgQIECBAgAABAgQIECBAgAABAgQIECBA4DAEWs9HCBgdxjpsdhStb6Bm4ZfbcQGj05mbiyW5b5KHJbn0ll14WZKfTvLOJF/Y8h2PESBAgAABAgQIECBAgAABAgQIECBAgAABAgQIECBA4EwKtJ6PEDA6k8t2OYNufQMtR1JPCMwicIkk35zklkm+LsnXJ7l41/L7uzDR65P8bpL/Llg0i7lGCBAgQIAAAQIECBAgQIAAAQIECBAgQIAAAQIECBA4AwKt5yMEjM7AIl3yEFvfQEu21TcCBAgQIECAAAECBAgQIECAAAECBAgQIECAAAECBAgQIEBgGQKt5yMEjJaxjs5sL1rfQGd24gycAAECBAgQIECAAAECBAgQIECAAAECBAgQIECAAAECBAgQ2Fqg9XyEgNHWU+3BXQi0voF2YaJNAgQIECBAgAABAgQIECBAgAABAgQIECBAgAABAgQIECBA4LAEWs9HCBgd1npsbjStb6DmwHWYAAECBAgQIECAAAECBAgQIECAAAECBAgQIECAAAECBAgQ2LtA6/kIAaO9Lxkf7Au0voHMJgECBAgQIECAAAECBAgQIECAAAECBAgQIECAAAECBAgQIEBgk0Dr+QgBo00z7P5OBVrfQDvF0TgBAgQIECBAgAABAgQIECBAgAABAgQIECBAgAABAgQIECBwEAKt5yMEjA5iGbY7iNY3ULvyek6AAAECBAgQIECAAAECBAgQIECAAAECBAgQIECAAAECBAjsS6D1fISA0b5Wiu+MCrS+gUwrAQIECBAgQIAAAQIECBAgQIAAAQIECBAgQIAAAQIECBAgQGCTQOv5CAGjTTPs/k4FWt9AO8XROAECBAgQIECAAAECBAgQIECAAAECBAgQIECAAAECBAgQIHAQAq3nIwSMDmIZtjuI1jdQu/J6ToAAAQIECBAgQIAAAQIECBAgQIAAAQIECBAgQIAAAQIECOxLoPV8hIDRvlaK74wKtL6BTCsBAgQIECBAgAABAgQIECBAgAABAgQIECBAgAABAgQIECBAYJNA6/kIAaNNM+z+TgVa30A7xdE4AQIECBAgQIAAAQIECBAgQIAAAQIECBAgQIAAAQIECBAgcBACrecjBIwOYhm2O4jWN1C78npOgAABAgQIECBAgAABAgQIECBAgAABAgQIECBAgAABAgQI7Eug9XyEgNG+VorvjAq0voFMKwECBAgQIECAAAECBAgQIECAAAECBAgQIECAAAECBAgQIEBgk0Dr+QgBo00z7P5OBVrfQDvF0TgBAgQIECBAgAABAgQIECBAgAABAgQIECBAgAABAgQIECBwEAKt5yMEjA5iGbY7iNY3ULvyek6AAAECBAgQIECAAAECBAgQIECAAAECBAgQIECAAAECBAjsS6D1fISA0b5Wiu+MCrS+gUwrAQIECBAgQIAAAQIECBAgQIAAAQIECBAgQIAAAQIECBAgQGCTQOv5CAGjTTPs/k4FWt9AO8XROAECBAgQIECAAAECBAgQIECAAAECBAgQIECAAAECBAgQIHAQAq3nIwSMDmIZtjuI1jdQu/J6ToAAAQIECBAgQIAAAQIECBAgQIAAAQIECBAgQIAAAQIECOxLoPV8hIDRvlaK74wKtL6BTCsBAgQIECBAgAABAgQIECBAgAABAgQIECBAgAABAgQIECBAYJNA6/kIAaNNM+z+TgVa30A7xdE4AQIECBAgQIAAAQIECBAgQIAAAQIECBAgQIAAAQIECBAgcBACrecjBIwOYhm2O4jWN1C78npOgAABAgQIECBAgAABAgQIECBAgAABAgQIECBAgAABAgQI7Eug9XyEgNG+VorvjAq0voFMKwECBAgQIECAAAECBAgQIECAAAECBAgQIECAAAECBAgQIEBgk0Dr+QgBo00z7P5OBVrfQDvF0TgBAgQIECBAgAABAgQIECBAgAABAgQIECBAgAABAgQIECBwEAKt5yMEjA5iGbY7iNY3ULvyek6AAAECBAgQIECAAAECBAgQIECAAAECBAgQIECAAAECBAjsS6D1fISA0b5Wiu+MCrS+gUwrAQIECBAgQIAAAQIECBAgQIAAAQIECBAgQIAAAQIECBAgQGCTQOv5CAGjTTPs/k4FWt9AO8XROAECBAgQIECAAAECBAgQIECAAAECBAgQIECAAAECBAgQIHAQAq3nIwSMDmIZtjuI1jdQu/J6ToAAAQIECBAgQIAAAQIECBAgQIAAAQIECBAgQIAAAQIECOxLoPV8hIDRvlaK74wKtL6BTCsBAgQIECBAgAABAgQIECBAgAABAgQIECBAgAABAgQIECBAYJNA6/kIAaNNM+z+TgVa30A7xdE4AQIECBAgQIAAAQIECBAgQIAAAQIECBAgQIAAAQIECBAgcBACrecjmgsYHcSqMQgCBAgQIECAAAECBAgQIECAAAECBAgQIECAAAECBAgQIECAAIEzK/A9ef3iMzv9yVl8Z4cJrjO7sgycAAECBAgQIECAAAECBAgQIECAAAECBAgQIECAAAECBAgQIEDgIAQEjGaeRgGjmUE1R4AAAQIECBAgQIAAAQIECBAgQIAAAQIECBAgQIAAAQIECBAgcKoCAkYz8wsYzQyqOQIECBAgQIAAAQIECBAgQIAAAQIECBAgQIAAAQIECBAgQIAAgVMVEDA6VX4fJ0CAAAECBAgQIECAAAECBAgQIECAAAECBAgQIECAAAECBAgQIEBgToF/N2dj2iJAgAABAgQIECBAgAABAgQIECBAgAABAgQIECBAgAABAgQIECBA4LAEBIwOaz6NhgABAgQIECBAgAABAgQIECBAgAABAgQIECBAgAABAgQIECBAgMCsAgJGs3JqjAABAgQIECBAgAABAgQIECBAgAABAgQIECBAgAABAgQIECBAgMBhCQgYHdZ8Gg0BAgQIECBAgAABAgQIECBAgAABAgQIECBAgAABAgQIECBAgACBWQUEjGbl1BgBAgQIECBAgAABAgQIECBAgAABAgQIECBAgAABAgQIECBAgACBwxIQMDqs+TQaAgQIECBAgAABAgQIECBAgAABAgQIECBAgAABAgQIECBAgAABArMKCBjNyqkxAgQIECBAgAABAgQIECBAgAABAgQIECBAgAABAgQIECBAgAABAoclIGB0WPNpNAQIECBAgAABAgQIECBAgAABAgQIECBAgAABAgQIECBAgAABAgRmFRAwmpVTYwQIECBAgAABAgQIECBAgAABAgQIECBAgAABAgQIECBAgAABAgQOS0DA6LDm02gIECBAgAABAgQIECBAgAABAgQIECBAgAABAgQIECBAgAABAgQIzCogYDQrp8YIECBAgAABAgQIECBAgAABAgQIECBAgAABAgQIECBAgAABAgQIHJaAgNFhzafRECBAgAABAgQIECBAgAABAgQIECBAgAABAgQIECBAgAABAgQIEJhVQMBoVk6NESBAgAABAgQIECBAgAABAgQIECBAgAABAgQIECBAgAABAgQIEDgsAQGjw5pPoyFAgAABAgQIECBAgAABAgQIECBAgAABAgQIECBAgAABAgQIECAwq4CA0aycGiNAgAABAgQIECBAgAABAgQIECBAgAABAgQIECBAgAABAgQIECBwWAICRoc1n0ZDgAABAgQIECBAgAABAgQIECBAgAABAgQIECBAgAABAgQIECBAYFYBAaNZOTVGgAABAgQIECBAgAABAgQIECBAgAABAgQIECBAgAABAgQIECBA4LAEBIwOaz6NhgABAgQIECBAgAABAgQIECBAgAABAgQIECBAgAABAgQIECBAgMCsAgJGs3JqjAABAgQIECBAgAABAgQIECBAgAABAgQIECBAgAABAgQIECBAgMBhCQgYHdZ8Gg0BAgQIECBAgAABAgQIECBAgAABAgQIECBAgAABAgQIECBAgACBWQUEjGbl1BgBAgQIECBAgAABAgQIECBAgAABAgQIECBAgAABAgQIECBAgACBwxIQMDqs+TQaAgQIECBAgAABAgQIECBAgAABAgQIECBAgAABAgQIECBAgAABArMKCBjNyqkxAgQIECBAgAABAgQIECBAgAABAgQIECBAgAABAgQIECBAgAABAoclIGB0WPNpNAQIECBAgAABAgQIECBAgAABAgQIECBAgAABAgQIECBAgAABAgRmFRAwmpVTYwQIECBAgAABAgQIECBAgAABAgQIECBAgAABAgQIECBAgAABAgQOS0DA6LDm02gIECBAgAABAgQIECBAgAABAgQIECBAgAABAgQIECBAgAABAgQIzCogYDQrp8YIECBAgAABAgQIECBAgAABAgQIECBAgAABAgQIECBAgAABAgQIHJaAgNFhzafRECBAgAABAgQIECBAgAABAgQIECBAgAABAgQIECBAgAABAgQIEJhVQMBoVk6NESBAgAABAgQIECBAgAABAgQIECBAgAABAgQIECBAgAABAgQIEDgsAQGjw5pPoyFAgAABAgQIECBAgAABAgQIECBAgAABAgQIECBAgAABAgQIECAwq4CA0aycGiNAgAABAgQIECBAgAABAgQIECBAgAABAgQIECBAgAABAgQIECBwWAICRoc1n0ZDgAABAgQIECBAgAABAgQIECBAgAABAgQIECBAgAABAgQIECBAYFYBAaNZOTVGgAABAgQIECBAgAABAgQIECBAgAABAgQIECBAgAABAgQIECBA4LAEBIwOaz6NhgABAgQIECBAgAABAgQIECBAgAABAgQIECBAgAABAgQIECBAgMCsAgJGs3JqjAABAgQIECBAgAABAgQIECBAgAABAgQIECBAgAABAgQIECBAgMBhCQgYHdZ8Gg0BAgQIECBAgAABAgQIECBAgAABAgQIECBAgAABAgQIECBAgACBWQUEjGbl1DFfmOwAAAFASURBVBgBAgQIECBAgAABAgQIECBAgAABAgQIECBAgAABAgQIECBAgACBwxIQMDqs+TQaAgQIECBAgAABAgQIECBAgAABAgQIECBAgAABAgQIECBAgAABArMKCBjNyqkxAgQIECBAgAABAgQIECBAgAABAgQIECBAgAABAgQIECBAgAABAoclIGB0WPNpNAQIECBAgAABAgQIECBAgAABAgQIECBAgAABAgQIECBAgAABAgRmFRAwmpVTYwQIECBAgAABAgQIECBAgAABAgQIECBAgAABAgQIECBAgAABAgQOS0DA6LDm02gIECBAgAABAgQIECBAgAABAgQIECBAgAABAgQIECBAgAABAgQIzCogYDQrp8YIECBAgAABAgQIECBAgAABAgQIECBAgAABAgQIECBAgAABAgQIHJbA/wdG887zHYU9XwAAAABJRU5ErkJggg=="/>
          <p:cNvSpPr>
            <a:spLocks noChangeAspect="1" noChangeArrowheads="1"/>
          </p:cNvSpPr>
          <p:nvPr/>
        </p:nvSpPr>
        <p:spPr bwMode="auto">
          <a:xfrm>
            <a:off x="155575" y="-1470025"/>
            <a:ext cx="55435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9100"/>
            <a:ext cx="13792200" cy="919900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1" y="1790700"/>
            <a:ext cx="8763000" cy="65532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613341"/>
            <a:ext cx="3280229" cy="194401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1" y="876300"/>
            <a:ext cx="5410199" cy="94107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81787" y="419100"/>
            <a:ext cx="2516428" cy="842643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05586" y="876300"/>
            <a:ext cx="1058508" cy="6858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40972" y="1918661"/>
            <a:ext cx="2574463" cy="769944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67784" y="1597025"/>
            <a:ext cx="2020215" cy="644207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5800" y="4457700"/>
            <a:ext cx="8763000" cy="548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9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6795615" cy="16763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19759" y="1892756"/>
            <a:ext cx="15046195" cy="7717302"/>
            <a:chOff x="1619759" y="1892756"/>
            <a:chExt cx="15046195" cy="771730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619759" y="1892756"/>
              <a:ext cx="7270148" cy="3623833"/>
              <a:chOff x="1619759" y="1892756"/>
              <a:chExt cx="7270148" cy="3623833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19759" y="1892756"/>
                <a:ext cx="7270148" cy="3623833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43169" y="2501550"/>
              <a:ext cx="3638687" cy="120354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88668" y="3554125"/>
              <a:ext cx="4026138" cy="1589328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619759" y="5986225"/>
              <a:ext cx="7270148" cy="3623833"/>
              <a:chOff x="1619759" y="5986225"/>
              <a:chExt cx="7270148" cy="362383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19759" y="5986225"/>
                <a:ext cx="7270148" cy="3623833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3169" y="6595016"/>
              <a:ext cx="2194744" cy="1051163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81049" y="7639973"/>
              <a:ext cx="4855051" cy="64340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404972" y="1892756"/>
              <a:ext cx="7260983" cy="3623833"/>
              <a:chOff x="9404972" y="1892756"/>
              <a:chExt cx="7260983" cy="362383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404972" y="1892756"/>
                <a:ext cx="7260983" cy="3623833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78121" y="2501551"/>
              <a:ext cx="5707477" cy="1062544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97716" y="3554125"/>
              <a:ext cx="3889861" cy="1033195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9404972" y="5986225"/>
              <a:ext cx="7260983" cy="3623833"/>
              <a:chOff x="9404972" y="5986225"/>
              <a:chExt cx="7260983" cy="362383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404972" y="5986225"/>
                <a:ext cx="7260983" cy="3623833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52216" y="6595016"/>
              <a:ext cx="5099878" cy="1066554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95811" y="7645687"/>
              <a:ext cx="4796137" cy="1078071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7188186" y="3804453"/>
              <a:ext cx="3909342" cy="3906970"/>
              <a:chOff x="7188186" y="3804453"/>
              <a:chExt cx="3909342" cy="3906970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2700000">
                <a:off x="7188186" y="3804453"/>
                <a:ext cx="3909342" cy="3906970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63144" y="4454887"/>
              <a:ext cx="3905939" cy="254144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3391310" cy="16477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439400" y="1562100"/>
            <a:ext cx="6171429" cy="4104519"/>
            <a:chOff x="10883114" y="1892756"/>
            <a:chExt cx="6171429" cy="41045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83114" y="1892756"/>
              <a:ext cx="6171429" cy="41045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04800" y="6677604"/>
            <a:ext cx="4744888" cy="6171429"/>
            <a:chOff x="-439560" y="7200000"/>
            <a:chExt cx="4744888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39560" y="7200000"/>
              <a:ext cx="4744888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775652" y="4641671"/>
            <a:ext cx="4669668" cy="6171429"/>
            <a:chOff x="12775652" y="4641671"/>
            <a:chExt cx="4669668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75652" y="4641671"/>
              <a:ext cx="4669668" cy="61714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03656" y="8938802"/>
            <a:ext cx="7969460" cy="8245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20200" y="28575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힘들었다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0140" y="7118045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그래도 어찌 만들었다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</Words>
  <Application>Microsoft Office PowerPoint</Application>
  <PresentationFormat>사용자 지정</PresentationFormat>
  <Paragraphs>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?? ??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KB</cp:lastModifiedBy>
  <cp:revision>11</cp:revision>
  <dcterms:created xsi:type="dcterms:W3CDTF">2023-04-07T14:58:52Z</dcterms:created>
  <dcterms:modified xsi:type="dcterms:W3CDTF">2023-04-07T08:31:05Z</dcterms:modified>
</cp:coreProperties>
</file>