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9A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7715" y="449727"/>
            <a:ext cx="17530284" cy="8555699"/>
            <a:chOff x="377715" y="449727"/>
            <a:chExt cx="17530284" cy="855569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77715" y="449727"/>
              <a:ext cx="17530284" cy="8173733"/>
              <a:chOff x="377715" y="449727"/>
              <a:chExt cx="17530284" cy="81737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77715" y="449727"/>
                <a:ext cx="17530284" cy="81737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8658605" y="8400963"/>
              <a:ext cx="1181130" cy="604462"/>
              <a:chOff x="8658605" y="8400963"/>
              <a:chExt cx="1181130" cy="60446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658605" y="8400963"/>
                <a:ext cx="1181130" cy="604462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37772" y="3804601"/>
            <a:ext cx="10698977" cy="300611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28280" y="9299902"/>
            <a:ext cx="8540233" cy="7566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45632" y="3438016"/>
            <a:ext cx="5906719" cy="6022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51243" y="1893616"/>
            <a:ext cx="1182560" cy="1172566"/>
            <a:chOff x="8551243" y="1893616"/>
            <a:chExt cx="1182560" cy="117256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51243" y="1893616"/>
              <a:ext cx="1182560" cy="11725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84" y="6375433"/>
            <a:ext cx="10193176" cy="1530755"/>
            <a:chOff x="-4784" y="6375433"/>
            <a:chExt cx="10193176" cy="15307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84" y="6375433"/>
              <a:ext cx="10193176" cy="15307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784" y="4853405"/>
            <a:ext cx="9235035" cy="1530755"/>
            <a:chOff x="-4784" y="4853405"/>
            <a:chExt cx="9235035" cy="153075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4784" y="4853405"/>
              <a:ext cx="9235035" cy="153075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0181" y="3322650"/>
            <a:ext cx="8296847" cy="1530755"/>
            <a:chOff x="-30181" y="3322650"/>
            <a:chExt cx="8296847" cy="15307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30181" y="3322650"/>
              <a:ext cx="8296847" cy="15307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784" y="1791894"/>
            <a:ext cx="7313310" cy="1530755"/>
            <a:chOff x="-4784" y="1791894"/>
            <a:chExt cx="7313310" cy="153075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784" y="1791894"/>
              <a:ext cx="7313310" cy="153075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7169" y="6607561"/>
            <a:ext cx="6615127" cy="112388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25816" y="6908048"/>
            <a:ext cx="5048691" cy="4979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7169" y="5077433"/>
            <a:ext cx="6560985" cy="112388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7169" y="3547306"/>
            <a:ext cx="5443965" cy="112388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7169" y="2017177"/>
            <a:ext cx="5174480" cy="111436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05227" y="2334276"/>
            <a:ext cx="2094291" cy="50024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7952" y="447480"/>
            <a:ext cx="3859065" cy="11307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4784" y="7906188"/>
            <a:ext cx="11151317" cy="1530755"/>
            <a:chOff x="-4784" y="7906188"/>
            <a:chExt cx="11151317" cy="15307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4784" y="7906188"/>
              <a:ext cx="11151317" cy="153075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97169" y="8138318"/>
            <a:ext cx="5386823" cy="11238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7679280" cy="165569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8009" y="9419039"/>
            <a:ext cx="1475168" cy="74490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82192" y="4343688"/>
            <a:ext cx="9987907" cy="15999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722" y="409250"/>
            <a:ext cx="10010918" cy="16689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8009" y="9419039"/>
            <a:ext cx="1475168" cy="74490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4199" y="1896457"/>
            <a:ext cx="7213463" cy="7170397"/>
            <a:chOff x="684199" y="1896457"/>
            <a:chExt cx="7213463" cy="717039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199" y="1896457"/>
              <a:ext cx="7213463" cy="7170397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54085" y="4147476"/>
            <a:ext cx="8830344" cy="20041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7143" y="1685430"/>
            <a:ext cx="18394831" cy="14286"/>
            <a:chOff x="-57143" y="1685430"/>
            <a:chExt cx="18394831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7143" y="1685430"/>
              <a:ext cx="18394831" cy="142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9722" y="409250"/>
            <a:ext cx="9776337" cy="16747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369355" y="789088"/>
            <a:ext cx="27024425" cy="92277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8009" y="9419039"/>
            <a:ext cx="1475168" cy="7449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89A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7715" y="449727"/>
            <a:ext cx="17530284" cy="8555699"/>
            <a:chOff x="377715" y="449727"/>
            <a:chExt cx="17530284" cy="8555699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77715" y="449727"/>
              <a:ext cx="17530284" cy="8173733"/>
              <a:chOff x="377715" y="449727"/>
              <a:chExt cx="17530284" cy="817373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77715" y="449727"/>
                <a:ext cx="17530284" cy="817373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8658605" y="8400963"/>
              <a:ext cx="1181130" cy="604462"/>
              <a:chOff x="8658605" y="8400963"/>
              <a:chExt cx="1181130" cy="604462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658605" y="8400963"/>
                <a:ext cx="1181130" cy="604462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37772" y="3269270"/>
            <a:ext cx="7341120" cy="175916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28280" y="9299902"/>
            <a:ext cx="8540233" cy="75669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45630" y="6291430"/>
            <a:ext cx="4947861" cy="6180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551243" y="1893616"/>
            <a:ext cx="1182560" cy="1172566"/>
            <a:chOff x="8551243" y="1893616"/>
            <a:chExt cx="1182560" cy="117256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51243" y="1893616"/>
              <a:ext cx="1182560" cy="11725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2023-04-07T09:40:30Z</dcterms:created>
  <dcterms:modified xsi:type="dcterms:W3CDTF">2023-04-07T09:40:30Z</dcterms:modified>
</cp:coreProperties>
</file>