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25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721242" cy="653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40497" y="2040818"/>
            <a:ext cx="12599550" cy="7941643"/>
            <a:chOff x="2840497" y="2040818"/>
            <a:chExt cx="12599550" cy="7941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0497" y="2040818"/>
              <a:ext cx="12599550" cy="7941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434" y="247600"/>
            <a:ext cx="3512328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759" y="2327621"/>
            <a:ext cx="15046195" cy="7717302"/>
            <a:chOff x="1619759" y="2327621"/>
            <a:chExt cx="15046195" cy="77173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19759" y="2327621"/>
              <a:ext cx="7270148" cy="3623833"/>
              <a:chOff x="1619759" y="2327621"/>
              <a:chExt cx="7270148" cy="3623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19759" y="232762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3169" y="2936416"/>
              <a:ext cx="4126563" cy="10625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7240" y="3977563"/>
              <a:ext cx="4809441" cy="18467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19759" y="6421091"/>
              <a:ext cx="7270148" cy="3623833"/>
              <a:chOff x="1619759" y="6421091"/>
              <a:chExt cx="7270148" cy="3623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19759" y="642109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3169" y="7029883"/>
              <a:ext cx="4864534" cy="105302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5335" y="8069125"/>
              <a:ext cx="4969670" cy="190881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2327621"/>
              <a:ext cx="7260983" cy="3623833"/>
              <a:chOff x="9404972" y="2327621"/>
              <a:chExt cx="7260983" cy="3623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04972" y="232762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8121" y="2936416"/>
              <a:ext cx="5707477" cy="106254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88192" y="3979468"/>
              <a:ext cx="4939442" cy="180220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404972" y="6421091"/>
              <a:ext cx="7260983" cy="3623833"/>
              <a:chOff x="9404972" y="6421091"/>
              <a:chExt cx="7260983" cy="362383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04972" y="642109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2216" y="7029883"/>
              <a:ext cx="5100087" cy="106254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86287" y="8071030"/>
              <a:ext cx="4934669" cy="186485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188186" y="4239318"/>
              <a:ext cx="3909342" cy="3906970"/>
              <a:chOff x="7188186" y="4239318"/>
              <a:chExt cx="3909342" cy="390697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700000">
                <a:off x="7188186" y="4239318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63144" y="4889753"/>
              <a:ext cx="3906196" cy="254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948" y="4401880"/>
            <a:ext cx="7074958" cy="2932271"/>
            <a:chOff x="9637948" y="4401880"/>
            <a:chExt cx="7074958" cy="29322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88199" y="6745030"/>
              <a:ext cx="1895563" cy="589121"/>
              <a:chOff x="9888199" y="6745030"/>
              <a:chExt cx="1895563" cy="5891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88199" y="6745030"/>
                <a:ext cx="1895563" cy="5891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37948" y="5017460"/>
              <a:ext cx="5344909" cy="589121"/>
              <a:chOff x="9637948" y="5017460"/>
              <a:chExt cx="5344909" cy="5891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37948" y="5017460"/>
                <a:ext cx="5344909" cy="58912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899" y="4329831"/>
              <a:ext cx="7158748" cy="3139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65453" y="3439995"/>
            <a:ext cx="4117708" cy="3405725"/>
            <a:chOff x="3965453" y="3439995"/>
            <a:chExt cx="4117708" cy="3405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53" y="3439995"/>
              <a:ext cx="4117708" cy="3405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335" y="1085449"/>
            <a:ext cx="3044870" cy="662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12265" y="4114799"/>
            <a:ext cx="1341081" cy="1341081"/>
            <a:chOff x="4612265" y="4114799"/>
            <a:chExt cx="1341081" cy="13410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00000">
              <a:off x="4612265" y="4114799"/>
              <a:ext cx="1341081" cy="13410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590" y="6373574"/>
            <a:ext cx="3216874" cy="3216874"/>
            <a:chOff x="1013590" y="6373574"/>
            <a:chExt cx="3216874" cy="3216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590" y="6373574"/>
              <a:ext cx="3216874" cy="32168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41061" y="4055895"/>
            <a:ext cx="1523433" cy="1523433"/>
            <a:chOff x="6041061" y="4055895"/>
            <a:chExt cx="1523433" cy="15234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80000">
              <a:off x="6041061" y="4055895"/>
              <a:ext cx="1523433" cy="152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047481"/>
            <a:ext cx="12466770" cy="7888485"/>
            <a:chOff x="652575" y="2047481"/>
            <a:chExt cx="12466770" cy="7888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47481"/>
              <a:ext cx="12466770" cy="7888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4120" y="3213251"/>
            <a:ext cx="6627556" cy="2103520"/>
            <a:chOff x="1474120" y="3213251"/>
            <a:chExt cx="6627556" cy="2103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120" y="3213251"/>
              <a:ext cx="6627556" cy="210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390" y="3453024"/>
            <a:ext cx="8462831" cy="1623973"/>
            <a:chOff x="9321390" y="3453024"/>
            <a:chExt cx="8462831" cy="16239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321390" y="3453024"/>
              <a:ext cx="8462831" cy="1623973"/>
              <a:chOff x="9321390" y="3453024"/>
              <a:chExt cx="8462831" cy="16239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390" y="3453024"/>
                <a:ext cx="8462831" cy="1623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511516" y="3717760"/>
              <a:ext cx="8069541" cy="1001842"/>
              <a:chOff x="9511516" y="3717760"/>
              <a:chExt cx="8069541" cy="10018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11516" y="3717760"/>
                <a:ext cx="8069541" cy="100184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05519" y="3832851"/>
            <a:ext cx="837338" cy="864318"/>
            <a:chOff x="8305519" y="3832851"/>
            <a:chExt cx="837338" cy="8643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519" y="3832851"/>
              <a:ext cx="837338" cy="86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75211"/>
            <a:ext cx="15205428" cy="8050966"/>
            <a:chOff x="652575" y="1875211"/>
            <a:chExt cx="15205428" cy="80509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75211"/>
              <a:ext cx="15205428" cy="8050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376785"/>
            <a:ext cx="15059252" cy="6264649"/>
            <a:chOff x="652575" y="2376785"/>
            <a:chExt cx="15059252" cy="62646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376785"/>
              <a:ext cx="15059252" cy="6264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542420"/>
            <a:ext cx="13044661" cy="6608605"/>
            <a:chOff x="652575" y="2542420"/>
            <a:chExt cx="13044661" cy="6608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542420"/>
              <a:ext cx="13044661" cy="6608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1335" y="1085449"/>
            <a:ext cx="5870975" cy="663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96457"/>
            <a:ext cx="14381616" cy="7733690"/>
            <a:chOff x="652575" y="1896457"/>
            <a:chExt cx="14381616" cy="77336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14381616" cy="7733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3356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277410"/>
            <a:ext cx="15201930" cy="6489618"/>
            <a:chOff x="652575" y="2277410"/>
            <a:chExt cx="15201930" cy="64896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277410"/>
              <a:ext cx="15201930" cy="6489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414632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3695" y="4646299"/>
            <a:ext cx="12438325" cy="2287586"/>
            <a:chOff x="2923695" y="4646299"/>
            <a:chExt cx="12438325" cy="22875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23695" y="4894349"/>
              <a:ext cx="12438325" cy="2011046"/>
              <a:chOff x="2923695" y="4894349"/>
              <a:chExt cx="12438325" cy="20110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23695" y="4894349"/>
                <a:ext cx="12438325" cy="20110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03389" y="4646299"/>
              <a:ext cx="12228571" cy="2287586"/>
              <a:chOff x="3003389" y="4646299"/>
              <a:chExt cx="12228571" cy="228758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003389" y="5089067"/>
                <a:ext cx="12225554" cy="1342765"/>
                <a:chOff x="3003389" y="5089067"/>
                <a:chExt cx="12225554" cy="13427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003389" y="5089067"/>
                  <a:ext cx="12225554" cy="134276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6243804" y="4858818"/>
                <a:ext cx="1192118" cy="1192118"/>
                <a:chOff x="6243804" y="4858818"/>
                <a:chExt cx="1192118" cy="119211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438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96941" y="4879124"/>
                <a:ext cx="1410282" cy="637748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8061542" y="5733885"/>
                <a:ext cx="1192118" cy="1192118"/>
                <a:chOff x="8061542" y="5733885"/>
                <a:chExt cx="1192118" cy="119211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061542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3485" y="6180201"/>
                <a:ext cx="1237310" cy="637748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544504" y="4858818"/>
                <a:ext cx="1192118" cy="1192118"/>
                <a:chOff x="9544504" y="4858818"/>
                <a:chExt cx="1192118" cy="119211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5445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07488" y="4852555"/>
                <a:ext cx="1673510" cy="63774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278213" y="5733885"/>
                <a:ext cx="1192118" cy="1192118"/>
                <a:chOff x="10278213" y="5733885"/>
                <a:chExt cx="1192118" cy="119211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278213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144933" y="6153636"/>
                <a:ext cx="1683034" cy="637748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2281353" y="4646299"/>
                <a:ext cx="1192118" cy="1192118"/>
                <a:chOff x="12281353" y="4646299"/>
                <a:chExt cx="1192118" cy="119211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281353" y="4646299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223137" y="4879121"/>
                <a:ext cx="1569368" cy="63774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05265" y="7205575"/>
            <a:ext cx="15075184" cy="2203885"/>
            <a:chOff x="1605265" y="7205575"/>
            <a:chExt cx="15075184" cy="22038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316436" y="7205575"/>
              <a:ext cx="9364013" cy="2203885"/>
              <a:chOff x="7316436" y="7205575"/>
              <a:chExt cx="9364013" cy="220388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863189" y="7501068"/>
                <a:ext cx="7823649" cy="714261"/>
                <a:chOff x="7863189" y="7501068"/>
                <a:chExt cx="7823649" cy="714261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863189" y="7501068"/>
                  <a:ext cx="7823649" cy="71426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863189" y="8639029"/>
                <a:ext cx="7823649" cy="473029"/>
                <a:chOff x="7863189" y="8639029"/>
                <a:chExt cx="7823649" cy="47302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863189" y="8639029"/>
                  <a:ext cx="7823649" cy="47302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316436" y="7205575"/>
                <a:ext cx="9364013" cy="2203885"/>
                <a:chOff x="7316436" y="7205575"/>
                <a:chExt cx="9364013" cy="220388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7316436" y="7205575"/>
                  <a:ext cx="9364013" cy="22038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5566802" y="7496464"/>
              <a:ext cx="1335854" cy="1623162"/>
              <a:chOff x="5566802" y="7496464"/>
              <a:chExt cx="1335854" cy="162316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566802" y="7496464"/>
                <a:ext cx="1335854" cy="1623162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1935" y="7555684"/>
              <a:ext cx="3834187" cy="16040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0086" y="2357589"/>
            <a:ext cx="12425541" cy="1701511"/>
            <a:chOff x="2930086" y="2357589"/>
            <a:chExt cx="12425541" cy="170151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930086" y="2878147"/>
              <a:ext cx="3088655" cy="1173308"/>
              <a:chOff x="2930086" y="2878147"/>
              <a:chExt cx="3088655" cy="117330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930086" y="2878147"/>
                <a:ext cx="3088655" cy="117330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3810" y="2301312"/>
              <a:ext cx="3282621" cy="66778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6327056" y="2878147"/>
              <a:ext cx="9020282" cy="1173308"/>
              <a:chOff x="6327056" y="2878147"/>
              <a:chExt cx="9020282" cy="11733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327056" y="2878147"/>
                <a:ext cx="9020282" cy="1173308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70780" y="2301312"/>
              <a:ext cx="2376430" cy="667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2023-04-07T09:52:24Z</dcterms:created>
  <dcterms:modified xsi:type="dcterms:W3CDTF">2023-04-07T09:52:24Z</dcterms:modified>
</cp:coreProperties>
</file>