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7715377" cy="16456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7009696" cy="7935815"/>
            <a:chOff x="652575" y="1892756"/>
            <a:chExt cx="17009696" cy="79358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7009696" cy="7935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7334528" cy="166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19759" y="1892756"/>
            <a:ext cx="15046195" cy="7717302"/>
            <a:chOff x="1619759" y="1892756"/>
            <a:chExt cx="15046195" cy="771730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19759" y="1892756"/>
              <a:ext cx="7270148" cy="3623833"/>
              <a:chOff x="1619759" y="1892756"/>
              <a:chExt cx="7270148" cy="3623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19759" y="1892756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3169" y="2501551"/>
              <a:ext cx="5145535" cy="10511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668" y="3554126"/>
              <a:ext cx="4669814" cy="199309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19759" y="5986225"/>
              <a:ext cx="7270148" cy="3623833"/>
              <a:chOff x="1619759" y="5986225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9759" y="5986225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3169" y="6595018"/>
              <a:ext cx="4700458" cy="106068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1049" y="7639974"/>
              <a:ext cx="4932070" cy="174560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04972" y="1892756"/>
              <a:ext cx="7260983" cy="3623833"/>
              <a:chOff x="9404972" y="1892756"/>
              <a:chExt cx="7260983" cy="3623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04972" y="1892756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8121" y="2501551"/>
              <a:ext cx="5707477" cy="106254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2001" y="3548412"/>
              <a:ext cx="4900061" cy="114933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5986225"/>
              <a:ext cx="7260983" cy="3623833"/>
              <a:chOff x="9404972" y="5986225"/>
              <a:chExt cx="7260983" cy="3623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04972" y="5986225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2216" y="6595018"/>
              <a:ext cx="5136630" cy="104163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5811" y="7645688"/>
              <a:ext cx="4890052" cy="106854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88186" y="3804453"/>
              <a:ext cx="3909342" cy="3906970"/>
              <a:chOff x="7188186" y="3804453"/>
              <a:chExt cx="3909342" cy="390697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700000">
                <a:off x="7188186" y="3804453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3144" y="4454888"/>
              <a:ext cx="3906196" cy="254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3887081" cy="1633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3114" y="1892756"/>
            <a:ext cx="6171429" cy="4104519"/>
            <a:chOff x="10883114" y="1892756"/>
            <a:chExt cx="6171429" cy="41045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3114" y="1892756"/>
              <a:ext cx="6171429" cy="41045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006" y="2549364"/>
            <a:ext cx="10181355" cy="35547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379" y="5963870"/>
            <a:ext cx="12351050" cy="1369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9560" y="7200000"/>
            <a:ext cx="4744888" cy="6171429"/>
            <a:chOff x="-439560" y="7200000"/>
            <a:chExt cx="474488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39560" y="7200000"/>
              <a:ext cx="474488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75652" y="4641671"/>
            <a:ext cx="4669668" cy="6171429"/>
            <a:chOff x="12775652" y="4641671"/>
            <a:chExt cx="466966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75652" y="4641671"/>
              <a:ext cx="466966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4491833" cy="15570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7269" y="1958062"/>
            <a:ext cx="14961088" cy="7897720"/>
            <a:chOff x="1387269" y="1958062"/>
            <a:chExt cx="14961088" cy="78977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69" y="1958062"/>
              <a:ext cx="14961088" cy="7897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7091681" cy="166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937901" cy="8021530"/>
            <a:chOff x="652575" y="1892756"/>
            <a:chExt cx="16937901" cy="80215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937901" cy="8021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761814" cy="16903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956949" cy="7964387"/>
            <a:chOff x="652575" y="1892756"/>
            <a:chExt cx="16956949" cy="79643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956949" cy="7964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10417919" cy="16808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823615" cy="7964387"/>
            <a:chOff x="652575" y="1892756"/>
            <a:chExt cx="16823615" cy="79643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823615" cy="7964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10141852" cy="16808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823615" cy="7964387"/>
            <a:chOff x="652575" y="1892756"/>
            <a:chExt cx="16823615" cy="79643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823615" cy="7964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11410300" cy="166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992113" cy="7787098"/>
            <a:chOff x="652575" y="1892756"/>
            <a:chExt cx="16992113" cy="77870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992113" cy="7787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10979595" cy="166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3270330"/>
            <a:ext cx="16904201" cy="3323077"/>
            <a:chOff x="652575" y="3270330"/>
            <a:chExt cx="16904201" cy="33230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3270330"/>
              <a:ext cx="16904201" cy="3323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4845328" cy="166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956949" cy="7716768"/>
            <a:chOff x="652575" y="1892756"/>
            <a:chExt cx="16956949" cy="771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956949" cy="7716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2023-04-07T10:27:46Z</dcterms:created>
  <dcterms:modified xsi:type="dcterms:W3CDTF">2023-04-07T10:27:46Z</dcterms:modified>
</cp:coreProperties>
</file>