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6795615" cy="1676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19759" y="1892756"/>
            <a:ext cx="15046195" cy="7717302"/>
            <a:chOff x="1619759" y="1892756"/>
            <a:chExt cx="15046195" cy="771730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19759" y="1892756"/>
              <a:ext cx="7270148" cy="3623833"/>
              <a:chOff x="1619759" y="1892756"/>
              <a:chExt cx="7270148" cy="362383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19759" y="1892756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3169" y="2501550"/>
              <a:ext cx="3638687" cy="120354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8668" y="3554125"/>
              <a:ext cx="4026138" cy="158932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619759" y="5986225"/>
              <a:ext cx="7270148" cy="3623833"/>
              <a:chOff x="1619759" y="5986225"/>
              <a:chExt cx="7270148" cy="36238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19759" y="5986225"/>
                <a:ext cx="7270148" cy="362383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3169" y="6595016"/>
              <a:ext cx="2194744" cy="1051163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1049" y="7639973"/>
              <a:ext cx="4855051" cy="64340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404972" y="1892756"/>
              <a:ext cx="7260983" cy="3623833"/>
              <a:chOff x="9404972" y="1892756"/>
              <a:chExt cx="7260983" cy="36238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404972" y="1892756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78121" y="2501551"/>
              <a:ext cx="5707477" cy="106254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97716" y="3554125"/>
              <a:ext cx="3889861" cy="103319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404972" y="5986225"/>
              <a:ext cx="7260983" cy="3623833"/>
              <a:chOff x="9404972" y="5986225"/>
              <a:chExt cx="7260983" cy="362383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404972" y="5986225"/>
                <a:ext cx="7260983" cy="3623833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2216" y="6595016"/>
              <a:ext cx="5099878" cy="106655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95811" y="7645687"/>
              <a:ext cx="4796137" cy="107807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7188186" y="3804453"/>
              <a:ext cx="3909342" cy="3906970"/>
              <a:chOff x="7188186" y="3804453"/>
              <a:chExt cx="3909342" cy="390697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2700000">
                <a:off x="7188186" y="3804453"/>
                <a:ext cx="3909342" cy="390697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63144" y="4454887"/>
              <a:ext cx="3905939" cy="2541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3391310" cy="16477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3114" y="1892756"/>
            <a:ext cx="6171429" cy="4104519"/>
            <a:chOff x="10883114" y="1892756"/>
            <a:chExt cx="6171429" cy="41045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3114" y="1892756"/>
              <a:ext cx="6171429" cy="41045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006" y="2549364"/>
            <a:ext cx="9935117" cy="35273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005" y="5928706"/>
            <a:ext cx="12364023" cy="13654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9560" y="7200000"/>
            <a:ext cx="4744888" cy="6171429"/>
            <a:chOff x="-439560" y="7200000"/>
            <a:chExt cx="4744888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39560" y="7200000"/>
              <a:ext cx="4744888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75652" y="4641671"/>
            <a:ext cx="4669668" cy="6171429"/>
            <a:chOff x="12775652" y="4641671"/>
            <a:chExt cx="4669668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75652" y="4641671"/>
              <a:ext cx="4669668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03656" y="8938802"/>
            <a:ext cx="7969460" cy="8245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0"/>
            <a:ext cx="18654945" cy="10531868"/>
            <a:chOff x="-228571" y="0"/>
            <a:chExt cx="18654945" cy="105318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0"/>
              <a:ext cx="18654945" cy="10531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582" y="0"/>
            <a:ext cx="18303297" cy="10285714"/>
            <a:chOff x="-17582" y="0"/>
            <a:chExt cx="1830329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582" y="0"/>
              <a:ext cx="18303297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320879"/>
            <a:chOff x="0" y="0"/>
            <a:chExt cx="18285714" cy="10320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3208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59006" y="2057143"/>
            <a:ext cx="6171429" cy="6171429"/>
            <a:chOff x="6559006" y="2057143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9006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8624" y="2055236"/>
            <a:ext cx="5760382" cy="6175242"/>
            <a:chOff x="798624" y="2055236"/>
            <a:chExt cx="5760382" cy="617524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8624" y="2590015"/>
              <a:ext cx="2809573" cy="4034405"/>
              <a:chOff x="798624" y="2590015"/>
              <a:chExt cx="2809573" cy="403440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98624" y="2590015"/>
                <a:ext cx="2809573" cy="403440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330277" y="2158245"/>
              <a:ext cx="4228729" cy="6072233"/>
              <a:chOff x="2330277" y="2158245"/>
              <a:chExt cx="4228729" cy="607223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30277" y="2158245"/>
                <a:ext cx="4228729" cy="6072233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6768" y="1879997"/>
              <a:ext cx="1713109" cy="115238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607" y="6679265"/>
              <a:ext cx="6444014" cy="20383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376398" y="2057143"/>
            <a:ext cx="3018231" cy="6171429"/>
            <a:chOff x="13376398" y="2057143"/>
            <a:chExt cx="3018231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6398" y="2057143"/>
              <a:ext cx="3018231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03297" cy="10285714"/>
            <a:chOff x="0" y="0"/>
            <a:chExt cx="1830329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03297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7143" y="2523910"/>
            <a:ext cx="6171429" cy="5237895"/>
            <a:chOff x="6057143" y="2523910"/>
            <a:chExt cx="6171429" cy="52378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143" y="2523910"/>
              <a:ext cx="6171429" cy="52378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66123" y="1202526"/>
            <a:ext cx="5778521" cy="5778521"/>
            <a:chOff x="2866123" y="1202526"/>
            <a:chExt cx="5778521" cy="57785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60000">
              <a:off x="2866123" y="1202526"/>
              <a:ext cx="5778521" cy="57785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08775" y="3828147"/>
            <a:ext cx="5629684" cy="5629684"/>
            <a:chOff x="9608775" y="3828147"/>
            <a:chExt cx="5629684" cy="56296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860000">
              <a:off x="9608775" y="3828147"/>
              <a:ext cx="5629684" cy="56296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53239" y="3542559"/>
            <a:ext cx="2829658" cy="2668970"/>
            <a:chOff x="11953239" y="3542559"/>
            <a:chExt cx="2829658" cy="26689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53239" y="3542559"/>
              <a:ext cx="2829658" cy="26689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06315" y="1453246"/>
            <a:ext cx="2479352" cy="2141328"/>
            <a:chOff x="5606315" y="1453246"/>
            <a:chExt cx="2479352" cy="2141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6315" y="1453246"/>
              <a:ext cx="2479352" cy="2141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3391310" cy="16763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2575" y="1892756"/>
            <a:ext cx="16956949" cy="7716768"/>
            <a:chOff x="652575" y="1892756"/>
            <a:chExt cx="16956949" cy="7716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2756"/>
              <a:ext cx="16956949" cy="7716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2023-04-07T14:58:52Z</dcterms:created>
  <dcterms:modified xsi:type="dcterms:W3CDTF">2023-04-07T14:58:52Z</dcterms:modified>
</cp:coreProperties>
</file>