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5072" y="1896457"/>
            <a:ext cx="7590313" cy="8170209"/>
            <a:chOff x="1025072" y="1896457"/>
            <a:chExt cx="7590313" cy="81702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072" y="1896457"/>
              <a:ext cx="7590313" cy="81702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8689" y="5775824"/>
            <a:ext cx="6171429" cy="3456000"/>
            <a:chOff x="10358689" y="5775824"/>
            <a:chExt cx="6171429" cy="345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8689" y="5775824"/>
              <a:ext cx="6171429" cy="345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3950" y="3495897"/>
            <a:ext cx="8920906" cy="1646960"/>
            <a:chOff x="8983950" y="3495897"/>
            <a:chExt cx="8920906" cy="16469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715986" y="3532304"/>
              <a:ext cx="7188870" cy="1520893"/>
              <a:chOff x="10715986" y="3532304"/>
              <a:chExt cx="7188870" cy="152089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715986" y="3532304"/>
                <a:ext cx="7188870" cy="1520893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3010" y="3576791"/>
              <a:ext cx="3964389" cy="150974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983950" y="3495897"/>
              <a:ext cx="1465348" cy="1646960"/>
              <a:chOff x="8983950" y="3495897"/>
              <a:chExt cx="1465348" cy="164696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983950" y="3495897"/>
                <a:ext cx="1465348" cy="164696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197236" y="5160440"/>
            <a:ext cx="1892137" cy="1864670"/>
            <a:chOff x="15197236" y="5160440"/>
            <a:chExt cx="1892137" cy="186467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197236" y="5160440"/>
              <a:ext cx="1892137" cy="1864670"/>
              <a:chOff x="15197236" y="5160440"/>
              <a:chExt cx="1892137" cy="186467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5333347" y="5284987"/>
                <a:ext cx="1539330" cy="1385975"/>
                <a:chOff x="15333347" y="5284987"/>
                <a:chExt cx="1539330" cy="1385975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900000">
                  <a:off x="15326551" y="5292245"/>
                  <a:ext cx="1745320" cy="1278291"/>
                </a:xfrm>
                <a:prstGeom prst="rect">
                  <a:avLst/>
                </a:prstGeom>
              </p:spPr>
            </p:pic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900000">
                  <a:off x="15356171" y="5532762"/>
                  <a:ext cx="1246675" cy="34680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366738" y="5335631"/>
                <a:ext cx="1553132" cy="1514288"/>
                <a:chOff x="15366738" y="5335631"/>
                <a:chExt cx="1553132" cy="1514288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900000">
                  <a:off x="15366738" y="5335631"/>
                  <a:ext cx="1553132" cy="151428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15592454" y="5630787"/>
              <a:ext cx="1308195" cy="1272772"/>
              <a:chOff x="15592454" y="5630787"/>
              <a:chExt cx="1308195" cy="127277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20000">
                <a:off x="15596983" y="5619944"/>
                <a:ext cx="1333707" cy="1177099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20000">
                <a:off x="16270389" y="5737668"/>
                <a:ext cx="1077655" cy="110878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20000">
              <a:off x="15294381" y="5652570"/>
              <a:ext cx="1377163" cy="4199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92775" y="8281319"/>
            <a:ext cx="10004375" cy="1660027"/>
            <a:chOff x="7492775" y="8281319"/>
            <a:chExt cx="10004375" cy="16600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2775" y="8281319"/>
              <a:ext cx="10004375" cy="16600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92775" y="8281319"/>
            <a:ext cx="10004375" cy="1660027"/>
            <a:chOff x="7492775" y="8281319"/>
            <a:chExt cx="10004375" cy="16600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2775" y="8281319"/>
              <a:ext cx="10004375" cy="16600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400000">
            <a:off x="6224021" y="7938393"/>
            <a:ext cx="1353659" cy="12973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06674" y="4107519"/>
            <a:ext cx="8985934" cy="3845687"/>
            <a:chOff x="8506674" y="4107519"/>
            <a:chExt cx="8985934" cy="38456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6674" y="4107519"/>
              <a:ext cx="8985934" cy="38456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06674" y="4107519"/>
            <a:ext cx="8985934" cy="3848355"/>
            <a:chOff x="8506674" y="4107519"/>
            <a:chExt cx="8985934" cy="38483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06674" y="4107519"/>
              <a:ext cx="8985934" cy="38483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63074" y="6890891"/>
            <a:ext cx="265798" cy="169993"/>
            <a:chOff x="16363074" y="6890891"/>
            <a:chExt cx="265798" cy="1699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3074" y="6890891"/>
              <a:ext cx="265798" cy="1699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80217" y="7250891"/>
            <a:ext cx="265798" cy="483223"/>
            <a:chOff x="16380217" y="7250891"/>
            <a:chExt cx="265798" cy="4832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80217" y="7250891"/>
              <a:ext cx="265798" cy="4832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7612" y="8137133"/>
            <a:ext cx="4965382" cy="7132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89663" y="2308911"/>
            <a:ext cx="8010600" cy="1084495"/>
            <a:chOff x="8489663" y="2308911"/>
            <a:chExt cx="8010600" cy="10844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9663" y="2308911"/>
              <a:ext cx="8010600" cy="10844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2575" y="2151952"/>
            <a:ext cx="7623041" cy="6041457"/>
            <a:chOff x="652575" y="2151952"/>
            <a:chExt cx="7623041" cy="60414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2575" y="2151952"/>
              <a:ext cx="7623041" cy="60414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2575" y="2095429"/>
            <a:ext cx="7623041" cy="6097980"/>
            <a:chOff x="652575" y="2095429"/>
            <a:chExt cx="7623041" cy="60979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575" y="2095429"/>
              <a:ext cx="7623041" cy="60979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73626" y="5617582"/>
            <a:ext cx="7501990" cy="1804591"/>
            <a:chOff x="773626" y="5617582"/>
            <a:chExt cx="7501990" cy="18045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3626" y="5617582"/>
              <a:ext cx="7501990" cy="18045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009737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434" y="247600"/>
            <a:ext cx="3512328" cy="6625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597" y="1756435"/>
            <a:ext cx="5219574" cy="14490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6268132"/>
            <a:ext cx="7270148" cy="3623833"/>
            <a:chOff x="9142857" y="6268132"/>
            <a:chExt cx="7270148" cy="36238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142857" y="6268132"/>
              <a:ext cx="7270148" cy="3623833"/>
              <a:chOff x="9142857" y="6268132"/>
              <a:chExt cx="7270148" cy="36238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42857" y="6268132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6268" y="6876923"/>
              <a:ext cx="3512468" cy="106068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0339" y="7918070"/>
              <a:ext cx="4504441" cy="12735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5034" y="3021732"/>
            <a:ext cx="7270148" cy="3623833"/>
            <a:chOff x="1145034" y="3021732"/>
            <a:chExt cx="7270148" cy="36238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45034" y="3021732"/>
              <a:ext cx="7270148" cy="3623833"/>
              <a:chOff x="1145034" y="3021732"/>
              <a:chExt cx="7270148" cy="362383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45034" y="3021732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8445" y="3630524"/>
              <a:ext cx="3512468" cy="105116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2516" y="4671672"/>
              <a:ext cx="4915098" cy="1860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2642799"/>
            <a:ext cx="5595044" cy="3625175"/>
            <a:chOff x="652575" y="2642799"/>
            <a:chExt cx="5595044" cy="36251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642799"/>
              <a:ext cx="5595044" cy="3625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2905" y="7427368"/>
            <a:ext cx="5524714" cy="2858346"/>
            <a:chOff x="722905" y="7427368"/>
            <a:chExt cx="5524714" cy="2858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05" y="7427368"/>
              <a:ext cx="5524714" cy="2858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410" y="2642799"/>
            <a:ext cx="5647791" cy="3625175"/>
            <a:chOff x="617410" y="2642799"/>
            <a:chExt cx="5647791" cy="3625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410" y="2642799"/>
              <a:ext cx="5647791" cy="3625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322" y="7451267"/>
            <a:ext cx="5542297" cy="2705139"/>
            <a:chOff x="705322" y="7451267"/>
            <a:chExt cx="5542297" cy="27051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322" y="7451267"/>
              <a:ext cx="5542297" cy="270513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31401" y="688594"/>
            <a:ext cx="3491395" cy="11327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711" y="6838914"/>
            <a:ext cx="3488354" cy="6274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84848" y="2019178"/>
            <a:ext cx="2923525" cy="6274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62099" y="2651068"/>
            <a:ext cx="6171429" cy="2396551"/>
            <a:chOff x="6462099" y="2651068"/>
            <a:chExt cx="6171429" cy="23965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2099" y="2651068"/>
              <a:ext cx="6171429" cy="23965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79681" y="2651068"/>
            <a:ext cx="6171429" cy="2396551"/>
            <a:chOff x="6479681" y="2651068"/>
            <a:chExt cx="6171429" cy="23965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9681" y="2651068"/>
              <a:ext cx="6171429" cy="23965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62099" y="5911283"/>
            <a:ext cx="6171429" cy="4070330"/>
            <a:chOff x="6462099" y="5911283"/>
            <a:chExt cx="6171429" cy="40703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62099" y="5911283"/>
              <a:ext cx="6171429" cy="40703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97264" y="5911283"/>
            <a:ext cx="6171429" cy="4070330"/>
            <a:chOff x="6497264" y="5911283"/>
            <a:chExt cx="6171429" cy="40703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97264" y="5911283"/>
              <a:ext cx="6171429" cy="407033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53247" y="2062613"/>
            <a:ext cx="3008135" cy="62749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53247" y="5322828"/>
            <a:ext cx="4880659" cy="71321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884077" y="2642799"/>
            <a:ext cx="5313725" cy="4723005"/>
            <a:chOff x="12884077" y="2642799"/>
            <a:chExt cx="5313725" cy="47230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84077" y="2642799"/>
              <a:ext cx="5313725" cy="47230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84077" y="2642799"/>
            <a:ext cx="5331308" cy="4723005"/>
            <a:chOff x="12884077" y="2642799"/>
            <a:chExt cx="5331308" cy="47230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84077" y="2642799"/>
              <a:ext cx="5331308" cy="472300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21408" y="2059825"/>
            <a:ext cx="4611535" cy="713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11801" y="1895238"/>
            <a:ext cx="11535899" cy="2131136"/>
            <a:chOff x="5011801" y="1895238"/>
            <a:chExt cx="11535899" cy="21311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1801" y="1895238"/>
              <a:ext cx="11535899" cy="21311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11801" y="4377233"/>
            <a:ext cx="11535899" cy="2190776"/>
            <a:chOff x="5011801" y="4377233"/>
            <a:chExt cx="11535899" cy="21907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1801" y="4377233"/>
              <a:ext cx="11535899" cy="2190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1801" y="1877654"/>
            <a:ext cx="11535899" cy="2148719"/>
            <a:chOff x="5011801" y="1877654"/>
            <a:chExt cx="11535899" cy="21487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1801" y="1877654"/>
              <a:ext cx="11535899" cy="21487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11801" y="4377233"/>
            <a:ext cx="11535899" cy="2162679"/>
            <a:chOff x="5011801" y="4377233"/>
            <a:chExt cx="11535899" cy="21626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1801" y="4377233"/>
              <a:ext cx="11535899" cy="21626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31401" y="688594"/>
            <a:ext cx="3491395" cy="11327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964" y="5262405"/>
            <a:ext cx="3488354" cy="6274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0964" y="2638440"/>
            <a:ext cx="2923525" cy="6274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0964" y="8251509"/>
            <a:ext cx="3008135" cy="6274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45501" y="7066667"/>
            <a:ext cx="11502199" cy="2814652"/>
            <a:chOff x="5045501" y="7066667"/>
            <a:chExt cx="11502199" cy="28146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5501" y="7066667"/>
              <a:ext cx="11502199" cy="28146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11801" y="7031502"/>
            <a:ext cx="11535899" cy="2867399"/>
            <a:chOff x="5011801" y="7031502"/>
            <a:chExt cx="11535899" cy="28673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1801" y="7031502"/>
              <a:ext cx="11535899" cy="2867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9550" y="3126921"/>
            <a:ext cx="1350363" cy="12973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7965" y="5477246"/>
            <a:ext cx="4768563" cy="7132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97238" y="1896457"/>
            <a:ext cx="7199912" cy="3654648"/>
            <a:chOff x="10297238" y="1896457"/>
            <a:chExt cx="7199912" cy="36546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7238" y="1896457"/>
              <a:ext cx="7199912" cy="3654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057970"/>
            <a:ext cx="8018962" cy="3475553"/>
            <a:chOff x="652575" y="2057970"/>
            <a:chExt cx="8018962" cy="34755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575" y="2057970"/>
              <a:ext cx="8018962" cy="34755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97238" y="1896457"/>
            <a:ext cx="7199912" cy="3637066"/>
            <a:chOff x="10297238" y="1896457"/>
            <a:chExt cx="7199912" cy="36370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97238" y="1896457"/>
              <a:ext cx="7199912" cy="36370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575" y="3250226"/>
            <a:ext cx="3077613" cy="891166"/>
            <a:chOff x="652575" y="3250226"/>
            <a:chExt cx="3077613" cy="8911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575" y="3250226"/>
              <a:ext cx="3077613" cy="8911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2575" y="2075553"/>
            <a:ext cx="8054126" cy="3490110"/>
            <a:chOff x="652575" y="2075553"/>
            <a:chExt cx="8054126" cy="34901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575" y="2075553"/>
              <a:ext cx="8054126" cy="34901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7740" y="3462937"/>
            <a:ext cx="2811161" cy="510690"/>
            <a:chOff x="687740" y="3462937"/>
            <a:chExt cx="2811161" cy="5106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7740" y="3462937"/>
              <a:ext cx="2811161" cy="5106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2575" y="6351416"/>
            <a:ext cx="8054126" cy="2848584"/>
            <a:chOff x="652575" y="6351416"/>
            <a:chExt cx="8054126" cy="28485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575" y="6351416"/>
              <a:ext cx="8054126" cy="28485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2575" y="6351416"/>
            <a:ext cx="8018962" cy="2848584"/>
            <a:chOff x="652575" y="6351416"/>
            <a:chExt cx="8018962" cy="28485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575" y="6351416"/>
              <a:ext cx="8018962" cy="28485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87740" y="7511355"/>
            <a:ext cx="2811161" cy="385753"/>
            <a:chOff x="687740" y="7511355"/>
            <a:chExt cx="2811161" cy="3857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7740" y="7511355"/>
              <a:ext cx="2811161" cy="38575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912251" y="9143723"/>
            <a:ext cx="4993830" cy="71321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314839" y="5619048"/>
            <a:ext cx="7182311" cy="4055988"/>
            <a:chOff x="10314839" y="5619048"/>
            <a:chExt cx="7182311" cy="40559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14839" y="5619048"/>
              <a:ext cx="7182311" cy="40559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315154" y="5619048"/>
            <a:ext cx="7181996" cy="4055988"/>
            <a:chOff x="10315154" y="5619048"/>
            <a:chExt cx="7181996" cy="405598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15154" y="5619048"/>
              <a:ext cx="7181996" cy="405598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837169" y="6772635"/>
            <a:ext cx="1350363" cy="1297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325722" y="3342412"/>
            <a:ext cx="6171429" cy="4622521"/>
            <a:chOff x="11325722" y="3342412"/>
            <a:chExt cx="6171429" cy="46225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5722" y="3342412"/>
              <a:ext cx="6171429" cy="4622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6095579"/>
            <a:ext cx="9266553" cy="3211235"/>
            <a:chOff x="652575" y="6095579"/>
            <a:chExt cx="9266553" cy="32112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6095579"/>
              <a:ext cx="9266553" cy="32112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6113161"/>
            <a:ext cx="9284135" cy="3246400"/>
            <a:chOff x="652575" y="6113161"/>
            <a:chExt cx="9284135" cy="32464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" y="6113161"/>
              <a:ext cx="9284135" cy="32464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89092" y="3342412"/>
            <a:ext cx="6208059" cy="4622521"/>
            <a:chOff x="11289092" y="3342412"/>
            <a:chExt cx="6208059" cy="46225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9092" y="3342412"/>
              <a:ext cx="6208059" cy="46225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88409" y="4984387"/>
            <a:ext cx="1350363" cy="1297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61023" y="4979668"/>
            <a:ext cx="1426554" cy="14116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55852" y="8134871"/>
            <a:ext cx="4918973" cy="6560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2575" y="2242412"/>
            <a:ext cx="9284135" cy="3023522"/>
            <a:chOff x="652575" y="2242412"/>
            <a:chExt cx="9284135" cy="30235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575" y="2242412"/>
              <a:ext cx="9284135" cy="3023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2575" y="1896457"/>
            <a:ext cx="9284135" cy="3369477"/>
            <a:chOff x="652575" y="1896457"/>
            <a:chExt cx="9284135" cy="33694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575" y="1896457"/>
              <a:ext cx="9284135" cy="33694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246" y="418774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4993" y="2110425"/>
            <a:ext cx="6171429" cy="6064864"/>
            <a:chOff x="634993" y="2110425"/>
            <a:chExt cx="6171429" cy="60648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993" y="2110425"/>
              <a:ext cx="6171429" cy="6064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43051" y="5061003"/>
            <a:ext cx="8178469" cy="3107986"/>
            <a:chOff x="8443051" y="5061003"/>
            <a:chExt cx="8178469" cy="310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3051" y="5061003"/>
              <a:ext cx="8178469" cy="31079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92989"/>
            <a:ext cx="6171429" cy="6099736"/>
            <a:chOff x="652575" y="2092989"/>
            <a:chExt cx="6171429" cy="60997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" y="2092989"/>
              <a:ext cx="6171429" cy="60997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977" y="2148520"/>
            <a:ext cx="5970445" cy="1238610"/>
            <a:chOff x="835977" y="2148520"/>
            <a:chExt cx="5970445" cy="12386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977" y="2148520"/>
              <a:ext cx="5970445" cy="12386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43051" y="5043567"/>
            <a:ext cx="8178469" cy="3125422"/>
            <a:chOff x="8443051" y="5043567"/>
            <a:chExt cx="8178469" cy="31254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3051" y="5043567"/>
              <a:ext cx="8178469" cy="312542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86299" y="4444128"/>
            <a:ext cx="1350363" cy="12973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9701" y="8329857"/>
            <a:ext cx="5042763" cy="7132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59535" y="2148520"/>
            <a:ext cx="7082223" cy="2477219"/>
            <a:chOff x="8759535" y="2148520"/>
            <a:chExt cx="7082223" cy="24772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59535" y="2148520"/>
              <a:ext cx="7082223" cy="2477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076" y="2110571"/>
            <a:ext cx="8308331" cy="7454286"/>
            <a:chOff x="354076" y="2110571"/>
            <a:chExt cx="8308331" cy="745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076" y="2110571"/>
              <a:ext cx="8308331" cy="745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6494" y="2110571"/>
            <a:ext cx="8308331" cy="7454286"/>
            <a:chOff x="336494" y="2110571"/>
            <a:chExt cx="8308331" cy="745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494" y="2110571"/>
              <a:ext cx="8308331" cy="745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0659" y="5291831"/>
            <a:ext cx="8108139" cy="2724948"/>
            <a:chOff x="9740659" y="5291831"/>
            <a:chExt cx="8108139" cy="27249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0659" y="5291831"/>
              <a:ext cx="8108139" cy="27249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0659" y="5291831"/>
            <a:ext cx="8125722" cy="2724948"/>
            <a:chOff x="9740659" y="5291831"/>
            <a:chExt cx="8125722" cy="27249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0659" y="5291831"/>
              <a:ext cx="8125722" cy="27249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7344" y="4017677"/>
            <a:ext cx="1350363" cy="1297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5085" y="9508581"/>
            <a:ext cx="5092192" cy="7132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88359" y="2678819"/>
            <a:ext cx="6259341" cy="2464038"/>
            <a:chOff x="10288359" y="2678819"/>
            <a:chExt cx="6259341" cy="24640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8359" y="2678819"/>
              <a:ext cx="6259341" cy="24640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3674" y="7182415"/>
            <a:ext cx="8108139" cy="1660027"/>
            <a:chOff x="353674" y="7182415"/>
            <a:chExt cx="8108139" cy="16600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674" y="7182415"/>
              <a:ext cx="8108139" cy="16600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674" y="7182415"/>
            <a:ext cx="8125722" cy="1660027"/>
            <a:chOff x="353674" y="7182415"/>
            <a:chExt cx="8125722" cy="16600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674" y="7182415"/>
              <a:ext cx="8125722" cy="16600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0659" y="7182415"/>
            <a:ext cx="8108139" cy="1660027"/>
            <a:chOff x="9740659" y="7182415"/>
            <a:chExt cx="8108139" cy="16600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0659" y="7182415"/>
              <a:ext cx="8108139" cy="16600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0659" y="7182415"/>
            <a:ext cx="8125722" cy="1660027"/>
            <a:chOff x="9740659" y="7182415"/>
            <a:chExt cx="8125722" cy="16600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0659" y="7182415"/>
              <a:ext cx="8125722" cy="166002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27644" y="7313699"/>
            <a:ext cx="1353659" cy="1297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93870" y="8976402"/>
            <a:ext cx="5351297" cy="7132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3674" y="3060073"/>
            <a:ext cx="8178469" cy="2040253"/>
            <a:chOff x="353674" y="3060073"/>
            <a:chExt cx="8178469" cy="20402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74" y="3060073"/>
              <a:ext cx="8178469" cy="20402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3674" y="3042637"/>
            <a:ext cx="8178469" cy="2057690"/>
            <a:chOff x="353674" y="3042637"/>
            <a:chExt cx="8178469" cy="20576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74" y="3042637"/>
              <a:ext cx="8178469" cy="20576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79521" y="3085167"/>
            <a:ext cx="8178469" cy="2057690"/>
            <a:chOff x="9579521" y="3085167"/>
            <a:chExt cx="8178469" cy="20576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79521" y="3085167"/>
              <a:ext cx="8178469" cy="20576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79521" y="3042637"/>
            <a:ext cx="8178469" cy="2057690"/>
            <a:chOff x="9579521" y="3042637"/>
            <a:chExt cx="8178469" cy="20576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79521" y="3042637"/>
              <a:ext cx="8178469" cy="205769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93867" y="5086581"/>
            <a:ext cx="5119735" cy="68464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40025" y="3321319"/>
            <a:ext cx="1353659" cy="129732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96723" y="5094200"/>
            <a:ext cx="3966259" cy="68464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01485" y="8984019"/>
            <a:ext cx="4197554" cy="7132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6457"/>
            <a:ext cx="7886353" cy="6394385"/>
            <a:chOff x="652575" y="1896457"/>
            <a:chExt cx="7886353" cy="6394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96457"/>
              <a:ext cx="7886353" cy="6394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1896457"/>
            <a:ext cx="7886353" cy="6394385"/>
            <a:chOff x="652575" y="1896457"/>
            <a:chExt cx="7886353" cy="6394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1896457"/>
              <a:ext cx="7886353" cy="6394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1157" y="8418474"/>
            <a:ext cx="5162059" cy="7132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98901" y="5858821"/>
            <a:ext cx="8125722" cy="2426510"/>
            <a:chOff x="9898901" y="5858821"/>
            <a:chExt cx="8125722" cy="24265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8901" y="5858821"/>
              <a:ext cx="8125722" cy="24265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3178" y="4426546"/>
            <a:ext cx="1350363" cy="12973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36996" y="5900366"/>
            <a:ext cx="8020227" cy="2320147"/>
            <a:chOff x="9936996" y="5900366"/>
            <a:chExt cx="8020227" cy="23201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6996" y="5900366"/>
              <a:ext cx="8020227" cy="2320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26000" y="2901099"/>
            <a:ext cx="6171429" cy="2280463"/>
            <a:chOff x="10626000" y="2901099"/>
            <a:chExt cx="6171429" cy="22804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26000" y="2901099"/>
              <a:ext cx="6171429" cy="22804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6306" y="4772966"/>
            <a:ext cx="5970445" cy="3517877"/>
            <a:chOff x="906306" y="4772966"/>
            <a:chExt cx="5970445" cy="35178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6306" y="4772966"/>
              <a:ext cx="5970445" cy="3517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2023-04-07T14:47:27Z</dcterms:created>
  <dcterms:modified xsi:type="dcterms:W3CDTF">2023-04-07T14:47:27Z</dcterms:modified>
</cp:coreProperties>
</file>