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8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62.png"/><Relationship Id="rId5" Type="http://schemas.openxmlformats.org/officeDocument/2006/relationships/image" Target="../media/image5.png"/><Relationship Id="rId10" Type="http://schemas.openxmlformats.org/officeDocument/2006/relationships/image" Target="../media/image61.png"/><Relationship Id="rId4" Type="http://schemas.openxmlformats.org/officeDocument/2006/relationships/image" Target="../media/image59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13.png"/><Relationship Id="rId17" Type="http://schemas.openxmlformats.org/officeDocument/2006/relationships/image" Target="../media/image7.png"/><Relationship Id="rId2" Type="http://schemas.openxmlformats.org/officeDocument/2006/relationships/image" Target="../media/image1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9.png"/><Relationship Id="rId5" Type="http://schemas.openxmlformats.org/officeDocument/2006/relationships/image" Target="../media/image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1.png"/><Relationship Id="rId7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1.png"/><Relationship Id="rId7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46564" y="9242659"/>
            <a:ext cx="7391305" cy="8402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3269" y="454669"/>
            <a:ext cx="8040450" cy="97137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79" y="1900260"/>
            <a:ext cx="4495958" cy="11759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1" y="381824"/>
            <a:ext cx="5910619" cy="17324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178710"/>
            <a:ext cx="1561209" cy="1954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072707"/>
            <a:ext cx="11818879" cy="7320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2761" y="97197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10-13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79" y="2090199"/>
            <a:ext cx="1779101" cy="12701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1815" y="386967"/>
            <a:ext cx="3358284" cy="172786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183358"/>
            <a:ext cx="1551684" cy="194005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202" y="3439447"/>
            <a:ext cx="1741006" cy="12701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7726" y="4906037"/>
            <a:ext cx="1709568" cy="11295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50450" y="2322803"/>
            <a:ext cx="6674885" cy="830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0927" y="3660298"/>
            <a:ext cx="9411217" cy="122019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50450" y="5009545"/>
            <a:ext cx="9577457" cy="1220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762761" y="97197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11-13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2291" y="186233"/>
            <a:ext cx="2127514" cy="203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28" y="178710"/>
            <a:ext cx="1551685" cy="1954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371039" y="3178094"/>
            <a:ext cx="21961839" cy="42950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2761" y="97197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12-13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697531" y="3463774"/>
            <a:ext cx="20126611" cy="41082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7247" y="4083941"/>
            <a:ext cx="16633896" cy="14286"/>
            <a:chOff x="857247" y="4083941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47" y="408394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5218224"/>
            <a:ext cx="16633896" cy="14286"/>
            <a:chOff x="825909" y="5218224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521822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3718" y="6352506"/>
            <a:ext cx="16633896" cy="14286"/>
            <a:chOff x="803718" y="6352506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718" y="6352506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1526" y="7486788"/>
            <a:ext cx="16633896" cy="14286"/>
            <a:chOff x="781526" y="7486788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526" y="7486788"/>
              <a:ext cx="16633896" cy="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43708" y="1949479"/>
            <a:ext cx="3029931" cy="11759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252" y="243376"/>
            <a:ext cx="1926904" cy="18647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24660" y="3127699"/>
            <a:ext cx="3161368" cy="11759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43708" y="4249308"/>
            <a:ext cx="3938339" cy="117597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43708" y="7468194"/>
            <a:ext cx="1435549" cy="138419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43708" y="5393565"/>
            <a:ext cx="3947863" cy="117597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53232" y="6505794"/>
            <a:ext cx="2252958" cy="11737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25909" y="2949659"/>
            <a:ext cx="16633896" cy="14286"/>
            <a:chOff x="825909" y="2949659"/>
            <a:chExt cx="1663389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949659"/>
              <a:ext cx="16633896" cy="142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8842" y="1503599"/>
            <a:ext cx="1569419" cy="195585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8842" y="2615700"/>
            <a:ext cx="1577038" cy="19558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7504" y="3749433"/>
            <a:ext cx="1573867" cy="19558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7504" y="4886833"/>
            <a:ext cx="1591010" cy="19558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7504" y="6030643"/>
            <a:ext cx="1574505" cy="195585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07504" y="7136348"/>
            <a:ext cx="1582752" cy="1955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2857" y="2248475"/>
            <a:ext cx="7695907" cy="57719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297" y="3527659"/>
            <a:ext cx="7339962" cy="8420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9155" y="2063927"/>
            <a:ext cx="5290263" cy="117592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90335" y="7861669"/>
            <a:ext cx="1530126" cy="7428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83573" y="7861669"/>
            <a:ext cx="1539649" cy="74288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485192" y="7861669"/>
            <a:ext cx="1580697" cy="74288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79069" y="2543309"/>
            <a:ext cx="1319755" cy="6674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22291" y="381824"/>
            <a:ext cx="4526695" cy="173246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89907" y="2576088"/>
            <a:ext cx="2619992" cy="6538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5909" y="3176515"/>
            <a:ext cx="7541049" cy="14286"/>
            <a:chOff x="825909" y="3176515"/>
            <a:chExt cx="7541049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5909" y="3176515"/>
              <a:ext cx="7541049" cy="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8842" y="178710"/>
            <a:ext cx="1569419" cy="1955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7247" y="4537654"/>
            <a:ext cx="7541049" cy="14286"/>
            <a:chOff x="857247" y="4537654"/>
            <a:chExt cx="7541049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7247" y="4537654"/>
              <a:ext cx="7541049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0236" y="5898793"/>
            <a:ext cx="7541049" cy="14286"/>
            <a:chOff x="830236" y="5898793"/>
            <a:chExt cx="7541049" cy="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0236" y="5898793"/>
              <a:ext cx="7541049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3226" y="7259932"/>
            <a:ext cx="7541049" cy="14286"/>
            <a:chOff x="803226" y="7259932"/>
            <a:chExt cx="7541049" cy="14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3226" y="7259932"/>
              <a:ext cx="7541049" cy="1428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6773" y="4881117"/>
            <a:ext cx="4668076" cy="83045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9932" y="6249936"/>
            <a:ext cx="5495229" cy="84208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9456" y="7615926"/>
            <a:ext cx="3197076" cy="8420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762761" y="971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3-13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79" y="2090199"/>
            <a:ext cx="1779101" cy="12701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3719" y="381824"/>
            <a:ext cx="4732866" cy="17324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178710"/>
            <a:ext cx="1551685" cy="1954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202" y="3439447"/>
            <a:ext cx="1741006" cy="12701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7726" y="4906037"/>
            <a:ext cx="1709568" cy="11295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40926" y="2322803"/>
            <a:ext cx="3169780" cy="830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31403" y="3672050"/>
            <a:ext cx="2541523" cy="8304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31403" y="5021298"/>
            <a:ext cx="2738809" cy="8304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762761" y="971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-13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79" y="1900260"/>
            <a:ext cx="2627558" cy="11759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1" y="381824"/>
            <a:ext cx="5891571" cy="17324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178710"/>
            <a:ext cx="1551685" cy="1954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73188" y="7668799"/>
            <a:ext cx="8498667" cy="14442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35653" y="2065911"/>
            <a:ext cx="13855454" cy="5205128"/>
            <a:chOff x="3635653" y="2065911"/>
            <a:chExt cx="13855454" cy="52051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5653" y="2065911"/>
              <a:ext cx="13855454" cy="520512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6762761" y="971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-13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79" y="1900260"/>
            <a:ext cx="2627558" cy="11759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1" y="381824"/>
            <a:ext cx="5891571" cy="17324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178710"/>
            <a:ext cx="1551685" cy="1954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0078" y="3019983"/>
            <a:ext cx="5746600" cy="57117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65558" y="1711108"/>
            <a:ext cx="9103166" cy="5832112"/>
            <a:chOff x="7565558" y="1711108"/>
            <a:chExt cx="9103166" cy="58321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65558" y="1711108"/>
              <a:ext cx="9103166" cy="5832112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6762761" y="971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-13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79" y="1900260"/>
            <a:ext cx="3866673" cy="11759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1" y="381824"/>
            <a:ext cx="5891571" cy="17324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178710"/>
            <a:ext cx="1551685" cy="1954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7249" y="3675974"/>
            <a:ext cx="3344466" cy="8267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42842" y="1301023"/>
            <a:ext cx="9463012" cy="7186197"/>
            <a:chOff x="8042842" y="1301023"/>
            <a:chExt cx="9463012" cy="71861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42842" y="1301023"/>
              <a:ext cx="9463012" cy="718619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6762761" y="971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-13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7726" y="1921832"/>
            <a:ext cx="5018510" cy="11226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1" y="381824"/>
            <a:ext cx="5891571" cy="17324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178710"/>
            <a:ext cx="1551685" cy="1954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6297" y="3675974"/>
            <a:ext cx="3156428" cy="8267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11381" y="1874394"/>
            <a:ext cx="11003085" cy="7022855"/>
            <a:chOff x="6311381" y="1874394"/>
            <a:chExt cx="11003085" cy="7022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11381" y="1874394"/>
              <a:ext cx="11003085" cy="702285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6762761" y="971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-13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7726" y="1921832"/>
            <a:ext cx="5018510" cy="11226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2291" y="381824"/>
            <a:ext cx="5891571" cy="17324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178710"/>
            <a:ext cx="1551685" cy="1954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3421" y="9362659"/>
            <a:ext cx="14386345" cy="7037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672" y="9368354"/>
            <a:ext cx="3112783" cy="69364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6297" y="3675974"/>
            <a:ext cx="3156428" cy="8267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62761" y="971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9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-13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862" y="2051352"/>
            <a:ext cx="10861179" cy="65383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사용자 지정</PresentationFormat>
  <Paragraphs>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13</cp:revision>
  <dcterms:created xsi:type="dcterms:W3CDTF">2023-07-26T15:40:03Z</dcterms:created>
  <dcterms:modified xsi:type="dcterms:W3CDTF">2023-07-28T00:48:56Z</dcterms:modified>
</cp:coreProperties>
</file>