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436" r:id="rId3"/>
    <p:sldId id="438" r:id="rId4"/>
    <p:sldId id="437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</p:sldIdLst>
  <p:sldSz cx="13717588" cy="7704138"/>
  <p:notesSz cx="6858000" cy="9144000"/>
  <p:defaultTextStyle>
    <a:defPPr>
      <a:defRPr lang="zh-CN"/>
    </a:defPPr>
    <a:lvl1pPr marL="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4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09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64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192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740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>
          <p15:clr>
            <a:srgbClr val="A4A3A4"/>
          </p15:clr>
        </p15:guide>
        <p15:guide id="2" pos="4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4" autoAdjust="0"/>
    <p:restoredTop sz="91886" autoAdjust="0"/>
  </p:normalViewPr>
  <p:slideViewPr>
    <p:cSldViewPr>
      <p:cViewPr varScale="1">
        <p:scale>
          <a:sx n="84" d="100"/>
          <a:sy n="84" d="100"/>
        </p:scale>
        <p:origin x="354" y="102"/>
      </p:cViewPr>
      <p:guideLst>
        <p:guide orient="horz" pos="2427"/>
        <p:guide pos="432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8776B-F58E-F148-AE98-6CEF6D8C81D4}" type="doc">
      <dgm:prSet loTypeId="urn:microsoft.com/office/officeart/2008/layout/VerticalCurvedList" loCatId="process" qsTypeId="urn:microsoft.com/office/officeart/2005/8/quickstyle/simple1" qsCatId="simple" csTypeId="urn:microsoft.com/office/officeart/2005/8/colors/colorful5" csCatId="colorful" phldr="1"/>
      <dgm:spPr/>
    </dgm:pt>
    <dgm:pt modelId="{2CA573D5-B426-2B47-996D-2DA094ECC50F}">
      <dgm:prSet phldrT="[文本]"/>
      <dgm:spPr/>
      <dgm:t>
        <a:bodyPr/>
        <a:lstStyle/>
        <a:p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VUE</a:t>
          </a:r>
          <a:r>
            <a:rPr lang="ko-KR" altLang="zh-CN" b="0" i="0" dirty="0" smtClean="0">
              <a:latin typeface="微软雅黑" panose="020B0503020204020204" pitchFamily="34" charset="-122"/>
            </a:rPr>
            <a:t>무엇입니까</a:t>
          </a:r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?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？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B35884A2-1E03-A548-A406-FCA80E80A02F}" type="par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0F1D859D-C69B-334A-BA07-B270A21D53EA}" type="sib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6863C584-5837-6245-BCA1-0298D60BBDAE}">
      <dgm:prSet phldrT="[文本]"/>
      <dgm:spPr/>
      <dgm:t>
        <a:bodyPr/>
        <a:lstStyle/>
        <a:p>
          <a:r>
            <a:rPr lang="ko-KR" altLang="en-US" b="0" i="0" dirty="0" smtClean="0">
              <a:latin typeface="微软雅黑" panose="020B0503020204020204" pitchFamily="34" charset="-122"/>
            </a:rPr>
            <a:t>응답 세션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39CBAE8D-C931-1E47-A440-6679FEF6DE24}" type="par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29F791-3578-E04F-A421-9BA82A467F65}" type="sib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E30881D9-D21C-154E-9FD2-FCDDA8A9AF13}">
      <dgm:prSet phldrT="[文本]"/>
      <dgm:spPr/>
      <dgm:t>
        <a:bodyPr/>
        <a:lstStyle/>
        <a:p>
          <a:r>
            <a:rPr lang="ko-KR" altLang="en-US" b="0" i="0" dirty="0" smtClean="0">
              <a:latin typeface="微软雅黑" panose="020B0503020204020204" pitchFamily="34" charset="-122"/>
            </a:rPr>
            <a:t>방과 후 숙제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70446630-66EC-554F-B4BD-52C2A056886B}" type="parTrans" cxnId="{3468B6E9-5B3E-6C42-B882-F1F5D20341C6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1E6A2AF5-C05D-EA40-AE3D-0A3DBBD2E811}" type="sibTrans" cxnId="{3468B6E9-5B3E-6C42-B882-F1F5D20341C6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FF4F45C0-0A86-394C-BEE4-140F0C28C642}">
      <dgm:prSet/>
      <dgm:spPr/>
      <dgm:t>
        <a:bodyPr/>
        <a:lstStyle/>
        <a:p>
          <a:r>
            <a:rPr lang="ko-KR" altLang="en-US" b="0" i="0" dirty="0" smtClean="0">
              <a:latin typeface="微软雅黑" panose="020B0503020204020204" pitchFamily="34" charset="-122"/>
            </a:rPr>
            <a:t>기본 문법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0AF3689C-6B45-F44F-A7D8-B3C3AA5D508E}" type="parTrans" cxnId="{5C1D5B54-F2CB-834F-9A87-352EF4B6336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5194C4D4-8792-FD43-BD7A-D8ECD1D88031}" type="sibTrans" cxnId="{5C1D5B54-F2CB-834F-9A87-352EF4B6336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8F7708F5-77C3-0642-BB59-DF4ABB0D4E79}" type="pres">
      <dgm:prSet presAssocID="{15D8776B-F58E-F148-AE98-6CEF6D8C81D4}" presName="Name0" presStyleCnt="0">
        <dgm:presLayoutVars>
          <dgm:chMax val="7"/>
          <dgm:chPref val="7"/>
          <dgm:dir/>
        </dgm:presLayoutVars>
      </dgm:prSet>
      <dgm:spPr/>
    </dgm:pt>
    <dgm:pt modelId="{9BAA2F77-96D1-8749-8DF6-8BAC8436280C}" type="pres">
      <dgm:prSet presAssocID="{15D8776B-F58E-F148-AE98-6CEF6D8C81D4}" presName="Name1" presStyleCnt="0"/>
      <dgm:spPr/>
    </dgm:pt>
    <dgm:pt modelId="{74BCC68F-07D3-3F4D-95BE-78ECC649C9E4}" type="pres">
      <dgm:prSet presAssocID="{15D8776B-F58E-F148-AE98-6CEF6D8C81D4}" presName="cycle" presStyleCnt="0"/>
      <dgm:spPr/>
    </dgm:pt>
    <dgm:pt modelId="{183BF2EF-7ED3-B549-81EF-6897C07D77B6}" type="pres">
      <dgm:prSet presAssocID="{15D8776B-F58E-F148-AE98-6CEF6D8C81D4}" presName="srcNode" presStyleLbl="node1" presStyleIdx="0" presStyleCnt="4"/>
      <dgm:spPr/>
    </dgm:pt>
    <dgm:pt modelId="{A29CC662-36A7-814B-AFAF-CC55F604A9F9}" type="pres">
      <dgm:prSet presAssocID="{15D8776B-F58E-F148-AE98-6CEF6D8C81D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2D96F4C-071D-0441-84E9-2C1675130A6B}" type="pres">
      <dgm:prSet presAssocID="{15D8776B-F58E-F148-AE98-6CEF6D8C81D4}" presName="extraNode" presStyleLbl="node1" presStyleIdx="0" presStyleCnt="4"/>
      <dgm:spPr/>
    </dgm:pt>
    <dgm:pt modelId="{E92036FB-80CB-954E-8D6B-19798949BCE8}" type="pres">
      <dgm:prSet presAssocID="{15D8776B-F58E-F148-AE98-6CEF6D8C81D4}" presName="dstNode" presStyleLbl="node1" presStyleIdx="0" presStyleCnt="4"/>
      <dgm:spPr/>
    </dgm:pt>
    <dgm:pt modelId="{397ED37D-1D3E-AC42-A618-3E7D47FF8FF6}" type="pres">
      <dgm:prSet presAssocID="{2CA573D5-B426-2B47-996D-2DA094ECC50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95630B-8982-E64E-AB7C-3F05687C3053}" type="pres">
      <dgm:prSet presAssocID="{2CA573D5-B426-2B47-996D-2DA094ECC50F}" presName="accent_1" presStyleCnt="0"/>
      <dgm:spPr/>
    </dgm:pt>
    <dgm:pt modelId="{3CFA36B1-E03E-C949-AEDF-7607CD9D4648}" type="pres">
      <dgm:prSet presAssocID="{2CA573D5-B426-2B47-996D-2DA094ECC50F}" presName="accentRepeatNode" presStyleLbl="solidFgAcc1" presStyleIdx="0" presStyleCnt="4"/>
      <dgm:spPr/>
    </dgm:pt>
    <dgm:pt modelId="{DE42F73E-867E-8948-97AE-5AE3AA5DEF9E}" type="pres">
      <dgm:prSet presAssocID="{FF4F45C0-0A86-394C-BEE4-140F0C28C64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E8038-3D84-2246-9767-46FBB7718EF7}" type="pres">
      <dgm:prSet presAssocID="{FF4F45C0-0A86-394C-BEE4-140F0C28C642}" presName="accent_2" presStyleCnt="0"/>
      <dgm:spPr/>
    </dgm:pt>
    <dgm:pt modelId="{139079AE-5106-1C4A-B370-AF38E425A45D}" type="pres">
      <dgm:prSet presAssocID="{FF4F45C0-0A86-394C-BEE4-140F0C28C642}" presName="accentRepeatNode" presStyleLbl="solidFgAcc1" presStyleIdx="1" presStyleCnt="4"/>
      <dgm:spPr/>
    </dgm:pt>
    <dgm:pt modelId="{7166E0E6-7BAC-5648-839A-3F586F16DF78}" type="pres">
      <dgm:prSet presAssocID="{6863C584-5837-6245-BCA1-0298D60BBDA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D9EC13-F1B6-6042-ABD1-F5D8080DE751}" type="pres">
      <dgm:prSet presAssocID="{6863C584-5837-6245-BCA1-0298D60BBDAE}" presName="accent_3" presStyleCnt="0"/>
      <dgm:spPr/>
    </dgm:pt>
    <dgm:pt modelId="{0161FD34-C047-DB46-B247-09A109C5CFD6}" type="pres">
      <dgm:prSet presAssocID="{6863C584-5837-6245-BCA1-0298D60BBDAE}" presName="accentRepeatNode" presStyleLbl="solidFgAcc1" presStyleIdx="2" presStyleCnt="4"/>
      <dgm:spPr/>
    </dgm:pt>
    <dgm:pt modelId="{826AA424-C64B-C54E-A643-1B4A7DA860A2}" type="pres">
      <dgm:prSet presAssocID="{E30881D9-D21C-154E-9FD2-FCDDA8A9AF13}" presName="text_4" presStyleLbl="node1" presStyleIdx="3" presStyleCnt="4" custLinFactNeighborX="159" custLinFactNeighborY="-7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85EED-5F83-9746-8984-5BAD5F3A2FD4}" type="pres">
      <dgm:prSet presAssocID="{E30881D9-D21C-154E-9FD2-FCDDA8A9AF13}" presName="accent_4" presStyleCnt="0"/>
      <dgm:spPr/>
    </dgm:pt>
    <dgm:pt modelId="{6529D639-1065-0E47-8BDB-C6A2AE5C10D1}" type="pres">
      <dgm:prSet presAssocID="{E30881D9-D21C-154E-9FD2-FCDDA8A9AF13}" presName="accentRepeatNode" presStyleLbl="solidFgAcc1" presStyleIdx="3" presStyleCnt="4"/>
      <dgm:spPr/>
    </dgm:pt>
  </dgm:ptLst>
  <dgm:cxnLst>
    <dgm:cxn modelId="{B74266A2-8A58-C742-AF2C-95DB6360808A}" type="presOf" srcId="{E30881D9-D21C-154E-9FD2-FCDDA8A9AF13}" destId="{826AA424-C64B-C54E-A643-1B4A7DA860A2}" srcOrd="0" destOrd="0" presId="urn:microsoft.com/office/officeart/2008/layout/VerticalCurvedList"/>
    <dgm:cxn modelId="{97C8BB90-D39C-D84D-B781-740D073575EB}" type="presOf" srcId="{0F1D859D-C69B-334A-BA07-B270A21D53EA}" destId="{A29CC662-36A7-814B-AFAF-CC55F604A9F9}" srcOrd="0" destOrd="0" presId="urn:microsoft.com/office/officeart/2008/layout/VerticalCurvedList"/>
    <dgm:cxn modelId="{5C1D5B54-F2CB-834F-9A87-352EF4B6336D}" srcId="{15D8776B-F58E-F148-AE98-6CEF6D8C81D4}" destId="{FF4F45C0-0A86-394C-BEE4-140F0C28C642}" srcOrd="1" destOrd="0" parTransId="{0AF3689C-6B45-F44F-A7D8-B3C3AA5D508E}" sibTransId="{5194C4D4-8792-FD43-BD7A-D8ECD1D88031}"/>
    <dgm:cxn modelId="{66E8ED7F-9716-2A4B-9D20-9421585AB6B1}" type="presOf" srcId="{6863C584-5837-6245-BCA1-0298D60BBDAE}" destId="{7166E0E6-7BAC-5648-839A-3F586F16DF78}" srcOrd="0" destOrd="0" presId="urn:microsoft.com/office/officeart/2008/layout/VerticalCurvedList"/>
    <dgm:cxn modelId="{A22D7177-4902-6740-90D4-9A6BEF7DFFAD}" srcId="{15D8776B-F58E-F148-AE98-6CEF6D8C81D4}" destId="{6863C584-5837-6245-BCA1-0298D60BBDAE}" srcOrd="2" destOrd="0" parTransId="{39CBAE8D-C931-1E47-A440-6679FEF6DE24}" sibTransId="{DB29F791-3578-E04F-A421-9BA82A467F65}"/>
    <dgm:cxn modelId="{0A2AABEF-7904-0740-86B3-522C940D794D}" srcId="{15D8776B-F58E-F148-AE98-6CEF6D8C81D4}" destId="{2CA573D5-B426-2B47-996D-2DA094ECC50F}" srcOrd="0" destOrd="0" parTransId="{B35884A2-1E03-A548-A406-FCA80E80A02F}" sibTransId="{0F1D859D-C69B-334A-BA07-B270A21D53EA}"/>
    <dgm:cxn modelId="{BB9375BD-0D4A-3B4D-84F9-C56B7ABF15C2}" type="presOf" srcId="{2CA573D5-B426-2B47-996D-2DA094ECC50F}" destId="{397ED37D-1D3E-AC42-A618-3E7D47FF8FF6}" srcOrd="0" destOrd="0" presId="urn:microsoft.com/office/officeart/2008/layout/VerticalCurvedList"/>
    <dgm:cxn modelId="{BA862C82-5E29-5B41-9869-2AB36D547841}" type="presOf" srcId="{15D8776B-F58E-F148-AE98-6CEF6D8C81D4}" destId="{8F7708F5-77C3-0642-BB59-DF4ABB0D4E79}" srcOrd="0" destOrd="0" presId="urn:microsoft.com/office/officeart/2008/layout/VerticalCurvedList"/>
    <dgm:cxn modelId="{CE5442C0-FE66-4A4E-B28D-5252D7DA0B22}" type="presOf" srcId="{FF4F45C0-0A86-394C-BEE4-140F0C28C642}" destId="{DE42F73E-867E-8948-97AE-5AE3AA5DEF9E}" srcOrd="0" destOrd="0" presId="urn:microsoft.com/office/officeart/2008/layout/VerticalCurvedList"/>
    <dgm:cxn modelId="{3468B6E9-5B3E-6C42-B882-F1F5D20341C6}" srcId="{15D8776B-F58E-F148-AE98-6CEF6D8C81D4}" destId="{E30881D9-D21C-154E-9FD2-FCDDA8A9AF13}" srcOrd="3" destOrd="0" parTransId="{70446630-66EC-554F-B4BD-52C2A056886B}" sibTransId="{1E6A2AF5-C05D-EA40-AE3D-0A3DBBD2E811}"/>
    <dgm:cxn modelId="{8D6514E3-44E1-E242-8FAC-81D0ECB93B8E}" type="presParOf" srcId="{8F7708F5-77C3-0642-BB59-DF4ABB0D4E79}" destId="{9BAA2F77-96D1-8749-8DF6-8BAC8436280C}" srcOrd="0" destOrd="0" presId="urn:microsoft.com/office/officeart/2008/layout/VerticalCurvedList"/>
    <dgm:cxn modelId="{15E06B42-C393-5540-B670-3320DCB6D620}" type="presParOf" srcId="{9BAA2F77-96D1-8749-8DF6-8BAC8436280C}" destId="{74BCC68F-07D3-3F4D-95BE-78ECC649C9E4}" srcOrd="0" destOrd="0" presId="urn:microsoft.com/office/officeart/2008/layout/VerticalCurvedList"/>
    <dgm:cxn modelId="{AFBA1E89-C36B-3A47-AB07-946A1A9E089F}" type="presParOf" srcId="{74BCC68F-07D3-3F4D-95BE-78ECC649C9E4}" destId="{183BF2EF-7ED3-B549-81EF-6897C07D77B6}" srcOrd="0" destOrd="0" presId="urn:microsoft.com/office/officeart/2008/layout/VerticalCurvedList"/>
    <dgm:cxn modelId="{BB995D4F-F9DC-B44C-A8BF-7931931B1FA4}" type="presParOf" srcId="{74BCC68F-07D3-3F4D-95BE-78ECC649C9E4}" destId="{A29CC662-36A7-814B-AFAF-CC55F604A9F9}" srcOrd="1" destOrd="0" presId="urn:microsoft.com/office/officeart/2008/layout/VerticalCurvedList"/>
    <dgm:cxn modelId="{985E0A96-D912-7E44-923A-C1CD2D8B03F6}" type="presParOf" srcId="{74BCC68F-07D3-3F4D-95BE-78ECC649C9E4}" destId="{62D96F4C-071D-0441-84E9-2C1675130A6B}" srcOrd="2" destOrd="0" presId="urn:microsoft.com/office/officeart/2008/layout/VerticalCurvedList"/>
    <dgm:cxn modelId="{043CD6D1-1C5B-2C44-A416-36A9EB89CB7B}" type="presParOf" srcId="{74BCC68F-07D3-3F4D-95BE-78ECC649C9E4}" destId="{E92036FB-80CB-954E-8D6B-19798949BCE8}" srcOrd="3" destOrd="0" presId="urn:microsoft.com/office/officeart/2008/layout/VerticalCurvedList"/>
    <dgm:cxn modelId="{FB238D8C-BD51-9C4E-92F7-2142C5E29AE8}" type="presParOf" srcId="{9BAA2F77-96D1-8749-8DF6-8BAC8436280C}" destId="{397ED37D-1D3E-AC42-A618-3E7D47FF8FF6}" srcOrd="1" destOrd="0" presId="urn:microsoft.com/office/officeart/2008/layout/VerticalCurvedList"/>
    <dgm:cxn modelId="{5ECEE814-F9E5-AC41-82AA-2343DC57D3E4}" type="presParOf" srcId="{9BAA2F77-96D1-8749-8DF6-8BAC8436280C}" destId="{4D95630B-8982-E64E-AB7C-3F05687C3053}" srcOrd="2" destOrd="0" presId="urn:microsoft.com/office/officeart/2008/layout/VerticalCurvedList"/>
    <dgm:cxn modelId="{D4D238D7-068B-5746-91B8-50BCF5C2DA05}" type="presParOf" srcId="{4D95630B-8982-E64E-AB7C-3F05687C3053}" destId="{3CFA36B1-E03E-C949-AEDF-7607CD9D4648}" srcOrd="0" destOrd="0" presId="urn:microsoft.com/office/officeart/2008/layout/VerticalCurvedList"/>
    <dgm:cxn modelId="{2CC74A60-EDD5-4940-847C-5663214A1E5D}" type="presParOf" srcId="{9BAA2F77-96D1-8749-8DF6-8BAC8436280C}" destId="{DE42F73E-867E-8948-97AE-5AE3AA5DEF9E}" srcOrd="3" destOrd="0" presId="urn:microsoft.com/office/officeart/2008/layout/VerticalCurvedList"/>
    <dgm:cxn modelId="{9F5E82AF-6A08-C048-8C64-1C9C1A7F223E}" type="presParOf" srcId="{9BAA2F77-96D1-8749-8DF6-8BAC8436280C}" destId="{860E8038-3D84-2246-9767-46FBB7718EF7}" srcOrd="4" destOrd="0" presId="urn:microsoft.com/office/officeart/2008/layout/VerticalCurvedList"/>
    <dgm:cxn modelId="{B8A56165-EEAF-8743-BB12-B2F0A321E312}" type="presParOf" srcId="{860E8038-3D84-2246-9767-46FBB7718EF7}" destId="{139079AE-5106-1C4A-B370-AF38E425A45D}" srcOrd="0" destOrd="0" presId="urn:microsoft.com/office/officeart/2008/layout/VerticalCurvedList"/>
    <dgm:cxn modelId="{C6DE3A39-50DA-2447-990A-71181672EB84}" type="presParOf" srcId="{9BAA2F77-96D1-8749-8DF6-8BAC8436280C}" destId="{7166E0E6-7BAC-5648-839A-3F586F16DF78}" srcOrd="5" destOrd="0" presId="urn:microsoft.com/office/officeart/2008/layout/VerticalCurvedList"/>
    <dgm:cxn modelId="{068AE302-94B9-4243-890C-B23B2200DA00}" type="presParOf" srcId="{9BAA2F77-96D1-8749-8DF6-8BAC8436280C}" destId="{83D9EC13-F1B6-6042-ABD1-F5D8080DE751}" srcOrd="6" destOrd="0" presId="urn:microsoft.com/office/officeart/2008/layout/VerticalCurvedList"/>
    <dgm:cxn modelId="{AE0AFF0D-912B-8B45-B56E-11A5A7AFE502}" type="presParOf" srcId="{83D9EC13-F1B6-6042-ABD1-F5D8080DE751}" destId="{0161FD34-C047-DB46-B247-09A109C5CFD6}" srcOrd="0" destOrd="0" presId="urn:microsoft.com/office/officeart/2008/layout/VerticalCurvedList"/>
    <dgm:cxn modelId="{6E9626E4-0409-2541-8D2C-21E5F0CF21D5}" type="presParOf" srcId="{9BAA2F77-96D1-8749-8DF6-8BAC8436280C}" destId="{826AA424-C64B-C54E-A643-1B4A7DA860A2}" srcOrd="7" destOrd="0" presId="urn:microsoft.com/office/officeart/2008/layout/VerticalCurvedList"/>
    <dgm:cxn modelId="{044B37BE-2618-3342-BDFA-D260A0D11555}" type="presParOf" srcId="{9BAA2F77-96D1-8749-8DF6-8BAC8436280C}" destId="{F1B85EED-5F83-9746-8984-5BAD5F3A2FD4}" srcOrd="8" destOrd="0" presId="urn:microsoft.com/office/officeart/2008/layout/VerticalCurvedList"/>
    <dgm:cxn modelId="{90B59D13-8189-AF4D-A962-11D18C905422}" type="presParOf" srcId="{F1B85EED-5F83-9746-8984-5BAD5F3A2FD4}" destId="{6529D639-1065-0E47-8BDB-C6A2AE5C10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C662-36A7-814B-AFAF-CC55F604A9F9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ED37D-1D3E-AC42-A618-3E7D47FF8FF6}">
      <dsp:nvSpPr>
        <dsp:cNvPr id="0" name=""/>
        <dsp:cNvSpPr/>
      </dsp:nvSpPr>
      <dsp:spPr>
        <a:xfrm>
          <a:off x="560539" y="381982"/>
          <a:ext cx="9739139" cy="7643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71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VUE</a:t>
          </a:r>
          <a:r>
            <a:rPr lang="ko-KR" altLang="zh-CN" sz="3000" b="0" i="0" kern="1200" dirty="0" smtClean="0">
              <a:latin typeface="微软雅黑" panose="020B0503020204020204" pitchFamily="34" charset="-122"/>
            </a:rPr>
            <a:t>무엇입니까</a:t>
          </a:r>
          <a:r>
            <a:rPr lang="en-US" altLang="zh-CN" sz="30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?</a:t>
          </a:r>
          <a:r>
            <a:rPr lang="zh-CN" altLang="en-US" sz="30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？</a:t>
          </a:r>
          <a:endParaRPr lang="zh-CN" altLang="en-US" sz="30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560539" y="381982"/>
        <a:ext cx="9739139" cy="764362"/>
      </dsp:txXfrm>
    </dsp:sp>
    <dsp:sp modelId="{3CFA36B1-E03E-C949-AEDF-7607CD9D4648}">
      <dsp:nvSpPr>
        <dsp:cNvPr id="0" name=""/>
        <dsp:cNvSpPr/>
      </dsp:nvSpPr>
      <dsp:spPr>
        <a:xfrm>
          <a:off x="82813" y="286437"/>
          <a:ext cx="955452" cy="955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2F73E-867E-8948-97AE-5AE3AA5DEF9E}">
      <dsp:nvSpPr>
        <dsp:cNvPr id="0" name=""/>
        <dsp:cNvSpPr/>
      </dsp:nvSpPr>
      <dsp:spPr>
        <a:xfrm>
          <a:off x="998765" y="1528724"/>
          <a:ext cx="9300913" cy="764362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71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dirty="0" smtClean="0">
              <a:latin typeface="微软雅黑" panose="020B0503020204020204" pitchFamily="34" charset="-122"/>
            </a:rPr>
            <a:t>기본 문법</a:t>
          </a:r>
          <a:endParaRPr lang="zh-CN" altLang="en-US" sz="30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998765" y="1528724"/>
        <a:ext cx="9300913" cy="764362"/>
      </dsp:txXfrm>
    </dsp:sp>
    <dsp:sp modelId="{139079AE-5106-1C4A-B370-AF38E425A45D}">
      <dsp:nvSpPr>
        <dsp:cNvPr id="0" name=""/>
        <dsp:cNvSpPr/>
      </dsp:nvSpPr>
      <dsp:spPr>
        <a:xfrm>
          <a:off x="521039" y="1433178"/>
          <a:ext cx="955452" cy="955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6E0E6-7BAC-5648-839A-3F586F16DF78}">
      <dsp:nvSpPr>
        <dsp:cNvPr id="0" name=""/>
        <dsp:cNvSpPr/>
      </dsp:nvSpPr>
      <dsp:spPr>
        <a:xfrm>
          <a:off x="998765" y="2675465"/>
          <a:ext cx="9300913" cy="764362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71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dirty="0" smtClean="0">
              <a:latin typeface="微软雅黑" panose="020B0503020204020204" pitchFamily="34" charset="-122"/>
            </a:rPr>
            <a:t>응답 세션</a:t>
          </a:r>
          <a:endParaRPr lang="zh-CN" altLang="en-US" sz="30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998765" y="2675465"/>
        <a:ext cx="9300913" cy="764362"/>
      </dsp:txXfrm>
    </dsp:sp>
    <dsp:sp modelId="{0161FD34-C047-DB46-B247-09A109C5CFD6}">
      <dsp:nvSpPr>
        <dsp:cNvPr id="0" name=""/>
        <dsp:cNvSpPr/>
      </dsp:nvSpPr>
      <dsp:spPr>
        <a:xfrm>
          <a:off x="521039" y="2579920"/>
          <a:ext cx="955452" cy="955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AA424-C64B-C54E-A643-1B4A7DA860A2}">
      <dsp:nvSpPr>
        <dsp:cNvPr id="0" name=""/>
        <dsp:cNvSpPr/>
      </dsp:nvSpPr>
      <dsp:spPr>
        <a:xfrm>
          <a:off x="576024" y="3816421"/>
          <a:ext cx="9739139" cy="76436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71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dirty="0" smtClean="0">
              <a:latin typeface="微软雅黑" panose="020B0503020204020204" pitchFamily="34" charset="-122"/>
            </a:rPr>
            <a:t>방과 후 숙제</a:t>
          </a:r>
          <a:endParaRPr lang="zh-CN" altLang="en-US" sz="30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576024" y="3816421"/>
        <a:ext cx="9739139" cy="764362"/>
      </dsp:txXfrm>
    </dsp:sp>
    <dsp:sp modelId="{6529D639-1065-0E47-8BDB-C6A2AE5C10D1}">
      <dsp:nvSpPr>
        <dsp:cNvPr id="0" name=""/>
        <dsp:cNvSpPr/>
      </dsp:nvSpPr>
      <dsp:spPr>
        <a:xfrm>
          <a:off x="82813" y="3726662"/>
          <a:ext cx="955452" cy="955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DF9D382F-2C83-4B47-A82B-9E6BF2FF0D8F}" type="datetimeFigureOut">
              <a:rPr lang="zh-CN" altLang="en-US" smtClean="0"/>
              <a:pPr/>
              <a:t>2018/3/20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B24E8720-5236-4F50-A290-FCF8C0DD2D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8548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37096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205644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74192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42740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2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6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3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1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3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2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3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8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2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88" y="-1"/>
            <a:ext cx="13734276" cy="7706711"/>
          </a:xfrm>
          <a:prstGeom prst="rect">
            <a:avLst/>
          </a:prstGeom>
        </p:spPr>
      </p:pic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-16688" y="2987973"/>
            <a:ext cx="13734276" cy="47161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txBody>
          <a:bodyPr anchor="ctr"/>
          <a:lstStyle/>
          <a:p>
            <a:pPr algn="ctr"/>
            <a:endParaRPr lang="zh-CN" altLang="zh-CN" b="0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308523"/>
            <a:ext cx="3086457" cy="65734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0" y="308523"/>
            <a:ext cx="9030745" cy="65734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3717586" cy="77041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356317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986" y="191034"/>
            <a:ext cx="1017816" cy="371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1791" y="1229272"/>
            <a:ext cx="5931619" cy="494182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72869" y="17551"/>
            <a:ext cx="545122" cy="545122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加号 11"/>
          <p:cNvSpPr/>
          <p:nvPr userDrawn="1"/>
        </p:nvSpPr>
        <p:spPr>
          <a:xfrm>
            <a:off x="306066" y="50748"/>
            <a:ext cx="478729" cy="478729"/>
          </a:xfrm>
          <a:prstGeom prst="mathPlus">
            <a:avLst>
              <a:gd name="adj1" fmla="val 985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>
            <a:off x="1028819" y="24983"/>
            <a:ext cx="11327498" cy="586726"/>
          </a:xfrm>
        </p:spPr>
        <p:txBody>
          <a:bodyPr anchor="b">
            <a:normAutofit/>
          </a:bodyPr>
          <a:lstStyle>
            <a:lvl1pPr marL="0" indent="0" algn="l" defTabSz="1370960" rtl="0" eaLnBrk="1" latinLnBrk="0" hangingPunct="1">
              <a:buNone/>
              <a:defRPr lang="zh-CN" altLang="en-US" sz="3200" b="0" i="0" kern="1200" dirty="0" smtClean="0">
                <a:solidFill>
                  <a:schemeClr val="bg1"/>
                </a:solidFill>
                <a:latin typeface="方正兰亭粗黑_GBK" charset="-122"/>
                <a:ea typeface="微软雅黑" panose="020B0503020204020204" pitchFamily="34" charset="-122"/>
                <a:cs typeface="+mn-cs"/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43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146" y="91246"/>
            <a:ext cx="10203166" cy="502175"/>
          </a:xfrm>
        </p:spPr>
        <p:txBody>
          <a:bodyPr>
            <a:normAutofit/>
          </a:bodyPr>
          <a:lstStyle>
            <a:lvl1pPr algn="l"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0624"/>
            <a:ext cx="11659950" cy="1530127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65343"/>
            <a:ext cx="11659950" cy="168527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0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-53974" y="0"/>
            <a:ext cx="2898354" cy="77041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lvl="0" algn="ctr"/>
            <a:endParaRPr lang="zh-CN" altLang="zh-CN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4515"/>
            <a:ext cx="606098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3210"/>
            <a:ext cx="606098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47" y="1724515"/>
            <a:ext cx="606336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47" y="2443210"/>
            <a:ext cx="606336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2" y="306738"/>
            <a:ext cx="4512992" cy="130542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6" y="306740"/>
            <a:ext cx="7668513" cy="6575269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82" y="1612164"/>
            <a:ext cx="4512992" cy="5269845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392896"/>
            <a:ext cx="8230553" cy="63666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8379"/>
            <a:ext cx="8230553" cy="4622483"/>
          </a:xfrm>
        </p:spPr>
        <p:txBody>
          <a:bodyPr/>
          <a:lstStyle>
            <a:lvl1pPr marL="0" indent="0">
              <a:buNone/>
              <a:defRPr sz="4800"/>
            </a:lvl1pPr>
            <a:lvl2pPr marL="685480" indent="0">
              <a:buNone/>
              <a:defRPr sz="4200"/>
            </a:lvl2pPr>
            <a:lvl3pPr marL="1370960" indent="0">
              <a:buNone/>
              <a:defRPr sz="3600"/>
            </a:lvl3pPr>
            <a:lvl4pPr marL="2056440" indent="0">
              <a:buNone/>
              <a:defRPr sz="3000"/>
            </a:lvl4pPr>
            <a:lvl5pPr marL="2741920" indent="0">
              <a:buNone/>
              <a:defRPr sz="3000"/>
            </a:lvl5pPr>
            <a:lvl6pPr marL="3427400" indent="0">
              <a:buNone/>
              <a:defRPr sz="3000"/>
            </a:lvl6pPr>
            <a:lvl7pPr marL="4112880" indent="0">
              <a:buNone/>
              <a:defRPr sz="3000"/>
            </a:lvl7pPr>
            <a:lvl8pPr marL="4798360" indent="0">
              <a:buNone/>
              <a:defRPr sz="3000"/>
            </a:lvl8pPr>
            <a:lvl9pPr marL="548384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29559"/>
            <a:ext cx="8230553" cy="904166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80" y="308524"/>
            <a:ext cx="12345829" cy="1284023"/>
          </a:xfrm>
          <a:prstGeom prst="rect">
            <a:avLst/>
          </a:prstGeom>
        </p:spPr>
        <p:txBody>
          <a:bodyPr vert="horz" lIns="137096" tIns="68548" rIns="137096" bIns="6854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80" y="1797633"/>
            <a:ext cx="12345829" cy="5084375"/>
          </a:xfrm>
          <a:prstGeom prst="rect">
            <a:avLst/>
          </a:prstGeom>
        </p:spPr>
        <p:txBody>
          <a:bodyPr vert="horz" lIns="137096" tIns="68548" rIns="137096" bIns="6854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79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843" y="7140596"/>
            <a:ext cx="4343903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ct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938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00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1370960" rtl="0" eaLnBrk="1" latinLnBrk="0" hangingPunct="1">
        <a:spcBef>
          <a:spcPct val="0"/>
        </a:spcBef>
        <a:buNone/>
        <a:defRPr sz="6600" b="0" i="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514110" indent="-514110" algn="l" defTabSz="1370960" rtl="0" eaLnBrk="1" latinLnBrk="0" hangingPunct="1">
        <a:spcBef>
          <a:spcPct val="20000"/>
        </a:spcBef>
        <a:buFont typeface="Arial" pitchFamily="34" charset="0"/>
        <a:buChar char="•"/>
        <a:defRPr sz="48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1113905" indent="-428425" algn="l" defTabSz="1370960" rtl="0" eaLnBrk="1" latinLnBrk="0" hangingPunct="1">
        <a:spcBef>
          <a:spcPct val="20000"/>
        </a:spcBef>
        <a:buFont typeface="Arial" pitchFamily="34" charset="0"/>
        <a:buChar char="–"/>
        <a:defRPr sz="42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7137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6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399180" indent="-342740" algn="l" defTabSz="1370960" rtl="0" eaLnBrk="1" latinLnBrk="0" hangingPunct="1">
        <a:spcBef>
          <a:spcPct val="20000"/>
        </a:spcBef>
        <a:buFont typeface="Arial" pitchFamily="34" charset="0"/>
        <a:buChar char="–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3084660" indent="-342740" algn="l" defTabSz="1370960" rtl="0" eaLnBrk="1" latinLnBrk="0" hangingPunct="1">
        <a:spcBef>
          <a:spcPct val="20000"/>
        </a:spcBef>
        <a:buFont typeface="Arial" pitchFamily="34" charset="0"/>
        <a:buChar char="»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77014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562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11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658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4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2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740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28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83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38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4236" y="3564037"/>
            <a:ext cx="314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ko-KR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기본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기본 문법 </a:t>
            </a:r>
            <a:r>
              <a:rPr lang="en-US" altLang="ko-KR" b="0" dirty="0">
                <a:cs typeface="Microsoft YaHei Regular" charset="-122"/>
                <a:sym typeface="Wingdings" panose="05000000000000000000" pitchFamily="2" charset="2"/>
              </a:rPr>
              <a:t>- </a:t>
            </a:r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조건부 렌더링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1187773"/>
            <a:ext cx="11737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ea typeface="微软雅黑" panose="020B0503020204020204" pitchFamily="34" charset="-122"/>
              </a:rPr>
              <a:t>현장의 실제 사용에서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,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그것은 다른 조건을 다른 페이지 또는 데이터를 표시 필터를 몇 가지 조건을 포함합니다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,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일반적인 방법은 많은 조건 판단을 쓰는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JS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를 사용하는 </a:t>
            </a:r>
            <a:r>
              <a:rPr kumimoji="1" lang="ko-KR" altLang="en-US" sz="2400" dirty="0" smtClean="0">
                <a:ea typeface="微软雅黑" panose="020B0503020204020204" pitchFamily="34" charset="-122"/>
              </a:rPr>
              <a:t>것입니다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ea typeface="微软雅黑" panose="020B0503020204020204" pitchFamily="34" charset="-122"/>
              </a:rPr>
              <a:t>VUE</a:t>
            </a:r>
            <a:r>
              <a:rPr kumimoji="1" lang="ko-KR" altLang="en-US" sz="2400" dirty="0" err="1">
                <a:ea typeface="微软雅黑" panose="020B0503020204020204" pitchFamily="34" charset="-122"/>
              </a:rPr>
              <a:t>는이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 작업을 단순화하기 위해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v-if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명령을 제공하며 여기에서 조건부 렌더링이라고하는 데이터 변경 사항으로 포커스를 </a:t>
            </a:r>
            <a:r>
              <a:rPr kumimoji="1" lang="ko-KR" altLang="en-US" sz="2400" dirty="0" smtClean="0">
                <a:ea typeface="微软雅黑" panose="020B0503020204020204" pitchFamily="34" charset="-122"/>
              </a:rPr>
              <a:t>이동합니다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4" y="4050095"/>
            <a:ext cx="5421875" cy="9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기본 문법 </a:t>
            </a:r>
            <a:r>
              <a:rPr lang="en-US" altLang="ko-KR" b="0" dirty="0">
                <a:cs typeface="Microsoft YaHei Regular" charset="-122"/>
                <a:sym typeface="Wingdings" panose="05000000000000000000" pitchFamily="2" charset="2"/>
              </a:rPr>
              <a:t>- </a:t>
            </a:r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목록 렌더링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2944" y="1403797"/>
            <a:ext cx="11593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ea typeface="微软雅黑" panose="020B0503020204020204" pitchFamily="34" charset="-122"/>
              </a:rPr>
              <a:t>프로젝트 목록에서 흔히 발생하는 일반적인 </a:t>
            </a:r>
            <a:r>
              <a:rPr kumimoji="1" lang="en-US" altLang="ko-KR" sz="2400" dirty="0" err="1">
                <a:ea typeface="微软雅黑" panose="020B0503020204020204" pitchFamily="34" charset="-122"/>
              </a:rPr>
              <a:t>Js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처리는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for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루프 및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map, </a:t>
            </a:r>
            <a:r>
              <a:rPr kumimoji="1" lang="en-US" altLang="ko-KR" sz="2400" dirty="0" err="1">
                <a:ea typeface="微软雅黑" panose="020B0503020204020204" pitchFamily="34" charset="-122"/>
              </a:rPr>
              <a:t>forEach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및 기타 순회 구문을 사용하여 목록의 배열을 조작하는 </a:t>
            </a:r>
            <a:r>
              <a:rPr kumimoji="1" lang="ko-KR" altLang="en-US" sz="2400" dirty="0" smtClean="0">
                <a:ea typeface="微软雅黑" panose="020B0503020204020204" pitchFamily="34" charset="-122"/>
              </a:rPr>
              <a:t>것입니다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ea typeface="微软雅黑" panose="020B0503020204020204" pitchFamily="34" charset="-122"/>
              </a:rPr>
              <a:t>JS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의 동작을 단순화하기 위해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VUE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에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v-for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명령이 있습니다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. </a:t>
            </a:r>
            <a:r>
              <a:rPr kumimoji="1" lang="ko-KR" altLang="en-US" sz="2400" dirty="0" smtClean="0">
                <a:ea typeface="微软雅黑" panose="020B0503020204020204" pitchFamily="34" charset="-122"/>
              </a:rPr>
              <a:t>목록 </a:t>
            </a:r>
            <a:r>
              <a:rPr kumimoji="1" lang="ko-KR" altLang="en-US" sz="2400" dirty="0" err="1" smtClean="0">
                <a:ea typeface="微软雅黑" panose="020B0503020204020204" pitchFamily="34" charset="-122"/>
              </a:rPr>
              <a:t>렌더링이라고합니다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4" y="3780061"/>
            <a:ext cx="388085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기본 구문 </a:t>
            </a:r>
            <a:r>
              <a:rPr lang="en-US" altLang="ko-KR" b="0" dirty="0">
                <a:cs typeface="Microsoft YaHei Regular" charset="-122"/>
                <a:sym typeface="Wingdings" panose="05000000000000000000" pitchFamily="2" charset="2"/>
              </a:rPr>
              <a:t>- </a:t>
            </a:r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이벤트 프로세서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1426734"/>
            <a:ext cx="11161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ea typeface="微软雅黑" panose="020B0503020204020204" pitchFamily="34" charset="-122"/>
              </a:rPr>
              <a:t>클릭 이벤트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,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키 이벤트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,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포커스 이벤트 등 과거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JS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에서 사용 된 이벤트 </a:t>
            </a:r>
            <a:r>
              <a:rPr kumimoji="1" lang="ko-KR" altLang="en-US" sz="2400" dirty="0" err="1" smtClean="0">
                <a:ea typeface="微软雅黑" panose="020B0503020204020204" pitchFamily="34" charset="-122"/>
              </a:rPr>
              <a:t>리스너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。</a:t>
            </a:r>
            <a:r>
              <a:rPr kumimoji="1" lang="ko-KR" altLang="en-US" sz="2400" dirty="0" smtClean="0">
                <a:ea typeface="微软雅黑" panose="020B0503020204020204" pitchFamily="34" charset="-122"/>
              </a:rPr>
              <a:t>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듣는 많은 방법이 있습니다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.VUE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리프는 해당 듣기 방법을 제공합니다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: v-on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지시 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3" y="3281363"/>
            <a:ext cx="6448381" cy="7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기본 문법 </a:t>
            </a:r>
            <a:r>
              <a:rPr lang="en-US" altLang="ko-KR" b="0" dirty="0">
                <a:cs typeface="Microsoft YaHei Regular" charset="-122"/>
                <a:sym typeface="Wingdings" panose="05000000000000000000" pitchFamily="2" charset="2"/>
              </a:rPr>
              <a:t>- </a:t>
            </a:r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폼 컨트롤 바인딩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1331789"/>
            <a:ext cx="11809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ea typeface="微软雅黑" panose="020B0503020204020204" pitchFamily="34" charset="-122"/>
              </a:rPr>
              <a:t>페이지에서 데이터 상호 작용의 필수 요소는 양식 요소입니다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.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양식 값을 가져 오는 일반적인 방법은 양식 요소를 먼저 찾은 다음 해당 요소의 값을 사용하여 값을 얻는 것입니다</a:t>
            </a:r>
            <a:r>
              <a:rPr kumimoji="1" lang="en-US" altLang="ko-KR" sz="2400" dirty="0" smtClean="0">
                <a:ea typeface="微软雅黑" panose="020B0503020204020204" pitchFamily="34" charset="-122"/>
              </a:rPr>
              <a:t>.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ea typeface="微软雅黑" panose="020B0503020204020204" pitchFamily="34" charset="-122"/>
              </a:rPr>
              <a:t>VUE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에서는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v-model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지시어를 사용하여 양식 컨트롤 요소에 양방향 데이터 바인딩을 만들 수 있습니다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.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단순히 데이터를 얻기 위해 요소의 속성 이름 만 </a:t>
            </a:r>
            <a:r>
              <a:rPr kumimoji="1" lang="ko-KR" altLang="en-US" sz="2400" dirty="0" err="1" smtClean="0">
                <a:ea typeface="微软雅黑" panose="020B0503020204020204" pitchFamily="34" charset="-122"/>
              </a:rPr>
              <a:t>기억하면됩니다</a:t>
            </a:r>
            <a:r>
              <a:rPr kumimoji="1" lang="en-US" altLang="ko-KR" sz="2400" dirty="0" smtClean="0"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r>
              <a:rPr lang="ko-KR" altLang="en-US" sz="2400" dirty="0" smtClean="0">
                <a:ea typeface="微软雅黑" panose="020B0503020204020204" pitchFamily="34" charset="-122"/>
              </a:rPr>
              <a:t> </a:t>
            </a:r>
            <a:r>
              <a:rPr lang="en-US" altLang="ko-KR" sz="2400" dirty="0">
                <a:ea typeface="微软雅黑" panose="020B0503020204020204" pitchFamily="34" charset="-122"/>
              </a:rPr>
              <a:t>V- </a:t>
            </a:r>
            <a:r>
              <a:rPr lang="ko-KR" altLang="en-US" sz="2400" dirty="0">
                <a:ea typeface="微软雅黑" panose="020B0503020204020204" pitchFamily="34" charset="-122"/>
              </a:rPr>
              <a:t>모델은 또한 컨트롤 유형에 따라 요소를 업데이트하는 올바른 방법을 자동으로 선택합니다</a:t>
            </a:r>
            <a:r>
              <a:rPr lang="en-US" altLang="ko-KR" sz="2400" dirty="0"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4" y="5671243"/>
            <a:ext cx="6004260" cy="8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응답 세션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10522" y="3083422"/>
            <a:ext cx="5050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>
                <a:ea typeface="微软雅黑" panose="020B0503020204020204" pitchFamily="34" charset="-122"/>
              </a:rPr>
              <a:t>모든 사람들에게 질문을 환영합니다</a:t>
            </a:r>
            <a:r>
              <a:rPr kumimoji="1" lang="en-US" altLang="ko-KR" sz="4400" dirty="0">
                <a:ea typeface="微软雅黑" panose="020B0503020204020204" pitchFamily="34" charset="-122"/>
              </a:rPr>
              <a:t>.</a:t>
            </a:r>
            <a:endParaRPr kumimoji="1" lang="zh-CN" altLang="en-US" sz="4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79661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방과 후 숙제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8154" y="1331789"/>
            <a:ext cx="58326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ea typeface="微软雅黑" panose="020B0503020204020204" pitchFamily="34" charset="-122"/>
              </a:rPr>
              <a:t>생산 요구 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：</a:t>
            </a:r>
            <a:endParaRPr kumimoji="1" lang="en-US" altLang="zh-CN" sz="2800" dirty="0" smtClean="0">
              <a:ea typeface="微软雅黑" panose="020B0503020204020204" pitchFamily="34" charset="-122"/>
            </a:endParaRPr>
          </a:p>
          <a:p>
            <a:endParaRPr kumimoji="1" lang="en-US" altLang="zh-CN" sz="2800" dirty="0" smtClean="0">
              <a:ea typeface="微软雅黑" panose="020B0503020204020204" pitchFamily="34" charset="-122"/>
            </a:endParaRPr>
          </a:p>
          <a:p>
            <a:r>
              <a:rPr kumimoji="1" lang="en-US" altLang="zh-CN" sz="2800" dirty="0" smtClean="0"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、</a:t>
            </a:r>
            <a:r>
              <a:rPr kumimoji="1" lang="ko-KR" altLang="en-US" sz="2800" dirty="0">
                <a:ea typeface="微软雅黑" panose="020B0503020204020204" pitchFamily="34" charset="-122"/>
              </a:rPr>
              <a:t> </a:t>
            </a:r>
            <a:r>
              <a:rPr kumimoji="1" lang="en-US" altLang="ko-KR" sz="2800" dirty="0">
                <a:ea typeface="微软雅黑" panose="020B0503020204020204" pitchFamily="34" charset="-122"/>
              </a:rPr>
              <a:t>vue.js</a:t>
            </a:r>
            <a:r>
              <a:rPr kumimoji="1" lang="ko-KR" altLang="en-US" sz="2800" dirty="0">
                <a:ea typeface="微软雅黑" panose="020B0503020204020204" pitchFamily="34" charset="-122"/>
              </a:rPr>
              <a:t>가 완료되면 웹 사이트</a:t>
            </a:r>
            <a:r>
              <a:rPr kumimoji="1" lang="en-US" altLang="ko-KR" sz="2800" dirty="0">
                <a:ea typeface="微软雅黑" panose="020B0503020204020204" pitchFamily="34" charset="-122"/>
              </a:rPr>
              <a:t>, </a:t>
            </a:r>
            <a:r>
              <a:rPr kumimoji="1" lang="ko-KR" altLang="en-US" sz="2800" dirty="0">
                <a:ea typeface="微软雅黑" panose="020B0503020204020204" pitchFamily="34" charset="-122"/>
              </a:rPr>
              <a:t>요구 기반의 개선</a:t>
            </a:r>
            <a:r>
              <a:rPr kumimoji="1" lang="en-US" altLang="ko-KR" sz="2800" dirty="0">
                <a:ea typeface="微软雅黑" panose="020B0503020204020204" pitchFamily="34" charset="-122"/>
              </a:rPr>
              <a:t>, </a:t>
            </a:r>
            <a:r>
              <a:rPr kumimoji="1" lang="ko-KR" altLang="en-US" sz="2800" dirty="0">
                <a:ea typeface="微软雅黑" panose="020B0503020204020204" pitchFamily="34" charset="-122"/>
              </a:rPr>
              <a:t>최종 종료시의 결과가 나타납니다</a:t>
            </a:r>
            <a:r>
              <a:rPr kumimoji="1" lang="en-US" altLang="ko-KR" sz="2800" dirty="0">
                <a:ea typeface="微软雅黑" panose="020B0503020204020204" pitchFamily="34" charset="-122"/>
              </a:rPr>
              <a:t>. 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；</a:t>
            </a:r>
            <a:endParaRPr kumimoji="1" lang="en-US" altLang="zh-CN" sz="2800" dirty="0" smtClean="0">
              <a:ea typeface="微软雅黑" panose="020B0503020204020204" pitchFamily="34" charset="-122"/>
            </a:endParaRPr>
          </a:p>
          <a:p>
            <a:endParaRPr kumimoji="1" lang="en-US" altLang="zh-CN" sz="2800" dirty="0" smtClean="0">
              <a:ea typeface="微软雅黑" panose="020B0503020204020204" pitchFamily="34" charset="-122"/>
            </a:endParaRPr>
          </a:p>
          <a:p>
            <a:r>
              <a:rPr kumimoji="1" lang="en-US" altLang="zh-CN" sz="2800" dirty="0" smtClean="0"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、</a:t>
            </a:r>
            <a:r>
              <a:rPr kumimoji="1" lang="ko-KR" altLang="en-US" sz="2800" dirty="0">
                <a:ea typeface="微软雅黑" panose="020B0503020204020204" pitchFamily="34" charset="-122"/>
              </a:rPr>
              <a:t> 설치 운영체제</a:t>
            </a:r>
            <a:r>
              <a:rPr kumimoji="1" lang="en-US" altLang="ko-KR" sz="2800" dirty="0">
                <a:ea typeface="微软雅黑" panose="020B0503020204020204" pitchFamily="34" charset="-122"/>
              </a:rPr>
              <a:t>, </a:t>
            </a:r>
            <a:r>
              <a:rPr kumimoji="1" lang="ko-KR" altLang="en-US" sz="2800" dirty="0">
                <a:ea typeface="微软雅黑" panose="020B0503020204020204" pitchFamily="34" charset="-122"/>
              </a:rPr>
              <a:t>설치 관제사</a:t>
            </a:r>
            <a:r>
              <a:rPr kumimoji="1" lang="en-US" altLang="ko-KR" sz="2800" dirty="0">
                <a:ea typeface="微软雅黑" panose="020B0503020204020204" pitchFamily="34" charset="-122"/>
              </a:rPr>
              <a:t>, </a:t>
            </a:r>
            <a:r>
              <a:rPr kumimoji="1" lang="ko-KR" altLang="en-US" sz="2800" dirty="0">
                <a:ea typeface="微软雅黑" panose="020B0503020204020204" pitchFamily="34" charset="-122"/>
              </a:rPr>
              <a:t>설치 관제사</a:t>
            </a:r>
            <a:r>
              <a:rPr kumimoji="1" lang="en-US" altLang="ko-KR" sz="2800" dirty="0">
                <a:ea typeface="微软雅黑" panose="020B0503020204020204" pitchFamily="34" charset="-122"/>
              </a:rPr>
              <a:t>, </a:t>
            </a:r>
            <a:r>
              <a:rPr kumimoji="1" lang="ko-KR" altLang="en-US" sz="2800" dirty="0" err="1">
                <a:ea typeface="微软雅黑" panose="020B0503020204020204" pitchFamily="34" charset="-122"/>
              </a:rPr>
              <a:t>수리사</a:t>
            </a:r>
            <a:r>
              <a:rPr kumimoji="1" lang="ko-KR" altLang="en-US" sz="2800" dirty="0">
                <a:ea typeface="微软雅黑" panose="020B0503020204020204" pitchFamily="34" charset="-122"/>
              </a:rPr>
              <a:t> 등등 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。</a:t>
            </a:r>
            <a:endParaRPr kumimoji="1" lang="zh-CN" altLang="en-US" sz="2800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858" y="1640528"/>
            <a:ext cx="4968552" cy="3675367"/>
          </a:xfrm>
          <a:prstGeom prst="rect">
            <a:avLst/>
          </a:prstGeom>
          <a:effectLst>
            <a:outerShdw blurRad="368300" dist="76200" dir="5400000" sx="101000" sy="101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주요 내용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62554832"/>
              </p:ext>
            </p:extLst>
          </p:nvPr>
        </p:nvGraphicFramePr>
        <p:xfrm>
          <a:off x="1530202" y="1547813"/>
          <a:ext cx="1036915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03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전통적인 프론트 페이지 작업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154" y="2090778"/>
            <a:ext cx="11233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장점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：</a:t>
            </a:r>
            <a:r>
              <a:rPr kumimoji="1" lang="ko-KR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 직관적 인 </a:t>
            </a:r>
            <a:r>
              <a:rPr kumimoji="1" lang="ko-KR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코드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，</a:t>
            </a:r>
            <a:r>
              <a:rPr kumimoji="1" lang="ko-KR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 간단한 </a:t>
            </a:r>
            <a:r>
              <a:rPr kumimoji="1" lang="ko-KR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응용 분야에 </a:t>
            </a:r>
            <a:r>
              <a:rPr kumimoji="1" lang="ko-KR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적합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。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단점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：</a:t>
            </a:r>
            <a:r>
              <a:rPr kumimoji="1" lang="ko-KR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 데이터가 너무 많으면 유지 관리가 </a:t>
            </a:r>
            <a:r>
              <a:rPr kumimoji="1" lang="ko-KR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어려워집니다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，</a:t>
            </a:r>
            <a:r>
              <a:rPr kumimoji="1" lang="ko-KR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 </a:t>
            </a:r>
            <a:r>
              <a:rPr kumimoji="1" lang="en-US" altLang="ko-KR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DOM</a:t>
            </a:r>
            <a:r>
              <a:rPr kumimoji="1" lang="ko-KR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을 새로 고치는 빈번한 작업은 페이지의 처리 속도를 감소시킵니다</a:t>
            </a:r>
            <a:r>
              <a:rPr kumimoji="1" lang="en-US" altLang="ko-KR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.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8154" y="1259781"/>
            <a:ext cx="108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Js</a:t>
            </a:r>
            <a:r>
              <a:rPr lang="ko-KR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는 페이지 </a:t>
            </a:r>
            <a:r>
              <a:rPr lang="en-US" altLang="ko-KR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DOM</a:t>
            </a:r>
            <a:r>
              <a:rPr lang="ko-KR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을 직접 </a:t>
            </a:r>
            <a:r>
              <a:rPr lang="ko-KR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조작합니다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，</a:t>
            </a:r>
            <a:r>
              <a:rPr lang="ko-KR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페이지에서 </a:t>
            </a:r>
            <a:r>
              <a:rPr lang="ko-KR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데이터 가져 오기 및 데이터 변경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7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86186" y="899741"/>
            <a:ext cx="10960123" cy="18722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VUE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是什么？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0332" y="4226317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</a:rPr>
              <a:t>MVVM:</a:t>
            </a:r>
            <a:endParaRPr kumimoji="1"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74266" y="2915965"/>
            <a:ext cx="2016224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ea typeface="微软雅黑" panose="020B0503020204020204" pitchFamily="34" charset="-122"/>
              </a:rPr>
              <a:t>View</a:t>
            </a:r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54748" y="5666477"/>
            <a:ext cx="2016224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ea typeface="微软雅黑" panose="020B0503020204020204" pitchFamily="34" charset="-122"/>
              </a:rPr>
              <a:t>ViewModel</a:t>
            </a:r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493784" y="5669274"/>
            <a:ext cx="2016224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ea typeface="微软雅黑" panose="020B0503020204020204" pitchFamily="34" charset="-122"/>
              </a:rPr>
              <a:t>Model</a:t>
            </a:r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双大括号 11"/>
          <p:cNvSpPr/>
          <p:nvPr/>
        </p:nvSpPr>
        <p:spPr>
          <a:xfrm>
            <a:off x="3214588" y="3794269"/>
            <a:ext cx="9649072" cy="155983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左右箭头 14"/>
          <p:cNvSpPr/>
          <p:nvPr/>
        </p:nvSpPr>
        <p:spPr>
          <a:xfrm flipV="1">
            <a:off x="6959004" y="6062521"/>
            <a:ext cx="2232248" cy="169888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左右箭头 15"/>
          <p:cNvSpPr/>
          <p:nvPr/>
        </p:nvSpPr>
        <p:spPr>
          <a:xfrm rot="18766819" flipV="1">
            <a:off x="5613134" y="4677718"/>
            <a:ext cx="1604641" cy="218987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7050826" y="5414449"/>
            <a:ext cx="2048603" cy="504056"/>
          </a:xfrm>
          <a:prstGeom prst="hex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DataBinding</a:t>
            </a:r>
            <a:endParaRPr kumimoji="1"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1699" y="967084"/>
            <a:ext cx="107746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VUE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不是一个框架，它只聚焦视图层，是一个构建</a:t>
            </a:r>
            <a:r>
              <a:rPr kumimoji="1" lang="zh-CN" altLang="en-US" sz="2400" dirty="0">
                <a:ln w="0"/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数据驱动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的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Web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界面的库。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优点：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轻量、数据和视图分离、指令丰富且可定制；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缺点：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和传统前端的工作模式有一定差别，需要一个概念的转换过程。</a:t>
            </a:r>
          </a:p>
        </p:txBody>
      </p:sp>
    </p:spTree>
    <p:extLst>
      <p:ext uri="{BB962C8B-B14F-4D97-AF65-F5344CB8AC3E}">
        <p14:creationId xmlns:p14="http://schemas.microsoft.com/office/powerpoint/2010/main" val="2735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VUE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项目的搭建方式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170" y="1403797"/>
            <a:ext cx="11449272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静态方式：</a:t>
            </a:r>
            <a:endParaRPr kumimoji="1" lang="en-US" altLang="zh-CN" sz="2800" dirty="0" smtClean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直接在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html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文件中用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script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标签引入</a:t>
            </a:r>
            <a:r>
              <a:rPr kumimoji="1" lang="en-US" altLang="zh-CN" sz="2400" dirty="0" err="1" smtClean="0">
                <a:ea typeface="微软雅黑" panose="020B0503020204020204" pitchFamily="34" charset="-122"/>
              </a:rPr>
              <a:t>vue.js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以及其他需要的</a:t>
            </a:r>
            <a:r>
              <a:rPr kumimoji="1" lang="en-US" altLang="zh-CN" sz="2400" dirty="0" err="1" smtClean="0">
                <a:ea typeface="微软雅黑" panose="020B0503020204020204" pitchFamily="34" charset="-122"/>
              </a:rPr>
              <a:t>js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库，这种方式简单直接，比较适合小型项目，本次课程的例子都采用这种方式；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模块化方式：</a:t>
            </a:r>
            <a:endParaRPr kumimoji="1" lang="en-US" altLang="zh-CN" sz="2800" dirty="0" smtClean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通过构建工具（如</a:t>
            </a:r>
            <a:r>
              <a:rPr kumimoji="1" lang="en-US" altLang="zh-CN" sz="2400" dirty="0" err="1" smtClean="0">
                <a:ea typeface="微软雅黑" panose="020B0503020204020204" pitchFamily="34" charset="-122"/>
              </a:rPr>
              <a:t>webpack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）来搭建一套模块化的系统，这种模式更适合搭建大型系统项目，也是今后都会用到的一种方式，将在下次课程中讲解。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3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数据绑定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0956" y="1043757"/>
            <a:ext cx="113772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1.</a:t>
            </a:r>
            <a:r>
              <a:rPr kumimoji="1" lang="zh-CN" altLang="en-US" sz="280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插值</a:t>
            </a:r>
            <a:endParaRPr kumimoji="1"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ea typeface="微软雅黑" panose="020B0503020204020204" pitchFamily="34" charset="-122"/>
              </a:rPr>
              <a:t>绑定最常见的形式就是使用 “</a:t>
            </a:r>
            <a:r>
              <a:rPr lang="en-US" altLang="zh-CN" sz="2400" dirty="0">
                <a:ea typeface="微软雅黑" panose="020B0503020204020204" pitchFamily="34" charset="-122"/>
              </a:rPr>
              <a:t>Mustache” </a:t>
            </a:r>
            <a:r>
              <a:rPr lang="zh-CN" altLang="en-US" sz="2400" dirty="0">
                <a:ea typeface="微软雅黑" panose="020B0503020204020204" pitchFamily="34" charset="-122"/>
              </a:rPr>
              <a:t>语法（双大括号）的文本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插值。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如图中标注的部分就是一个插值，其中包裹的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message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是一个自定义的属性。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56" y="3394472"/>
            <a:ext cx="65786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数据绑定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50" y="3840312"/>
            <a:ext cx="6858000" cy="167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0956" y="1043757"/>
            <a:ext cx="11377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过滤器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ea typeface="微软雅黑" panose="020B0503020204020204" pitchFamily="34" charset="-122"/>
              </a:rPr>
              <a:t>Vue.js</a:t>
            </a:r>
            <a:r>
              <a:rPr lang="en-US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ea typeface="微软雅黑" panose="020B0503020204020204" pitchFamily="34" charset="-122"/>
              </a:rPr>
              <a:t>允许你自定义过滤器，可被用作一些常见的文本格式化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过滤器</a:t>
            </a:r>
            <a:r>
              <a:rPr lang="zh-CN" altLang="en-US" sz="2400" dirty="0">
                <a:ea typeface="微软雅黑" panose="020B0503020204020204" pitchFamily="34" charset="-122"/>
              </a:rPr>
              <a:t>只能用在两个地方：</a:t>
            </a:r>
            <a:r>
              <a:rPr lang="en-US" altLang="zh-CN" sz="2400" dirty="0">
                <a:ea typeface="微软雅黑" panose="020B0503020204020204" pitchFamily="34" charset="-122"/>
              </a:rPr>
              <a:t>mustache </a:t>
            </a:r>
            <a:r>
              <a:rPr lang="zh-CN" altLang="en-US" sz="2400" dirty="0">
                <a:ea typeface="微软雅黑" panose="020B0503020204020204" pitchFamily="34" charset="-122"/>
              </a:rPr>
              <a:t>插值和 </a:t>
            </a:r>
            <a:r>
              <a:rPr lang="en-US" altLang="zh-CN" sz="2400" dirty="0">
                <a:ea typeface="微软雅黑" panose="020B0503020204020204" pitchFamily="34" charset="-122"/>
              </a:rPr>
              <a:t>v-bind </a:t>
            </a:r>
            <a:r>
              <a:rPr lang="zh-CN" altLang="en-US" sz="2400" dirty="0">
                <a:ea typeface="微软雅黑" panose="020B0503020204020204" pitchFamily="34" charset="-122"/>
              </a:rPr>
              <a:t>表达式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过滤器</a:t>
            </a:r>
            <a:r>
              <a:rPr lang="zh-CN" altLang="en-US" sz="2400" dirty="0">
                <a:ea typeface="微软雅黑" panose="020B0503020204020204" pitchFamily="34" charset="-122"/>
              </a:rPr>
              <a:t>应该被添加在属性或者 </a:t>
            </a:r>
            <a:r>
              <a:rPr lang="en-US" altLang="zh-CN" sz="2400" dirty="0">
                <a:ea typeface="微软雅黑" panose="020B0503020204020204" pitchFamily="34" charset="-122"/>
              </a:rPr>
              <a:t>JavaScript </a:t>
            </a:r>
            <a:r>
              <a:rPr lang="zh-CN" altLang="en-US" sz="2400" dirty="0">
                <a:ea typeface="微软雅黑" panose="020B0503020204020204" pitchFamily="34" charset="-122"/>
              </a:rPr>
              <a:t>表达式的尾部，由“管道”符指示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0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기본 문법 </a:t>
            </a:r>
            <a:r>
              <a:rPr lang="en-US" altLang="ko-KR" b="0" dirty="0">
                <a:cs typeface="Microsoft YaHei Regular" charset="-122"/>
                <a:sym typeface="Wingdings" panose="05000000000000000000" pitchFamily="2" charset="2"/>
              </a:rPr>
              <a:t>- </a:t>
            </a:r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계산 된 속성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7584" y="1518195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ea typeface="微软雅黑" panose="020B0503020204020204" pitchFamily="34" charset="-122"/>
              </a:rPr>
              <a:t>보통 식을 사용하여 속성 표시 시도를 </a:t>
            </a:r>
            <a:r>
              <a:rPr kumimoji="1" lang="ko-KR" altLang="en-US" sz="2400" dirty="0" smtClean="0">
                <a:ea typeface="微软雅黑" panose="020B0503020204020204" pitchFamily="34" charset="-122"/>
              </a:rPr>
              <a:t>변경합니다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：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00" y="2408783"/>
            <a:ext cx="5397500" cy="292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584" y="3131989"/>
            <a:ext cx="9793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ea typeface="微软雅黑" panose="020B0503020204020204" pitchFamily="34" charset="-122"/>
              </a:rPr>
              <a:t>그러한 표현식이 다중화되거나 논리가 너무 복잡하면식이 매우 부 풀릴 것입니다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.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이 시점에서 우리는 새로운 속성을 사용할 수 </a:t>
            </a:r>
            <a:r>
              <a:rPr kumimoji="1" lang="ko-KR" altLang="en-US" sz="2400" dirty="0" smtClean="0">
                <a:ea typeface="微软雅黑" panose="020B0503020204020204" pitchFamily="34" charset="-122"/>
              </a:rPr>
              <a:t>있습니다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ea typeface="微软雅黑" panose="020B0503020204020204" pitchFamily="34" charset="-122"/>
              </a:rPr>
              <a:t>계산 된 속성은 종속 속성의 값이 </a:t>
            </a:r>
            <a:r>
              <a:rPr kumimoji="1" lang="ko-KR" altLang="en-US" sz="2400" dirty="0" err="1">
                <a:ea typeface="微软雅黑" panose="020B0503020204020204" pitchFamily="34" charset="-122"/>
              </a:rPr>
              <a:t>변경되면이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 속성의 값이 자동으로 업데이트되고 연결된 </a:t>
            </a:r>
            <a:r>
              <a:rPr kumimoji="1" lang="en-US" altLang="ko-KR" sz="2400" dirty="0">
                <a:ea typeface="微软雅黑" panose="020B0503020204020204" pitchFamily="34" charset="-122"/>
              </a:rPr>
              <a:t>DOM </a:t>
            </a:r>
            <a:r>
              <a:rPr kumimoji="1" lang="ko-KR" altLang="en-US" sz="2400" dirty="0">
                <a:ea typeface="微软雅黑" panose="020B0503020204020204" pitchFamily="34" charset="-122"/>
              </a:rPr>
              <a:t>부분도 동 기적으로 업데이트된다는 </a:t>
            </a:r>
            <a:r>
              <a:rPr kumimoji="1" lang="ko-KR" altLang="en-US" sz="2400" dirty="0" smtClean="0">
                <a:ea typeface="微软雅黑" panose="020B0503020204020204" pitchFamily="34" charset="-122"/>
              </a:rPr>
              <a:t>것입니다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1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기본 문법 </a:t>
            </a:r>
            <a:r>
              <a:rPr lang="en-US" altLang="ko-KR" b="0" dirty="0">
                <a:cs typeface="Microsoft YaHei Regular" charset="-122"/>
                <a:sym typeface="Wingdings" panose="05000000000000000000" pitchFamily="2" charset="2"/>
              </a:rPr>
              <a:t>- </a:t>
            </a:r>
            <a:r>
              <a:rPr lang="ko-KR" altLang="en-US" b="0" dirty="0">
                <a:cs typeface="Microsoft YaHei Regular" charset="-122"/>
                <a:sym typeface="Wingdings" panose="05000000000000000000" pitchFamily="2" charset="2"/>
              </a:rPr>
              <a:t>클래스 및 스타일 바인딩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1187773"/>
            <a:ext cx="11449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a typeface="微软雅黑" panose="020B0503020204020204" pitchFamily="34" charset="-122"/>
              </a:rPr>
              <a:t>데이터 바인딩의 공통 요구 사항은 조작 요소의 클래스 요소 목록과 인라인 </a:t>
            </a:r>
            <a:r>
              <a:rPr lang="ko-KR" altLang="en-US" sz="2400" dirty="0" smtClean="0">
                <a:ea typeface="微软雅黑" panose="020B0503020204020204" pitchFamily="34" charset="-122"/>
              </a:rPr>
              <a:t>스타일입니다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r>
              <a:rPr lang="ko-KR" altLang="en-US" sz="2400" dirty="0" smtClean="0">
                <a:ea typeface="微软雅黑" panose="020B0503020204020204" pitchFamily="34" charset="-122"/>
              </a:rPr>
              <a:t> </a:t>
            </a:r>
            <a:r>
              <a:rPr lang="ko-KR" altLang="en-US" sz="2400" dirty="0">
                <a:ea typeface="微软雅黑" panose="020B0503020204020204" pitchFamily="34" charset="-122"/>
              </a:rPr>
              <a:t>모든 속성이므로 </a:t>
            </a:r>
            <a:r>
              <a:rPr lang="en-US" altLang="ko-KR" sz="2400" dirty="0">
                <a:ea typeface="微软雅黑" panose="020B0503020204020204" pitchFamily="34" charset="-122"/>
              </a:rPr>
              <a:t>v-bind</a:t>
            </a:r>
            <a:r>
              <a:rPr lang="ko-KR" altLang="en-US" sz="2400" dirty="0">
                <a:ea typeface="微软雅黑" panose="020B0503020204020204" pitchFamily="34" charset="-122"/>
              </a:rPr>
              <a:t>를 사용하여 처리 할 수 있습니다</a:t>
            </a:r>
            <a:r>
              <a:rPr lang="en-US" altLang="ko-KR" sz="2400" dirty="0">
                <a:ea typeface="微软雅黑" panose="020B0503020204020204" pitchFamily="34" charset="-122"/>
              </a:rPr>
              <a:t>. </a:t>
            </a:r>
            <a:r>
              <a:rPr lang="ko-KR" altLang="en-US" sz="2400" dirty="0">
                <a:ea typeface="微软雅黑" panose="020B0503020204020204" pitchFamily="34" charset="-122"/>
              </a:rPr>
              <a:t>식의 마지막 문자열 만 </a:t>
            </a:r>
            <a:r>
              <a:rPr lang="ko-KR" altLang="en-US" sz="2400" dirty="0" err="1" smtClean="0">
                <a:ea typeface="微软雅黑" panose="020B0503020204020204" pitchFamily="34" charset="-122"/>
              </a:rPr>
              <a:t>계산하면됩니다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r>
              <a:rPr lang="ko-KR" altLang="en-US" sz="2400" dirty="0" smtClean="0">
                <a:ea typeface="微软雅黑" panose="020B0503020204020204" pitchFamily="34" charset="-122"/>
              </a:rPr>
              <a:t> </a:t>
            </a:r>
            <a:r>
              <a:rPr lang="ko-KR" altLang="en-US" sz="2400" dirty="0">
                <a:ea typeface="微软雅黑" panose="020B0503020204020204" pitchFamily="34" charset="-122"/>
              </a:rPr>
              <a:t>그러나 문자열 접합은 번거롭고 오류가 발생하기 </a:t>
            </a:r>
            <a:r>
              <a:rPr lang="ko-KR" altLang="en-US" sz="2400" dirty="0" smtClean="0">
                <a:ea typeface="微软雅黑" panose="020B0503020204020204" pitchFamily="34" charset="-122"/>
              </a:rPr>
              <a:t>쉽습니다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r>
              <a:rPr lang="ko-KR" altLang="en-US" sz="2400" dirty="0" smtClean="0">
                <a:ea typeface="微软雅黑" panose="020B0503020204020204" pitchFamily="34" charset="-122"/>
              </a:rPr>
              <a:t> </a:t>
            </a:r>
            <a:r>
              <a:rPr lang="ko-KR" altLang="en-US" sz="2400" dirty="0">
                <a:ea typeface="微软雅黑" panose="020B0503020204020204" pitchFamily="34" charset="-122"/>
              </a:rPr>
              <a:t>따라서 </a:t>
            </a:r>
            <a:r>
              <a:rPr lang="en-US" altLang="ko-KR" sz="2400" dirty="0">
                <a:ea typeface="微软雅黑" panose="020B0503020204020204" pitchFamily="34" charset="-122"/>
              </a:rPr>
              <a:t>v-bind</a:t>
            </a:r>
            <a:r>
              <a:rPr lang="ko-KR" altLang="en-US" sz="2400" dirty="0">
                <a:ea typeface="微软雅黑" panose="020B0503020204020204" pitchFamily="34" charset="-122"/>
              </a:rPr>
              <a:t>를 클래스 및 스타일에 사용하면 </a:t>
            </a:r>
            <a:r>
              <a:rPr lang="en-US" altLang="ko-KR" sz="2400" dirty="0">
                <a:ea typeface="微软雅黑" panose="020B0503020204020204" pitchFamily="34" charset="-122"/>
              </a:rPr>
              <a:t>Vue.js</a:t>
            </a:r>
            <a:r>
              <a:rPr lang="ko-KR" altLang="en-US" sz="2400" dirty="0">
                <a:ea typeface="微软雅黑" panose="020B0503020204020204" pitchFamily="34" charset="-122"/>
              </a:rPr>
              <a:t>가 </a:t>
            </a:r>
            <a:r>
              <a:rPr lang="ko-KR" altLang="en-US" sz="2400" dirty="0" err="1">
                <a:ea typeface="微软雅黑" panose="020B0503020204020204" pitchFamily="34" charset="-122"/>
              </a:rPr>
              <a:t>특별히이를</a:t>
            </a:r>
            <a:r>
              <a:rPr lang="ko-KR" altLang="en-US" sz="2400" dirty="0">
                <a:ea typeface="微软雅黑" panose="020B0503020204020204" pitchFamily="34" charset="-122"/>
              </a:rPr>
              <a:t> 향상시킵니다</a:t>
            </a:r>
            <a:r>
              <a:rPr lang="en-US" altLang="ko-KR" sz="2400" dirty="0">
                <a:ea typeface="微软雅黑" panose="020B0503020204020204" pitchFamily="34" charset="-122"/>
              </a:rPr>
              <a:t>. </a:t>
            </a:r>
            <a:r>
              <a:rPr lang="ko-KR" altLang="en-US" sz="2400" dirty="0">
                <a:ea typeface="微软雅黑" panose="020B0503020204020204" pitchFamily="34" charset="-122"/>
              </a:rPr>
              <a:t>표현식의 결과 유형은 문자열 이외에 객체 또는 배열이 될 수 </a:t>
            </a:r>
            <a:r>
              <a:rPr lang="ko-KR" altLang="en-US" sz="2400" dirty="0" smtClean="0">
                <a:ea typeface="微软雅黑" panose="020B0503020204020204" pitchFamily="34" charset="-122"/>
              </a:rPr>
              <a:t>있습니다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4" y="4672738"/>
            <a:ext cx="9791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14373</TotalTime>
  <Words>817</Words>
  <Application>Microsoft Office PowerPoint</Application>
  <PresentationFormat>사용자 지정</PresentationFormat>
  <Paragraphs>75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 Unicode MS</vt:lpstr>
      <vt:lpstr>Microsoft YaHei</vt:lpstr>
      <vt:lpstr>Microsoft YaHei</vt:lpstr>
      <vt:lpstr>Microsoft YaHei Regular</vt:lpstr>
      <vt:lpstr>方正兰亭粗黑_GBK</vt:lpstr>
      <vt:lpstr>Arial</vt:lpstr>
      <vt:lpstr>Calibri</vt:lpstr>
      <vt:lpstr>Wingdings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童继龙</dc:creator>
  <cp:lastModifiedBy>MS</cp:lastModifiedBy>
  <cp:revision>588</cp:revision>
  <dcterms:created xsi:type="dcterms:W3CDTF">2015-11-06T04:41:09Z</dcterms:created>
  <dcterms:modified xsi:type="dcterms:W3CDTF">2018-03-20T01:59:35Z</dcterms:modified>
</cp:coreProperties>
</file>