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7"/>
  </p:notesMasterIdLst>
  <p:sldIdLst>
    <p:sldId id="260" r:id="rId2"/>
    <p:sldId id="267" r:id="rId3"/>
    <p:sldId id="263" r:id="rId4"/>
    <p:sldId id="269" r:id="rId5"/>
    <p:sldId id="268" r:id="rId6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95B"/>
    <a:srgbClr val="653B93"/>
    <a:srgbClr val="FBB040"/>
    <a:srgbClr val="392569"/>
    <a:srgbClr val="161346"/>
    <a:srgbClr val="FEFEFF"/>
    <a:srgbClr val="F1EEFE"/>
    <a:srgbClr val="DEDEDE"/>
    <a:srgbClr val="E4E0FD"/>
    <a:srgbClr val="61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3"/>
    <p:restoredTop sz="94629"/>
  </p:normalViewPr>
  <p:slideViewPr>
    <p:cSldViewPr>
      <p:cViewPr varScale="1">
        <p:scale>
          <a:sx n="62" d="100"/>
          <a:sy n="62" d="100"/>
        </p:scale>
        <p:origin x="1144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06190-753F-B441-B6BD-4CD1B6C676A4}" type="datetimeFigureOut">
              <a:rPr lang="en-PT" smtClean="0"/>
              <a:t>04/10/2025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BDFA0-B2CB-F643-A7D4-44C1F02A8DE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076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8989FBFA-0A59-F895-70E1-7D2A78E89463}"/>
              </a:ext>
            </a:extLst>
          </p:cNvPr>
          <p:cNvSpPr txBox="1"/>
          <p:nvPr userDrawn="1"/>
        </p:nvSpPr>
        <p:spPr>
          <a:xfrm>
            <a:off x="15919450" y="10284003"/>
            <a:ext cx="2790723" cy="41485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algn="r">
              <a:spcBef>
                <a:spcPts val="595"/>
              </a:spcBef>
            </a:pPr>
            <a:r>
              <a:rPr lang="pt-PT" sz="2200" b="1" i="1" dirty="0">
                <a:solidFill>
                  <a:srgbClr val="FFFFFF"/>
                </a:solidFill>
                <a:latin typeface="Open Sans"/>
                <a:cs typeface="Open Sans"/>
              </a:rPr>
              <a:t>2025</a:t>
            </a:r>
            <a:endParaRPr sz="1650" dirty="0">
              <a:latin typeface="Open Sans Light"/>
              <a:cs typeface="Open Sans Light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614F2C05-B827-E769-869E-A3BF56A914E1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7461636" y="9540875"/>
            <a:ext cx="1273721" cy="67879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713F4C0-5C97-2B8D-A32C-F4822661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48" y="1642219"/>
            <a:ext cx="17338675" cy="1463700"/>
          </a:xfrm>
        </p:spPr>
        <p:txBody>
          <a:bodyPr anchor="t">
            <a:normAutofit/>
          </a:bodyPr>
          <a:lstStyle>
            <a:lvl1pPr>
              <a:defRPr lang="en-PT" sz="7400" b="1" i="0" kern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E312E16-9584-D7B3-7B88-21458C9FBAD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1383517" y="601663"/>
            <a:ext cx="17313491" cy="9762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lang="en-PT" sz="5800" b="0" i="0" dirty="0">
                <a:solidFill>
                  <a:schemeClr val="bg1"/>
                </a:solidFill>
                <a:latin typeface="Ubuntu Light"/>
                <a:ea typeface="+mj-ea"/>
                <a:cs typeface="Ubuntu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PT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5B12DCEC-016D-97EA-5E80-9A108497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712" y="3368675"/>
            <a:ext cx="17338675" cy="733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2738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a yellow sun and black text&#10;&#10;AI-generated content may be incorrect.">
            <a:extLst>
              <a:ext uri="{FF2B5EF4-FFF2-40B4-BE49-F238E27FC236}">
                <a16:creationId xmlns:a16="http://schemas.microsoft.com/office/drawing/2014/main" id="{2C462808-59C4-0F22-BB9F-CCDF019BB6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3582035"/>
            <a:ext cx="777240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3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F7DA-DD75-4AF1-99D3-BACF7C5CA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851025"/>
            <a:ext cx="15078075" cy="3937000"/>
          </a:xfrm>
        </p:spPr>
        <p:txBody>
          <a:bodyPr anchor="b">
            <a:normAutofit/>
          </a:bodyPr>
          <a:lstStyle>
            <a:lvl1pPr algn="ctr">
              <a:defRPr lang="en-PT" sz="7400" b="1" i="0" kern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F8D16-9FCF-612A-CB90-38F6CEA14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425"/>
            <a:ext cx="15078075" cy="2730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PT" sz="5800" b="0" i="0" kern="1200" spc="-2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77857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4A01-9D54-73A9-7F54-31626191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3" y="601664"/>
            <a:ext cx="17338675" cy="1472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02D9D-896F-FB87-A8A7-DC5D858D4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713" y="2301875"/>
            <a:ext cx="8593137" cy="8405811"/>
          </a:xfrm>
          <a:prstGeom prst="rect">
            <a:avLst/>
          </a:prstGeom>
        </p:spPr>
        <p:txBody>
          <a:bodyPr/>
          <a:lstStyle>
            <a:lvl2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  <a:defRPr/>
            </a:lvl2pPr>
          </a:lstStyle>
          <a:p>
            <a:pPr marL="12700" marR="0" lvl="1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</a:pPr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2BF4-CC5D-4E9E-838E-93C00EABB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28250" y="2301875"/>
            <a:ext cx="8593138" cy="8405811"/>
          </a:xfrm>
          <a:prstGeom prst="rect">
            <a:avLst/>
          </a:prstGeom>
        </p:spPr>
        <p:txBody>
          <a:bodyPr/>
          <a:lstStyle>
            <a:lvl2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  <a:defRPr/>
            </a:lvl2pPr>
          </a:lstStyle>
          <a:p>
            <a:pPr marL="12700" marR="0" lvl="1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06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F709-FAF1-2507-082C-24B92C7B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601663"/>
            <a:ext cx="17340263" cy="1472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PT"/>
            </a:lvl1pPr>
          </a:lstStyle>
          <a:p>
            <a:pPr lvl="0"/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E7870-07E7-9960-2FD7-CC65D976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300" y="2237964"/>
            <a:ext cx="8505825" cy="108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lang="en-GB" sz="3200" b="1" i="0" kern="1200" dirty="0" smtClean="0">
                <a:solidFill>
                  <a:srgbClr val="251B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CD55D-ADCF-8B08-2444-3E6F436EA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300" y="3481865"/>
            <a:ext cx="8505825" cy="7225822"/>
          </a:xfrm>
          <a:prstGeom prst="rect">
            <a:avLst/>
          </a:prstGeom>
        </p:spPr>
        <p:txBody>
          <a:bodyPr/>
          <a:lstStyle>
            <a:lvl2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  <a:defRPr/>
            </a:lvl2pPr>
          </a:lstStyle>
          <a:p>
            <a:pPr marL="12700" marR="0" lvl="1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</a:pPr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58E6B-9046-4406-1246-9D0D85EB3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463" y="2237964"/>
            <a:ext cx="8547100" cy="108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lang="en-GB" sz="3200" b="1" i="0" kern="1200" smtClean="0">
                <a:solidFill>
                  <a:srgbClr val="251B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C1B51-CDD4-A4F7-DA9D-B40D1A381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463" y="3481865"/>
            <a:ext cx="8547100" cy="7225822"/>
          </a:xfrm>
          <a:prstGeom prst="rect">
            <a:avLst/>
          </a:prstGeom>
        </p:spPr>
        <p:txBody>
          <a:bodyPr/>
          <a:lstStyle>
            <a:lvl2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  <a:defRPr/>
            </a:lvl2pPr>
          </a:lstStyle>
          <a:p>
            <a:pPr marL="12700" marR="0" lvl="1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5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BE64-74E1-AAFB-2FEC-3C7C2808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2468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BE64-74E1-AAFB-2FEC-3C7C2808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86287BF9-E319-1393-4A5E-804B9FC0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713" y="2301875"/>
            <a:ext cx="17338675" cy="840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79964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51E5-DEA9-6BF8-6F9B-EEE66AE7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754063"/>
            <a:ext cx="8439150" cy="1364400"/>
          </a:xfrm>
        </p:spPr>
        <p:txBody>
          <a:bodyPr anchor="ctr">
            <a:noAutofit/>
          </a:bodyPr>
          <a:lstStyle>
            <a:lvl1pPr>
              <a:defRPr lang="en-PT" sz="7400" b="1" i="0" kern="1200" dirty="0">
                <a:solidFill>
                  <a:srgbClr val="251B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653D5-7794-C41A-9DD6-3910C4EAA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052050" y="1628775"/>
            <a:ext cx="8672513" cy="892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992960-9DC4-AC57-14E2-FE9C2142B8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82713" y="2301875"/>
            <a:ext cx="8439151" cy="825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41064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6938-309D-4211-98D7-1067DBDB07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Caixas</a:t>
            </a:r>
            <a:r>
              <a:rPr lang="en-GB" dirty="0"/>
              <a:t> de </a:t>
            </a:r>
            <a:r>
              <a:rPr lang="en-GB" dirty="0" err="1"/>
              <a:t>texto</a:t>
            </a:r>
            <a:endParaRPr lang="en-PT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F8E8CE-5C66-BFF0-8EBA-AFCAC710C6D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41450" y="2225675"/>
            <a:ext cx="17230977" cy="4600756"/>
            <a:chOff x="2813050" y="4486266"/>
            <a:chExt cx="15308802" cy="408752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7D29E82-B7E4-1BE8-E299-86B33C4D5471}"/>
                </a:ext>
              </a:extLst>
            </p:cNvPr>
            <p:cNvSpPr/>
            <p:nvPr/>
          </p:nvSpPr>
          <p:spPr>
            <a:xfrm>
              <a:off x="2813050" y="4892675"/>
              <a:ext cx="15308802" cy="3339117"/>
            </a:xfrm>
            <a:prstGeom prst="roundRect">
              <a:avLst/>
            </a:prstGeom>
            <a:gradFill flip="none" rotWithShape="1">
              <a:gsLst>
                <a:gs pos="64000">
                  <a:srgbClr val="E4E0FD"/>
                </a:gs>
                <a:gs pos="22000">
                  <a:srgbClr val="F1EEFE"/>
                </a:gs>
                <a:gs pos="0">
                  <a:srgbClr val="FEFEFF"/>
                </a:gs>
              </a:gsLst>
              <a:lin ang="16200000" scaled="1"/>
              <a:tileRect/>
            </a:gradFill>
            <a:ln w="12700">
              <a:solidFill>
                <a:srgbClr val="61399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540000" rtlCol="0" anchor="ctr"/>
            <a:lstStyle/>
            <a:p>
              <a:pPr algn="ctr"/>
              <a:endParaRPr lang="en-GB" sz="3200" b="1" kern="1200" dirty="0">
                <a:solidFill>
                  <a:srgbClr val="FBB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A58915-BF8B-865E-2A90-E53EDFD6E0C1}"/>
                </a:ext>
              </a:extLst>
            </p:cNvPr>
            <p:cNvGrpSpPr/>
            <p:nvPr/>
          </p:nvGrpSpPr>
          <p:grpSpPr>
            <a:xfrm>
              <a:off x="3339290" y="4486266"/>
              <a:ext cx="1113010" cy="684000"/>
              <a:chOff x="3117850" y="2659357"/>
              <a:chExt cx="1113010" cy="684000"/>
            </a:xfrm>
          </p:grpSpPr>
          <p:pic>
            <p:nvPicPr>
              <p:cNvPr id="9" name="object 10">
                <a:extLst>
                  <a:ext uri="{FF2B5EF4-FFF2-40B4-BE49-F238E27FC236}">
                    <a16:creationId xmlns:a16="http://schemas.microsoft.com/office/drawing/2014/main" id="{96F4CA46-016A-4A4A-D7A9-BB0AD2137AAD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27450" y="2659357"/>
                <a:ext cx="503410" cy="684000"/>
              </a:xfrm>
              <a:prstGeom prst="rect">
                <a:avLst/>
              </a:prstGeom>
            </p:spPr>
          </p:pic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73D0768D-76BA-0C17-37C3-4306316DE19F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17850" y="2659357"/>
                <a:ext cx="503410" cy="68400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D3AAAC-924D-2E08-3F08-2FBEC9E4EDC1}"/>
                </a:ext>
              </a:extLst>
            </p:cNvPr>
            <p:cNvGrpSpPr/>
            <p:nvPr/>
          </p:nvGrpSpPr>
          <p:grpSpPr>
            <a:xfrm rot="10800000">
              <a:off x="16468044" y="7889792"/>
              <a:ext cx="1113010" cy="684000"/>
              <a:chOff x="3117850" y="2659357"/>
              <a:chExt cx="1113010" cy="684000"/>
            </a:xfrm>
          </p:grpSpPr>
          <p:pic>
            <p:nvPicPr>
              <p:cNvPr id="7" name="object 10">
                <a:extLst>
                  <a:ext uri="{FF2B5EF4-FFF2-40B4-BE49-F238E27FC236}">
                    <a16:creationId xmlns:a16="http://schemas.microsoft.com/office/drawing/2014/main" id="{49008B3A-3CD4-5144-57BC-BC850EC74CB5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27450" y="2659357"/>
                <a:ext cx="503410" cy="684000"/>
              </a:xfrm>
              <a:prstGeom prst="rect">
                <a:avLst/>
              </a:prstGeom>
            </p:spPr>
          </p:pic>
          <p:pic>
            <p:nvPicPr>
              <p:cNvPr id="8" name="object 10">
                <a:extLst>
                  <a:ext uri="{FF2B5EF4-FFF2-40B4-BE49-F238E27FC236}">
                    <a16:creationId xmlns:a16="http://schemas.microsoft.com/office/drawing/2014/main" id="{AA2A24D8-7CD5-2334-B6D3-4C84B1D9CEE4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17850" y="2659357"/>
                <a:ext cx="503410" cy="684000"/>
              </a:xfrm>
              <a:prstGeom prst="rect">
                <a:avLst/>
              </a:prstGeom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23DCB-56B2-0700-16EE-D45981DA30F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41450" y="6768919"/>
            <a:ext cx="17293152" cy="4448356"/>
            <a:chOff x="2432050" y="2478758"/>
            <a:chExt cx="15308802" cy="393791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0CEF03E-A728-A527-B2E8-FAC006662993}"/>
                </a:ext>
              </a:extLst>
            </p:cNvPr>
            <p:cNvSpPr/>
            <p:nvPr/>
          </p:nvSpPr>
          <p:spPr>
            <a:xfrm>
              <a:off x="2432050" y="2811758"/>
              <a:ext cx="15308802" cy="3339117"/>
            </a:xfrm>
            <a:prstGeom prst="roundRect">
              <a:avLst/>
            </a:prstGeom>
            <a:gradFill flip="none" rotWithShape="1">
              <a:gsLst>
                <a:gs pos="7000">
                  <a:srgbClr val="161346"/>
                </a:gs>
                <a:gs pos="69000">
                  <a:srgbClr val="392569"/>
                </a:gs>
                <a:gs pos="99000">
                  <a:srgbClr val="653B93"/>
                </a:gs>
              </a:gsLst>
              <a:lin ang="10800000" scaled="1"/>
              <a:tileRect/>
            </a:gradFill>
            <a:ln w="12700">
              <a:solidFill>
                <a:srgbClr val="61399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540000" rtlCol="0" anchor="ctr"/>
            <a:lstStyle/>
            <a:p>
              <a:pPr algn="ctr"/>
              <a:endParaRPr lang="en-GB" sz="3200" b="1" kern="1200" dirty="0">
                <a:solidFill>
                  <a:srgbClr val="FBB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B3CFF4FB-E36B-1EA1-B4E9-8FF0EC3C2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9250" y="2478758"/>
              <a:ext cx="1082250" cy="666000"/>
            </a:xfrm>
            <a:custGeom>
              <a:avLst/>
              <a:gdLst/>
              <a:ahLst/>
              <a:cxnLst/>
              <a:rect l="l" t="t" r="r" b="b"/>
              <a:pathLst>
                <a:path w="487044" h="299720">
                  <a:moveTo>
                    <a:pt x="220649" y="109423"/>
                  </a:moveTo>
                  <a:lnTo>
                    <a:pt x="211632" y="66548"/>
                  </a:lnTo>
                  <a:lnTo>
                    <a:pt x="187693" y="31673"/>
                  </a:lnTo>
                  <a:lnTo>
                    <a:pt x="152438" y="8318"/>
                  </a:lnTo>
                  <a:lnTo>
                    <a:pt x="109423" y="0"/>
                  </a:lnTo>
                  <a:lnTo>
                    <a:pt x="66548" y="9017"/>
                  </a:lnTo>
                  <a:lnTo>
                    <a:pt x="31673" y="32956"/>
                  </a:lnTo>
                  <a:lnTo>
                    <a:pt x="8318" y="68224"/>
                  </a:lnTo>
                  <a:lnTo>
                    <a:pt x="0" y="111239"/>
                  </a:lnTo>
                  <a:lnTo>
                    <a:pt x="368" y="119291"/>
                  </a:lnTo>
                  <a:lnTo>
                    <a:pt x="15646" y="178536"/>
                  </a:lnTo>
                  <a:lnTo>
                    <a:pt x="36449" y="220433"/>
                  </a:lnTo>
                  <a:lnTo>
                    <a:pt x="70332" y="261975"/>
                  </a:lnTo>
                  <a:lnTo>
                    <a:pt x="120472" y="297065"/>
                  </a:lnTo>
                  <a:lnTo>
                    <a:pt x="127469" y="299237"/>
                  </a:lnTo>
                  <a:lnTo>
                    <a:pt x="134632" y="299059"/>
                  </a:lnTo>
                  <a:lnTo>
                    <a:pt x="144462" y="255079"/>
                  </a:lnTo>
                  <a:lnTo>
                    <a:pt x="139217" y="243890"/>
                  </a:lnTo>
                  <a:lnTo>
                    <a:pt x="135013" y="231495"/>
                  </a:lnTo>
                  <a:lnTo>
                    <a:pt x="132664" y="218376"/>
                  </a:lnTo>
                  <a:lnTo>
                    <a:pt x="167817" y="204495"/>
                  </a:lnTo>
                  <a:lnTo>
                    <a:pt x="195783" y="180086"/>
                  </a:lnTo>
                  <a:lnTo>
                    <a:pt x="214198" y="147586"/>
                  </a:lnTo>
                  <a:lnTo>
                    <a:pt x="220649" y="109423"/>
                  </a:lnTo>
                  <a:close/>
                </a:path>
                <a:path w="487044" h="299720">
                  <a:moveTo>
                    <a:pt x="486829" y="110324"/>
                  </a:moveTo>
                  <a:lnTo>
                    <a:pt x="478167" y="67386"/>
                  </a:lnTo>
                  <a:lnTo>
                    <a:pt x="454520" y="32308"/>
                  </a:lnTo>
                  <a:lnTo>
                    <a:pt x="419455" y="8661"/>
                  </a:lnTo>
                  <a:lnTo>
                    <a:pt x="376516" y="0"/>
                  </a:lnTo>
                  <a:lnTo>
                    <a:pt x="333565" y="8661"/>
                  </a:lnTo>
                  <a:lnTo>
                    <a:pt x="298488" y="32308"/>
                  </a:lnTo>
                  <a:lnTo>
                    <a:pt x="274853" y="67386"/>
                  </a:lnTo>
                  <a:lnTo>
                    <a:pt x="266179" y="110324"/>
                  </a:lnTo>
                  <a:lnTo>
                    <a:pt x="266471" y="118376"/>
                  </a:lnTo>
                  <a:lnTo>
                    <a:pt x="281266" y="177749"/>
                  </a:lnTo>
                  <a:lnTo>
                    <a:pt x="301726" y="219811"/>
                  </a:lnTo>
                  <a:lnTo>
                    <a:pt x="335267" y="261632"/>
                  </a:lnTo>
                  <a:lnTo>
                    <a:pt x="385114" y="297141"/>
                  </a:lnTo>
                  <a:lnTo>
                    <a:pt x="392112" y="299364"/>
                  </a:lnTo>
                  <a:lnTo>
                    <a:pt x="399275" y="299250"/>
                  </a:lnTo>
                  <a:lnTo>
                    <a:pt x="409460" y="255346"/>
                  </a:lnTo>
                  <a:lnTo>
                    <a:pt x="404304" y="244119"/>
                  </a:lnTo>
                  <a:lnTo>
                    <a:pt x="400215" y="231698"/>
                  </a:lnTo>
                  <a:lnTo>
                    <a:pt x="397967" y="218567"/>
                  </a:lnTo>
                  <a:lnTo>
                    <a:pt x="433222" y="204965"/>
                  </a:lnTo>
                  <a:lnTo>
                    <a:pt x="461391" y="180797"/>
                  </a:lnTo>
                  <a:lnTo>
                    <a:pt x="480072" y="148437"/>
                  </a:lnTo>
                  <a:lnTo>
                    <a:pt x="486829" y="110324"/>
                  </a:lnTo>
                  <a:close/>
                </a:path>
              </a:pathLst>
            </a:custGeom>
            <a:solidFill>
              <a:srgbClr val="251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FD38801D-612D-53A9-E76A-87F170844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48050" y="5751986"/>
              <a:ext cx="1080119" cy="664689"/>
            </a:xfrm>
            <a:custGeom>
              <a:avLst/>
              <a:gdLst/>
              <a:ahLst/>
              <a:cxnLst/>
              <a:rect l="l" t="t" r="r" b="b"/>
              <a:pathLst>
                <a:path w="487045" h="299720">
                  <a:moveTo>
                    <a:pt x="220649" y="110337"/>
                  </a:moveTo>
                  <a:lnTo>
                    <a:pt x="211988" y="67398"/>
                  </a:lnTo>
                  <a:lnTo>
                    <a:pt x="188341" y="32321"/>
                  </a:lnTo>
                  <a:lnTo>
                    <a:pt x="153263" y="8674"/>
                  </a:lnTo>
                  <a:lnTo>
                    <a:pt x="110324" y="0"/>
                  </a:lnTo>
                  <a:lnTo>
                    <a:pt x="67373" y="8674"/>
                  </a:lnTo>
                  <a:lnTo>
                    <a:pt x="32308" y="32321"/>
                  </a:lnTo>
                  <a:lnTo>
                    <a:pt x="8674" y="67398"/>
                  </a:lnTo>
                  <a:lnTo>
                    <a:pt x="0" y="110337"/>
                  </a:lnTo>
                  <a:lnTo>
                    <a:pt x="6769" y="148450"/>
                  </a:lnTo>
                  <a:lnTo>
                    <a:pt x="25438" y="180797"/>
                  </a:lnTo>
                  <a:lnTo>
                    <a:pt x="53619" y="204978"/>
                  </a:lnTo>
                  <a:lnTo>
                    <a:pt x="88861" y="218579"/>
                  </a:lnTo>
                  <a:lnTo>
                    <a:pt x="86626" y="231711"/>
                  </a:lnTo>
                  <a:lnTo>
                    <a:pt x="82524" y="244119"/>
                  </a:lnTo>
                  <a:lnTo>
                    <a:pt x="77368" y="255358"/>
                  </a:lnTo>
                  <a:lnTo>
                    <a:pt x="71970" y="264934"/>
                  </a:lnTo>
                  <a:lnTo>
                    <a:pt x="69164" y="271881"/>
                  </a:lnTo>
                  <a:lnTo>
                    <a:pt x="94729" y="299377"/>
                  </a:lnTo>
                  <a:lnTo>
                    <a:pt x="101714" y="297141"/>
                  </a:lnTo>
                  <a:lnTo>
                    <a:pt x="151561" y="261645"/>
                  </a:lnTo>
                  <a:lnTo>
                    <a:pt x="185102" y="219824"/>
                  </a:lnTo>
                  <a:lnTo>
                    <a:pt x="205562" y="177761"/>
                  </a:lnTo>
                  <a:lnTo>
                    <a:pt x="218084" y="133997"/>
                  </a:lnTo>
                  <a:lnTo>
                    <a:pt x="220357" y="118389"/>
                  </a:lnTo>
                  <a:lnTo>
                    <a:pt x="220649" y="110337"/>
                  </a:lnTo>
                  <a:close/>
                </a:path>
                <a:path w="487045" h="299720">
                  <a:moveTo>
                    <a:pt x="486829" y="111239"/>
                  </a:moveTo>
                  <a:lnTo>
                    <a:pt x="478510" y="68224"/>
                  </a:lnTo>
                  <a:lnTo>
                    <a:pt x="455155" y="32969"/>
                  </a:lnTo>
                  <a:lnTo>
                    <a:pt x="420281" y="9029"/>
                  </a:lnTo>
                  <a:lnTo>
                    <a:pt x="377418" y="12"/>
                  </a:lnTo>
                  <a:lnTo>
                    <a:pt x="334403" y="8331"/>
                  </a:lnTo>
                  <a:lnTo>
                    <a:pt x="299135" y="31686"/>
                  </a:lnTo>
                  <a:lnTo>
                    <a:pt x="275209" y="66560"/>
                  </a:lnTo>
                  <a:lnTo>
                    <a:pt x="266179" y="109435"/>
                  </a:lnTo>
                  <a:lnTo>
                    <a:pt x="272630" y="147599"/>
                  </a:lnTo>
                  <a:lnTo>
                    <a:pt x="291045" y="180098"/>
                  </a:lnTo>
                  <a:lnTo>
                    <a:pt x="319024" y="204508"/>
                  </a:lnTo>
                  <a:lnTo>
                    <a:pt x="354164" y="218376"/>
                  </a:lnTo>
                  <a:lnTo>
                    <a:pt x="351815" y="231508"/>
                  </a:lnTo>
                  <a:lnTo>
                    <a:pt x="347611" y="243890"/>
                  </a:lnTo>
                  <a:lnTo>
                    <a:pt x="342366" y="255092"/>
                  </a:lnTo>
                  <a:lnTo>
                    <a:pt x="336880" y="264617"/>
                  </a:lnTo>
                  <a:lnTo>
                    <a:pt x="334010" y="271538"/>
                  </a:lnTo>
                  <a:lnTo>
                    <a:pt x="359359" y="299237"/>
                  </a:lnTo>
                  <a:lnTo>
                    <a:pt x="366369" y="297065"/>
                  </a:lnTo>
                  <a:lnTo>
                    <a:pt x="416509" y="261975"/>
                  </a:lnTo>
                  <a:lnTo>
                    <a:pt x="450392" y="220446"/>
                  </a:lnTo>
                  <a:lnTo>
                    <a:pt x="471182" y="178549"/>
                  </a:lnTo>
                  <a:lnTo>
                    <a:pt x="484073" y="134886"/>
                  </a:lnTo>
                  <a:lnTo>
                    <a:pt x="486473" y="119291"/>
                  </a:lnTo>
                  <a:lnTo>
                    <a:pt x="486829" y="111239"/>
                  </a:lnTo>
                  <a:close/>
                </a:path>
              </a:pathLst>
            </a:custGeom>
            <a:solidFill>
              <a:srgbClr val="673C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222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E3253F-773F-42FB-EB13-8F960268D436}"/>
              </a:ext>
            </a:extLst>
          </p:cNvPr>
          <p:cNvSpPr txBox="1">
            <a:spLocks/>
          </p:cNvSpPr>
          <p:nvPr userDrawn="1"/>
        </p:nvSpPr>
        <p:spPr>
          <a:xfrm>
            <a:off x="1382713" y="4918870"/>
            <a:ext cx="17338675" cy="1471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PT" sz="7400" b="1" i="0" kern="1200" dirty="0">
                <a:solidFill>
                  <a:srgbClr val="251B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 err="1"/>
              <a:t>Esclarecimento</a:t>
            </a:r>
            <a:r>
              <a:rPr lang="en-GB" dirty="0"/>
              <a:t> de </a:t>
            </a:r>
            <a:r>
              <a:rPr lang="en-GB" dirty="0" err="1"/>
              <a:t>dúvidas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50785F-F9BE-8C2E-1CC4-AC143A747D6E}"/>
              </a:ext>
            </a:extLst>
          </p:cNvPr>
          <p:cNvGrpSpPr/>
          <p:nvPr userDrawn="1"/>
        </p:nvGrpSpPr>
        <p:grpSpPr>
          <a:xfrm>
            <a:off x="1382713" y="7788275"/>
            <a:ext cx="2819364" cy="3498604"/>
            <a:chOff x="10661650" y="7173860"/>
            <a:chExt cx="2819364" cy="3498604"/>
          </a:xfrm>
        </p:grpSpPr>
        <p:pic>
          <p:nvPicPr>
            <p:cNvPr id="2052" name="Picture 4" descr="Thinking Bubble, Thought, Creative Free PNG">
              <a:extLst>
                <a:ext uri="{FF2B5EF4-FFF2-40B4-BE49-F238E27FC236}">
                  <a16:creationId xmlns:a16="http://schemas.microsoft.com/office/drawing/2014/main" id="{6C240295-4B5D-5F2D-2499-C58A304CF1F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3873">
              <a:off x="12338014" y="7173860"/>
              <a:ext cx="1143000" cy="120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object 49">
              <a:extLst>
                <a:ext uri="{FF2B5EF4-FFF2-40B4-BE49-F238E27FC236}">
                  <a16:creationId xmlns:a16="http://schemas.microsoft.com/office/drawing/2014/main" id="{3BF697C5-C66F-8CDC-DA2C-04341361A8CF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0661650" y="8093075"/>
              <a:ext cx="2134792" cy="257938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D1189C-F066-647C-9B72-285F8BC82E36}"/>
                </a:ext>
              </a:extLst>
            </p:cNvPr>
            <p:cNvSpPr txBox="1"/>
            <p:nvPr userDrawn="1"/>
          </p:nvSpPr>
          <p:spPr>
            <a:xfrm>
              <a:off x="12719050" y="732363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4000" b="1" i="0" kern="12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37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1F273-D823-AE26-1462-3E538D7D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3" y="601664"/>
            <a:ext cx="17338675" cy="1471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83DB76-D669-AFBE-4517-FAECCDB7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2301875"/>
            <a:ext cx="17338675" cy="840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08179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2" r:id="rId3"/>
    <p:sldLayoutId id="2147483683" r:id="rId4"/>
    <p:sldLayoutId id="2147483684" r:id="rId5"/>
    <p:sldLayoutId id="2147483688" r:id="rId6"/>
    <p:sldLayoutId id="2147483687" r:id="rId7"/>
    <p:sldLayoutId id="2147483689" r:id="rId8"/>
    <p:sldLayoutId id="2147483691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PT" sz="7400" b="1" i="0" kern="1200" dirty="0">
          <a:solidFill>
            <a:srgbClr val="251B5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58595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en-PT" sz="2800" kern="1200" spc="-10" dirty="0" smtClean="0">
          <a:solidFill>
            <a:srgbClr val="58595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8595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8595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8595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515B-A057-7374-4463-2EFD066F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Porque é que precisamos de dinheiro?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3B419-C206-2CAA-7F36-14E774E4B75C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pt-PT" dirty="0"/>
              <a:t>Capítulo #1 – Sessão prática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78AC-9731-A805-E836-E847F667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Debate de turma: Porque é que precisamos de dinheiro?</a:t>
            </a:r>
          </a:p>
          <a:p>
            <a:r>
              <a:rPr lang="pt-PT" dirty="0"/>
              <a:t>Atividade: Cinco perguntas relacionadas com o dinheiro</a:t>
            </a:r>
          </a:p>
          <a:p>
            <a:r>
              <a:rPr lang="pt-PT" dirty="0"/>
              <a:t>Esclarecimento de dúvidas</a:t>
            </a:r>
          </a:p>
        </p:txBody>
      </p:sp>
    </p:spTree>
    <p:extLst>
      <p:ext uri="{BB962C8B-B14F-4D97-AF65-F5344CB8AC3E}">
        <p14:creationId xmlns:p14="http://schemas.microsoft.com/office/powerpoint/2010/main" val="225286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C0B0-E753-ABF1-5AE9-8B8FD450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Debate de Turma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C661-53FC-9471-5677-826E93F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pt-PT" b="1" dirty="0"/>
              <a:t>Porque é que precisamos de dinheiro?</a:t>
            </a:r>
          </a:p>
          <a:p>
            <a:pPr marL="592138" indent="-592138">
              <a:buSzPct val="125000"/>
              <a:buBlip>
                <a:blip r:embed="rId2"/>
              </a:buBlip>
            </a:pPr>
            <a:r>
              <a:rPr lang="pt-PT" dirty="0"/>
              <a:t>Partilha e debate as respostas às primeiras quatro questões.</a:t>
            </a:r>
          </a:p>
          <a:p>
            <a:pPr marL="592138" indent="-592138">
              <a:buSzPct val="125000"/>
              <a:buBlip>
                <a:blip r:embed="rId2"/>
              </a:buBlip>
            </a:pPr>
            <a:r>
              <a:rPr lang="pt-PT" dirty="0"/>
              <a:t>Partilha a tua resposta à ultima questão e vota na melhor questão colocada por um aluno.</a:t>
            </a:r>
          </a:p>
          <a:p>
            <a:pPr marL="592138" indent="-592138">
              <a:buSzPct val="125000"/>
              <a:buBlip>
                <a:blip r:embed="rId2"/>
              </a:buBlip>
            </a:pPr>
            <a:r>
              <a:rPr lang="pt-PT" dirty="0"/>
              <a:t>A turma deverá rever estas respostas e perguntas no final do Diploma Bitcoin.</a:t>
            </a:r>
          </a:p>
        </p:txBody>
      </p:sp>
    </p:spTree>
    <p:extLst>
      <p:ext uri="{BB962C8B-B14F-4D97-AF65-F5344CB8AC3E}">
        <p14:creationId xmlns:p14="http://schemas.microsoft.com/office/powerpoint/2010/main" val="170908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CFB4-C582-31AE-B7E2-E967D81D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D45CC-97E1-F28F-992F-C1C30557414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575AE-FD40-BAFC-6BAC-34453F1BDC8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384300" y="2118464"/>
            <a:ext cx="8439150" cy="1707412"/>
          </a:xfrm>
        </p:spPr>
        <p:txBody>
          <a:bodyPr/>
          <a:lstStyle/>
          <a:p>
            <a:pPr marL="0" indent="0">
              <a:buNone/>
            </a:pPr>
            <a:r>
              <a:rPr lang="pt-PT" b="1" dirty="0"/>
              <a:t>Cinco perguntas relacionadas com o dinheiro:</a:t>
            </a:r>
          </a:p>
        </p:txBody>
      </p:sp>
      <p:pic>
        <p:nvPicPr>
          <p:cNvPr id="5" name="object 11">
            <a:extLst>
              <a:ext uri="{FF2B5EF4-FFF2-40B4-BE49-F238E27FC236}">
                <a16:creationId xmlns:a16="http://schemas.microsoft.com/office/drawing/2014/main" id="{30A633FD-CD6E-C168-4B6C-8DFD467530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51054" y="3437875"/>
            <a:ext cx="5074504" cy="579799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9D02107-D2C3-ED5A-F9E3-E968014B67DC}"/>
              </a:ext>
            </a:extLst>
          </p:cNvPr>
          <p:cNvSpPr txBox="1">
            <a:spLocks/>
          </p:cNvSpPr>
          <p:nvPr/>
        </p:nvSpPr>
        <p:spPr>
          <a:xfrm>
            <a:off x="1379537" y="3806309"/>
            <a:ext cx="8439150" cy="9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PT" sz="2800" kern="1200" spc="-10" dirty="0" smtClean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PT" dirty="0"/>
              <a:t>Porque é que precisamos de dinheiro?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602C00B-966A-1B91-9DDC-9C12407107FC}"/>
              </a:ext>
            </a:extLst>
          </p:cNvPr>
          <p:cNvSpPr txBox="1">
            <a:spLocks/>
          </p:cNvSpPr>
          <p:nvPr/>
        </p:nvSpPr>
        <p:spPr>
          <a:xfrm>
            <a:off x="1374959" y="4706308"/>
            <a:ext cx="8439150" cy="9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PT" sz="2800" kern="1200" spc="-10" dirty="0" smtClean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pt-PT" dirty="0"/>
              <a:t>O que é o dinheiro?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3F62DC-C4D1-364B-DE6B-688BAF69AA75}"/>
              </a:ext>
            </a:extLst>
          </p:cNvPr>
          <p:cNvSpPr txBox="1">
            <a:spLocks/>
          </p:cNvSpPr>
          <p:nvPr/>
        </p:nvSpPr>
        <p:spPr>
          <a:xfrm>
            <a:off x="1374959" y="5606308"/>
            <a:ext cx="8439150" cy="9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PT" sz="2800" kern="1200" spc="-10" dirty="0" smtClean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pt-PT" dirty="0"/>
              <a:t>Quem controla o dinheiro?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E4B373-3531-72B4-872B-67632943DFEC}"/>
              </a:ext>
            </a:extLst>
          </p:cNvPr>
          <p:cNvSpPr txBox="1">
            <a:spLocks/>
          </p:cNvSpPr>
          <p:nvPr/>
        </p:nvSpPr>
        <p:spPr>
          <a:xfrm>
            <a:off x="1384300" y="6506307"/>
            <a:ext cx="8439150" cy="9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PT" sz="2800" kern="1200" spc="-10" dirty="0" smtClean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pt-PT" dirty="0"/>
              <a:t>O que dá valor ao dinheiro?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9CD224-AAFC-6AA7-76BD-63127536D7CF}"/>
              </a:ext>
            </a:extLst>
          </p:cNvPr>
          <p:cNvSpPr txBox="1">
            <a:spLocks/>
          </p:cNvSpPr>
          <p:nvPr/>
        </p:nvSpPr>
        <p:spPr>
          <a:xfrm>
            <a:off x="1374959" y="7406306"/>
            <a:ext cx="8439150" cy="295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PT" sz="2800" kern="1200" spc="-10" dirty="0" smtClean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pt-PT" dirty="0"/>
              <a:t>Que dúvidas tens sobre o dinheiro? </a:t>
            </a:r>
          </a:p>
        </p:txBody>
      </p:sp>
    </p:spTree>
    <p:extLst>
      <p:ext uri="{BB962C8B-B14F-4D97-AF65-F5344CB8AC3E}">
        <p14:creationId xmlns:p14="http://schemas.microsoft.com/office/powerpoint/2010/main" val="14256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C7088C-F12C-9B21-F038-43C7A775518A}"/>
              </a:ext>
            </a:extLst>
          </p:cNvPr>
          <p:cNvSpPr txBox="1"/>
          <p:nvPr/>
        </p:nvSpPr>
        <p:spPr>
          <a:xfrm>
            <a:off x="7740502" y="425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1721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yellow sun and black text&#10;&#10;AI-generated content may be incorrect.">
            <a:extLst>
              <a:ext uri="{FF2B5EF4-FFF2-40B4-BE49-F238E27FC236}">
                <a16:creationId xmlns:a16="http://schemas.microsoft.com/office/drawing/2014/main" id="{5C804049-FBAA-4F11-AD08-1A3A749D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3582035"/>
            <a:ext cx="777240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7846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126</Words>
  <Application>Microsoft Macintosh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Open Sans</vt:lpstr>
      <vt:lpstr>Open Sans Light</vt:lpstr>
      <vt:lpstr>Ubuntu Light</vt:lpstr>
      <vt:lpstr>1_Custom Design</vt:lpstr>
      <vt:lpstr>Porque é que precisamos de dinheiro?</vt:lpstr>
      <vt:lpstr>Debate de Turma</vt:lpstr>
      <vt:lpstr>Atividade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</dc:title>
  <dc:creator>z2020</dc:creator>
  <cp:lastModifiedBy>INES RAMALHETE SALVADO PAZ LOURO</cp:lastModifiedBy>
  <cp:revision>63</cp:revision>
  <cp:lastPrinted>2025-07-11T04:41:48Z</cp:lastPrinted>
  <dcterms:created xsi:type="dcterms:W3CDTF">2024-11-12T03:26:48Z</dcterms:created>
  <dcterms:modified xsi:type="dcterms:W3CDTF">2025-10-04T03:14:13Z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2024-11-12T00:00:00Z</vt:filetime>
  </property>
  <property fmtid="{D5CDD505-2E9C-101B-9397-08002B2CF9AE}" pid="3" name="Creator">
    <vt:lpwstr>Adobe Illustrator 29.0 (Windows)</vt:lpwstr>
  </property>
  <property fmtid="{D5CDD505-2E9C-101B-9397-08002B2CF9AE}" pid="4" name="LastSaved">
    <vt:filetime>2024-11-12T00:00:00Z</vt:filetime>
  </property>
  <property fmtid="{D5CDD505-2E9C-101B-9397-08002B2CF9AE}" pid="5" name="Producer">
    <vt:lpwstr>Adobe PDF library 17.00</vt:lpwstr>
  </property>
</Properties>
</file>