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3.xml" ContentType="application/vnd.openxmlformats-officedocument.theme+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4.xml" ContentType="application/vnd.openxmlformats-officedocument.theme+xml"/>
  <Override PartName="/ppt/slideLayouts/slideLayout8.xml" ContentType="application/vnd.openxmlformats-officedocument.presentationml.slideLayout+xml"/>
  <Override PartName="/ppt/theme/theme5.xml" ContentType="application/vnd.openxmlformats-officedocument.theme+xml"/>
  <Override PartName="/ppt/slideLayouts/slideLayout9.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9" r:id="rId1"/>
    <p:sldMasterId id="2147483837" r:id="rId2"/>
    <p:sldMasterId id="2147483846" r:id="rId3"/>
    <p:sldMasterId id="2147483858" r:id="rId4"/>
    <p:sldMasterId id="2147483902" r:id="rId5"/>
    <p:sldMasterId id="2147483881" r:id="rId6"/>
  </p:sldMasterIdLst>
  <p:notesMasterIdLst>
    <p:notesMasterId r:id="rId17"/>
  </p:notesMasterIdLst>
  <p:handoutMasterIdLst>
    <p:handoutMasterId r:id="rId18"/>
  </p:handoutMasterIdLst>
  <p:sldIdLst>
    <p:sldId id="693" r:id="rId7"/>
    <p:sldId id="717" r:id="rId8"/>
    <p:sldId id="273" r:id="rId9"/>
    <p:sldId id="274" r:id="rId10"/>
    <p:sldId id="719" r:id="rId11"/>
    <p:sldId id="721" r:id="rId12"/>
    <p:sldId id="720" r:id="rId13"/>
    <p:sldId id="722" r:id="rId14"/>
    <p:sldId id="718" r:id="rId15"/>
    <p:sldId id="680" r:id="rId16"/>
  </p:sldIdLst>
  <p:sldSz cx="12196763" cy="6858000"/>
  <p:notesSz cx="6805613" cy="9939338"/>
  <p:custDataLst>
    <p:tags r:id="rId19"/>
  </p:custDataLst>
  <p:defaultTex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609676" algn="l" rtl="0" fontAlgn="base">
      <a:spcBef>
        <a:spcPct val="0"/>
      </a:spcBef>
      <a:spcAft>
        <a:spcPct val="0"/>
      </a:spcAft>
      <a:defRPr kern="1200">
        <a:solidFill>
          <a:schemeClr val="tx1"/>
        </a:solidFill>
        <a:latin typeface="Calibri" pitchFamily="34" charset="0"/>
        <a:ea typeface="宋体" pitchFamily="2" charset="-122"/>
        <a:cs typeface="+mn-cs"/>
      </a:defRPr>
    </a:lvl2pPr>
    <a:lvl3pPr marL="1219352" algn="l" rtl="0" fontAlgn="base">
      <a:spcBef>
        <a:spcPct val="0"/>
      </a:spcBef>
      <a:spcAft>
        <a:spcPct val="0"/>
      </a:spcAft>
      <a:defRPr kern="1200">
        <a:solidFill>
          <a:schemeClr val="tx1"/>
        </a:solidFill>
        <a:latin typeface="Calibri" pitchFamily="34" charset="0"/>
        <a:ea typeface="宋体" pitchFamily="2" charset="-122"/>
        <a:cs typeface="+mn-cs"/>
      </a:defRPr>
    </a:lvl3pPr>
    <a:lvl4pPr marL="1829029" algn="l" rtl="0" fontAlgn="base">
      <a:spcBef>
        <a:spcPct val="0"/>
      </a:spcBef>
      <a:spcAft>
        <a:spcPct val="0"/>
      </a:spcAft>
      <a:defRPr kern="1200">
        <a:solidFill>
          <a:schemeClr val="tx1"/>
        </a:solidFill>
        <a:latin typeface="Calibri" pitchFamily="34" charset="0"/>
        <a:ea typeface="宋体" pitchFamily="2" charset="-122"/>
        <a:cs typeface="+mn-cs"/>
      </a:defRPr>
    </a:lvl4pPr>
    <a:lvl5pPr marL="2438705" algn="l" rtl="0" fontAlgn="base">
      <a:spcBef>
        <a:spcPct val="0"/>
      </a:spcBef>
      <a:spcAft>
        <a:spcPct val="0"/>
      </a:spcAft>
      <a:defRPr kern="1200">
        <a:solidFill>
          <a:schemeClr val="tx1"/>
        </a:solidFill>
        <a:latin typeface="Calibri" pitchFamily="34" charset="0"/>
        <a:ea typeface="宋体" pitchFamily="2" charset="-122"/>
        <a:cs typeface="+mn-cs"/>
      </a:defRPr>
    </a:lvl5pPr>
    <a:lvl6pPr marL="3048381" algn="l" defTabSz="1219352" rtl="0" eaLnBrk="1" latinLnBrk="0" hangingPunct="1">
      <a:defRPr kern="1200">
        <a:solidFill>
          <a:schemeClr val="tx1"/>
        </a:solidFill>
        <a:latin typeface="Calibri" pitchFamily="34" charset="0"/>
        <a:ea typeface="宋体" pitchFamily="2" charset="-122"/>
        <a:cs typeface="+mn-cs"/>
      </a:defRPr>
    </a:lvl6pPr>
    <a:lvl7pPr marL="3658057" algn="l" defTabSz="1219352" rtl="0" eaLnBrk="1" latinLnBrk="0" hangingPunct="1">
      <a:defRPr kern="1200">
        <a:solidFill>
          <a:schemeClr val="tx1"/>
        </a:solidFill>
        <a:latin typeface="Calibri" pitchFamily="34" charset="0"/>
        <a:ea typeface="宋体" pitchFamily="2" charset="-122"/>
        <a:cs typeface="+mn-cs"/>
      </a:defRPr>
    </a:lvl7pPr>
    <a:lvl8pPr marL="4267733" algn="l" defTabSz="1219352" rtl="0" eaLnBrk="1" latinLnBrk="0" hangingPunct="1">
      <a:defRPr kern="1200">
        <a:solidFill>
          <a:schemeClr val="tx1"/>
        </a:solidFill>
        <a:latin typeface="Calibri" pitchFamily="34" charset="0"/>
        <a:ea typeface="宋体" pitchFamily="2" charset="-122"/>
        <a:cs typeface="+mn-cs"/>
      </a:defRPr>
    </a:lvl8pPr>
    <a:lvl9pPr marL="4877410" algn="l" defTabSz="1219352" rtl="0" eaLnBrk="1" latinLnBrk="0" hangingPunct="1">
      <a:defRPr kern="1200">
        <a:solidFill>
          <a:schemeClr val="tx1"/>
        </a:solidFill>
        <a:latin typeface="Calibri" pitchFamily="34" charset="0"/>
        <a:ea typeface="宋体" pitchFamily="2" charset="-122"/>
        <a:cs typeface="+mn-cs"/>
      </a:defRPr>
    </a:lvl9pPr>
  </p:defaultTextStyle>
  <p:extLst>
    <p:ext uri="{EFAFB233-063F-42B5-8137-9DF3F51BA10A}">
      <p15:sldGuideLst xmlns:p15="http://schemas.microsoft.com/office/powerpoint/2012/main">
        <p15:guide id="1" orient="horz" pos="407" userDrawn="1">
          <p15:clr>
            <a:srgbClr val="A4A3A4"/>
          </p15:clr>
        </p15:guide>
        <p15:guide id="2" orient="horz" pos="708" userDrawn="1">
          <p15:clr>
            <a:srgbClr val="A4A3A4"/>
          </p15:clr>
        </p15:guide>
        <p15:guide id="3" orient="horz" pos="829" userDrawn="1">
          <p15:clr>
            <a:srgbClr val="A4A3A4"/>
          </p15:clr>
        </p15:guide>
        <p15:guide id="4" orient="horz" pos="2824" userDrawn="1">
          <p15:clr>
            <a:srgbClr val="A4A3A4"/>
          </p15:clr>
        </p15:guide>
        <p15:guide id="5" orient="horz" pos="3973" userDrawn="1">
          <p15:clr>
            <a:srgbClr val="A4A3A4"/>
          </p15:clr>
        </p15:guide>
        <p15:guide id="6" pos="7048" userDrawn="1">
          <p15:clr>
            <a:srgbClr val="A4A3A4"/>
          </p15:clr>
        </p15:guide>
        <p15:guide id="7" pos="635" userDrawn="1">
          <p15:clr>
            <a:srgbClr val="A4A3A4"/>
          </p15:clr>
        </p15:guide>
      </p15:sldGuideLst>
    </p:ext>
    <p:ext uri="{2D200454-40CA-4A62-9FC3-DE9A4176ACB9}">
      <p15:notesGuideLst xmlns:p15="http://schemas.microsoft.com/office/powerpoint/2012/main">
        <p15:guide id="1" orient="horz" pos="3131">
          <p15:clr>
            <a:srgbClr val="A4A3A4"/>
          </p15:clr>
        </p15:guide>
        <p15:guide id="2" pos="214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384056"/>
    <a:srgbClr val="4D99EE"/>
    <a:srgbClr val="FFB8B8"/>
    <a:srgbClr val="FFF3D7"/>
    <a:srgbClr val="B1C0D4"/>
    <a:srgbClr val="0078D5"/>
    <a:srgbClr val="FFFFFF"/>
    <a:srgbClr val="34393C"/>
    <a:srgbClr val="FFC000"/>
    <a:srgbClr val="DBF2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10A1B5D5-9B99-4C35-A422-299274C87663}" styleName="中度样式 1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8FB837D-C827-4EFA-A057-4D05807E0F7C}" styleName="主题样式 1 - 强调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638B1855-1B75-4FBE-930C-398BA8C253C6}" styleName="主题样式 2 - 强调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6D9F66E-5EB9-4882-86FB-DCBF35E3C3E4}" styleName="中度样式 4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AF606853-7671-496A-8E4F-DF71F8EC918B}" styleName="深色样式 1 - 强调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9C7853C-536D-4A76-A0AE-DD22124D55A5}" styleName="主题样式 1 - 强调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8EC20E35-A176-4012-BC5E-935CFFF8708E}" styleName="中度样式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E25E649-3F16-4E02-A733-19D2CDBF48F0}" styleName="中度样式 3 - 强调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561" autoAdjust="0"/>
    <p:restoredTop sz="96291" autoAdjust="0"/>
  </p:normalViewPr>
  <p:slideViewPr>
    <p:cSldViewPr showGuides="1">
      <p:cViewPr varScale="1">
        <p:scale>
          <a:sx n="116" d="100"/>
          <a:sy n="116" d="100"/>
        </p:scale>
        <p:origin x="208" y="328"/>
      </p:cViewPr>
      <p:guideLst>
        <p:guide orient="horz" pos="407"/>
        <p:guide orient="horz" pos="708"/>
        <p:guide orient="horz" pos="829"/>
        <p:guide orient="horz" pos="2824"/>
        <p:guide orient="horz" pos="3973"/>
        <p:guide pos="7048"/>
        <p:guide pos="635"/>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howGuides="1">
      <p:cViewPr varScale="1">
        <p:scale>
          <a:sx n="79" d="100"/>
          <a:sy n="79" d="100"/>
        </p:scale>
        <p:origin x="3954" y="96"/>
      </p:cViewPr>
      <p:guideLst>
        <p:guide orient="horz" pos="3131"/>
        <p:guide pos="2144"/>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handoutMaster" Target="handoutMasters/handoutMaster1.xml"/><Relationship Id="rId3" Type="http://schemas.openxmlformats.org/officeDocument/2006/relationships/slideMaster" Target="slideMasters/slideMaster3.xml"/><Relationship Id="rId21" Type="http://schemas.openxmlformats.org/officeDocument/2006/relationships/viewProps" Target="viewProp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0.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5" Type="http://schemas.openxmlformats.org/officeDocument/2006/relationships/slideMaster" Target="slideMasters/slideMaster5.xml"/><Relationship Id="rId15" Type="http://schemas.openxmlformats.org/officeDocument/2006/relationships/slide" Target="slides/slide9.xml"/><Relationship Id="rId23" Type="http://schemas.openxmlformats.org/officeDocument/2006/relationships/tableStyles" Target="tableStyles.xml"/><Relationship Id="rId10" Type="http://schemas.openxmlformats.org/officeDocument/2006/relationships/slide" Target="slides/slide4.xml"/><Relationship Id="rId19" Type="http://schemas.openxmlformats.org/officeDocument/2006/relationships/tags" Target="tags/tag1.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7330" name="Rectangle 2"/>
          <p:cNvSpPr>
            <a:spLocks noGrp="1" noChangeArrowheads="1"/>
          </p:cNvSpPr>
          <p:nvPr>
            <p:ph type="hdr" sz="quarter"/>
          </p:nvPr>
        </p:nvSpPr>
        <p:spPr bwMode="auto">
          <a:xfrm>
            <a:off x="0" y="0"/>
            <a:ext cx="2949099" cy="4969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sz="1200">
                <a:ea typeface="宋体" pitchFamily="2" charset="-122"/>
              </a:defRPr>
            </a:lvl1pPr>
          </a:lstStyle>
          <a:p>
            <a:pPr>
              <a:defRPr/>
            </a:pPr>
            <a:endParaRPr lang="zh-CN" altLang="en-US"/>
          </a:p>
        </p:txBody>
      </p:sp>
      <p:sp>
        <p:nvSpPr>
          <p:cNvPr id="227331" name="Rectangle 3"/>
          <p:cNvSpPr>
            <a:spLocks noGrp="1" noChangeArrowheads="1"/>
          </p:cNvSpPr>
          <p:nvPr>
            <p:ph type="dt" sz="quarter" idx="1"/>
          </p:nvPr>
        </p:nvSpPr>
        <p:spPr bwMode="auto">
          <a:xfrm>
            <a:off x="3854939" y="0"/>
            <a:ext cx="2949099" cy="4969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defRPr sz="1200">
                <a:ea typeface="宋体" pitchFamily="2" charset="-122"/>
              </a:defRPr>
            </a:lvl1pPr>
          </a:lstStyle>
          <a:p>
            <a:pPr>
              <a:defRPr/>
            </a:pPr>
            <a:fld id="{FD6B2986-D06E-4F3C-B19C-CC0A0E2B9416}" type="datetimeFigureOut">
              <a:rPr lang="zh-CN" altLang="en-US"/>
              <a:pPr>
                <a:defRPr/>
              </a:pPr>
              <a:t>2023/7/9</a:t>
            </a:fld>
            <a:endParaRPr lang="en-US" altLang="zh-CN"/>
          </a:p>
        </p:txBody>
      </p:sp>
      <p:sp>
        <p:nvSpPr>
          <p:cNvPr id="227332" name="Rectangle 4"/>
          <p:cNvSpPr>
            <a:spLocks noGrp="1" noChangeArrowheads="1"/>
          </p:cNvSpPr>
          <p:nvPr>
            <p:ph type="ftr" sz="quarter" idx="2"/>
          </p:nvPr>
        </p:nvSpPr>
        <p:spPr bwMode="auto">
          <a:xfrm>
            <a:off x="0" y="9440646"/>
            <a:ext cx="2949099" cy="4969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defRPr sz="1200">
                <a:ea typeface="宋体" pitchFamily="2" charset="-122"/>
              </a:defRPr>
            </a:lvl1pPr>
          </a:lstStyle>
          <a:p>
            <a:pPr>
              <a:defRPr/>
            </a:pPr>
            <a:endParaRPr lang="en-US" altLang="zh-CN"/>
          </a:p>
        </p:txBody>
      </p:sp>
      <p:sp>
        <p:nvSpPr>
          <p:cNvPr id="227333" name="Rectangle 5"/>
          <p:cNvSpPr>
            <a:spLocks noGrp="1" noChangeArrowheads="1"/>
          </p:cNvSpPr>
          <p:nvPr>
            <p:ph type="sldNum" sz="quarter" idx="3"/>
          </p:nvPr>
        </p:nvSpPr>
        <p:spPr bwMode="auto">
          <a:xfrm>
            <a:off x="3854939" y="9440646"/>
            <a:ext cx="2949099" cy="4969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defRPr sz="1200">
                <a:ea typeface="宋体" pitchFamily="2" charset="-122"/>
              </a:defRPr>
            </a:lvl1pPr>
          </a:lstStyle>
          <a:p>
            <a:pPr>
              <a:defRPr/>
            </a:pPr>
            <a:fld id="{4B569440-9C1A-4A13-B530-46C3A9E17375}" type="slidenum">
              <a:rPr lang="zh-CN" altLang="en-US"/>
              <a:pPr>
                <a:defRPr/>
              </a:pPr>
              <a:t>‹#›</a:t>
            </a:fld>
            <a:endParaRPr lang="en-US" altLang="zh-CN"/>
          </a:p>
        </p:txBody>
      </p:sp>
    </p:spTree>
    <p:extLst>
      <p:ext uri="{BB962C8B-B14F-4D97-AF65-F5344CB8AC3E}">
        <p14:creationId xmlns:p14="http://schemas.microsoft.com/office/powerpoint/2010/main" val="941739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9099" cy="496967"/>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54939" y="0"/>
            <a:ext cx="2949099" cy="496967"/>
          </a:xfrm>
          <a:prstGeom prst="rect">
            <a:avLst/>
          </a:prstGeom>
        </p:spPr>
        <p:txBody>
          <a:bodyPr vert="horz" lIns="91440" tIns="45720" rIns="91440" bIns="45720" rtlCol="0"/>
          <a:lstStyle>
            <a:lvl1pPr algn="r">
              <a:defRPr sz="1200"/>
            </a:lvl1pPr>
          </a:lstStyle>
          <a:p>
            <a:fld id="{C45443A1-D8F2-48CD-A659-3CEDBA8DF541}" type="datetimeFigureOut">
              <a:rPr lang="zh-CN" altLang="en-US" smtClean="0"/>
              <a:pPr/>
              <a:t>2023/7/9</a:t>
            </a:fld>
            <a:endParaRPr lang="zh-CN" altLang="en-US"/>
          </a:p>
        </p:txBody>
      </p:sp>
      <p:sp>
        <p:nvSpPr>
          <p:cNvPr id="4" name="幻灯片图像占位符 3"/>
          <p:cNvSpPr>
            <a:spLocks noGrp="1" noRot="1" noChangeAspect="1"/>
          </p:cNvSpPr>
          <p:nvPr>
            <p:ph type="sldImg" idx="2"/>
          </p:nvPr>
        </p:nvSpPr>
        <p:spPr>
          <a:xfrm>
            <a:off x="90488" y="746125"/>
            <a:ext cx="6624637" cy="3725863"/>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0562" y="4721186"/>
            <a:ext cx="5444490" cy="4472702"/>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9440646"/>
            <a:ext cx="2949099" cy="49696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54939" y="9440646"/>
            <a:ext cx="2949099" cy="496967"/>
          </a:xfrm>
          <a:prstGeom prst="rect">
            <a:avLst/>
          </a:prstGeom>
        </p:spPr>
        <p:txBody>
          <a:bodyPr vert="horz" lIns="91440" tIns="45720" rIns="91440" bIns="45720" rtlCol="0" anchor="b"/>
          <a:lstStyle>
            <a:lvl1pPr algn="r">
              <a:defRPr sz="1200"/>
            </a:lvl1pPr>
          </a:lstStyle>
          <a:p>
            <a:fld id="{5DFA3554-790F-44C9-BFAE-3E6D5D7BE10A}" type="slidenum">
              <a:rPr lang="zh-CN" altLang="en-US" smtClean="0"/>
              <a:pPr/>
              <a:t>‹#›</a:t>
            </a:fld>
            <a:endParaRPr lang="zh-CN" altLang="en-US"/>
          </a:p>
        </p:txBody>
      </p:sp>
    </p:spTree>
    <p:extLst>
      <p:ext uri="{BB962C8B-B14F-4D97-AF65-F5344CB8AC3E}">
        <p14:creationId xmlns:p14="http://schemas.microsoft.com/office/powerpoint/2010/main" val="1407357595"/>
      </p:ext>
    </p:extLst>
  </p:cSld>
  <p:clrMap bg1="lt1" tx1="dk1" bg2="lt2" tx2="dk2" accent1="accent1" accent2="accent2" accent3="accent3" accent4="accent4" accent5="accent5" accent6="accent6" hlink="hlink" folHlink="folHlink"/>
  <p:notesStyle>
    <a:lvl1pPr marL="0" algn="l" defTabSz="1219352" rtl="0" eaLnBrk="1" latinLnBrk="0" hangingPunct="1">
      <a:defRPr sz="1600" kern="1200">
        <a:solidFill>
          <a:schemeClr val="tx1"/>
        </a:solidFill>
        <a:latin typeface="+mn-lt"/>
        <a:ea typeface="+mn-ea"/>
        <a:cs typeface="+mn-cs"/>
      </a:defRPr>
    </a:lvl1pPr>
    <a:lvl2pPr marL="609676" algn="l" defTabSz="1219352" rtl="0" eaLnBrk="1" latinLnBrk="0" hangingPunct="1">
      <a:defRPr sz="1600" kern="1200">
        <a:solidFill>
          <a:schemeClr val="tx1"/>
        </a:solidFill>
        <a:latin typeface="+mn-lt"/>
        <a:ea typeface="+mn-ea"/>
        <a:cs typeface="+mn-cs"/>
      </a:defRPr>
    </a:lvl2pPr>
    <a:lvl3pPr marL="1219352" algn="l" defTabSz="1219352" rtl="0" eaLnBrk="1" latinLnBrk="0" hangingPunct="1">
      <a:defRPr sz="1600" kern="1200">
        <a:solidFill>
          <a:schemeClr val="tx1"/>
        </a:solidFill>
        <a:latin typeface="+mn-lt"/>
        <a:ea typeface="+mn-ea"/>
        <a:cs typeface="+mn-cs"/>
      </a:defRPr>
    </a:lvl3pPr>
    <a:lvl4pPr marL="1829029" algn="l" defTabSz="1219352" rtl="0" eaLnBrk="1" latinLnBrk="0" hangingPunct="1">
      <a:defRPr sz="1600" kern="1200">
        <a:solidFill>
          <a:schemeClr val="tx1"/>
        </a:solidFill>
        <a:latin typeface="+mn-lt"/>
        <a:ea typeface="+mn-ea"/>
        <a:cs typeface="+mn-cs"/>
      </a:defRPr>
    </a:lvl4pPr>
    <a:lvl5pPr marL="2438705" algn="l" defTabSz="1219352" rtl="0" eaLnBrk="1" latinLnBrk="0" hangingPunct="1">
      <a:defRPr sz="1600" kern="1200">
        <a:solidFill>
          <a:schemeClr val="tx1"/>
        </a:solidFill>
        <a:latin typeface="+mn-lt"/>
        <a:ea typeface="+mn-ea"/>
        <a:cs typeface="+mn-cs"/>
      </a:defRPr>
    </a:lvl5pPr>
    <a:lvl6pPr marL="3048381" algn="l" defTabSz="1219352" rtl="0" eaLnBrk="1" latinLnBrk="0" hangingPunct="1">
      <a:defRPr sz="1600" kern="1200">
        <a:solidFill>
          <a:schemeClr val="tx1"/>
        </a:solidFill>
        <a:latin typeface="+mn-lt"/>
        <a:ea typeface="+mn-ea"/>
        <a:cs typeface="+mn-cs"/>
      </a:defRPr>
    </a:lvl6pPr>
    <a:lvl7pPr marL="3658057" algn="l" defTabSz="1219352" rtl="0" eaLnBrk="1" latinLnBrk="0" hangingPunct="1">
      <a:defRPr sz="1600" kern="1200">
        <a:solidFill>
          <a:schemeClr val="tx1"/>
        </a:solidFill>
        <a:latin typeface="+mn-lt"/>
        <a:ea typeface="+mn-ea"/>
        <a:cs typeface="+mn-cs"/>
      </a:defRPr>
    </a:lvl7pPr>
    <a:lvl8pPr marL="4267733" algn="l" defTabSz="1219352" rtl="0" eaLnBrk="1" latinLnBrk="0" hangingPunct="1">
      <a:defRPr sz="1600" kern="1200">
        <a:solidFill>
          <a:schemeClr val="tx1"/>
        </a:solidFill>
        <a:latin typeface="+mn-lt"/>
        <a:ea typeface="+mn-ea"/>
        <a:cs typeface="+mn-cs"/>
      </a:defRPr>
    </a:lvl8pPr>
    <a:lvl9pPr marL="4877410" algn="l" defTabSz="1219352"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1" name="PlaceHolder 1"/>
          <p:cNvSpPr>
            <a:spLocks noGrp="1" noRot="1" noChangeAspect="1"/>
          </p:cNvSpPr>
          <p:nvPr>
            <p:ph type="sldImg"/>
          </p:nvPr>
        </p:nvSpPr>
        <p:spPr>
          <a:xfrm>
            <a:off x="685800" y="1143000"/>
            <a:ext cx="5486400" cy="3086100"/>
          </a:xfrm>
          <a:prstGeom prst="rect">
            <a:avLst/>
          </a:prstGeom>
          <a:ln w="0">
            <a:noFill/>
          </a:ln>
        </p:spPr>
      </p:sp>
      <p:sp>
        <p:nvSpPr>
          <p:cNvPr id="2072" name="PlaceHolder 2"/>
          <p:cNvSpPr>
            <a:spLocks noGrp="1"/>
          </p:cNvSpPr>
          <p:nvPr>
            <p:ph type="body"/>
          </p:nvPr>
        </p:nvSpPr>
        <p:spPr>
          <a:xfrm>
            <a:off x="685800" y="4400640"/>
            <a:ext cx="5486040" cy="3600000"/>
          </a:xfrm>
          <a:prstGeom prst="rect">
            <a:avLst/>
          </a:prstGeom>
          <a:noFill/>
          <a:ln w="0">
            <a:noFill/>
          </a:ln>
        </p:spPr>
        <p:txBody>
          <a:bodyPr anchor="t">
            <a:noAutofit/>
          </a:bodyPr>
          <a:lstStyle/>
          <a:p>
            <a:endParaRPr lang="en-US" sz="2000" b="0" strike="noStrike" spc="-1">
              <a:latin typeface="Arial"/>
            </a:endParaRPr>
          </a:p>
        </p:txBody>
      </p:sp>
      <p:sp>
        <p:nvSpPr>
          <p:cNvPr id="2073" name="PlaceHolder 3"/>
          <p:cNvSpPr>
            <a:spLocks noGrp="1"/>
          </p:cNvSpPr>
          <p:nvPr>
            <p:ph type="sldNum" idx="17"/>
          </p:nvPr>
        </p:nvSpPr>
        <p:spPr>
          <a:xfrm>
            <a:off x="3884760" y="8685360"/>
            <a:ext cx="2971440" cy="458280"/>
          </a:xfrm>
          <a:prstGeom prst="rect">
            <a:avLst/>
          </a:prstGeom>
          <a:noFill/>
          <a:ln w="0">
            <a:noFill/>
          </a:ln>
        </p:spPr>
        <p:txBody>
          <a:bodyPr anchor="b">
            <a:noAutofit/>
          </a:bodyPr>
          <a:lstStyle>
            <a:lvl1pPr algn="r">
              <a:lnSpc>
                <a:spcPct val="100000"/>
              </a:lnSpc>
              <a:buNone/>
              <a:defRPr lang="en-US" sz="1200" b="0" strike="noStrike" spc="-1">
                <a:solidFill>
                  <a:srgbClr val="000000"/>
                </a:solidFill>
                <a:latin typeface="+mn-lt"/>
                <a:ea typeface="+mn-ea"/>
              </a:defRPr>
            </a:lvl1pPr>
          </a:lstStyle>
          <a:p>
            <a:pPr algn="r">
              <a:lnSpc>
                <a:spcPct val="100000"/>
              </a:lnSpc>
              <a:buNone/>
            </a:pPr>
            <a:fld id="{ED45035B-CFA6-4201-9578-0408B1C3A268}" type="slidenum">
              <a:rPr lang="en-US" sz="1200" b="0" strike="noStrike" spc="-1">
                <a:solidFill>
                  <a:srgbClr val="000000"/>
                </a:solidFill>
                <a:latin typeface="+mn-lt"/>
                <a:ea typeface="+mn-ea"/>
              </a:rPr>
              <a:t>3</a:t>
            </a:fld>
            <a:endParaRPr lang="en-US" sz="1200" b="0" strike="noStrike" spc="-1">
              <a:latin typeface="Times New Roman"/>
            </a:endParaRPr>
          </a:p>
        </p:txBody>
      </p:sp>
    </p:spTree>
    <p:extLst>
      <p:ext uri="{BB962C8B-B14F-4D97-AF65-F5344CB8AC3E}">
        <p14:creationId xmlns:p14="http://schemas.microsoft.com/office/powerpoint/2010/main" val="3487816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4" name="PlaceHolder 1"/>
          <p:cNvSpPr>
            <a:spLocks noGrp="1" noRot="1" noChangeAspect="1"/>
          </p:cNvSpPr>
          <p:nvPr>
            <p:ph type="sldImg"/>
          </p:nvPr>
        </p:nvSpPr>
        <p:spPr>
          <a:xfrm>
            <a:off x="685800" y="1143000"/>
            <a:ext cx="5486400" cy="3086100"/>
          </a:xfrm>
          <a:prstGeom prst="rect">
            <a:avLst/>
          </a:prstGeom>
          <a:ln w="0">
            <a:noFill/>
          </a:ln>
        </p:spPr>
      </p:sp>
      <p:sp>
        <p:nvSpPr>
          <p:cNvPr id="2075" name="PlaceHolder 2"/>
          <p:cNvSpPr>
            <a:spLocks noGrp="1"/>
          </p:cNvSpPr>
          <p:nvPr>
            <p:ph type="body"/>
          </p:nvPr>
        </p:nvSpPr>
        <p:spPr>
          <a:xfrm>
            <a:off x="685800" y="4400640"/>
            <a:ext cx="5486040" cy="3600000"/>
          </a:xfrm>
          <a:prstGeom prst="rect">
            <a:avLst/>
          </a:prstGeom>
          <a:noFill/>
          <a:ln w="0">
            <a:noFill/>
          </a:ln>
        </p:spPr>
        <p:txBody>
          <a:bodyPr anchor="t">
            <a:noAutofit/>
          </a:bodyPr>
          <a:lstStyle/>
          <a:p>
            <a:endParaRPr lang="en-US" sz="2000" b="0" strike="noStrike" spc="-1">
              <a:latin typeface="Arial"/>
            </a:endParaRPr>
          </a:p>
        </p:txBody>
      </p:sp>
      <p:sp>
        <p:nvSpPr>
          <p:cNvPr id="2076" name="PlaceHolder 3"/>
          <p:cNvSpPr>
            <a:spLocks noGrp="1"/>
          </p:cNvSpPr>
          <p:nvPr>
            <p:ph type="sldNum" idx="18"/>
          </p:nvPr>
        </p:nvSpPr>
        <p:spPr>
          <a:xfrm>
            <a:off x="3884760" y="8685360"/>
            <a:ext cx="2971440" cy="458280"/>
          </a:xfrm>
          <a:prstGeom prst="rect">
            <a:avLst/>
          </a:prstGeom>
          <a:noFill/>
          <a:ln w="0">
            <a:noFill/>
          </a:ln>
        </p:spPr>
        <p:txBody>
          <a:bodyPr anchor="b">
            <a:noAutofit/>
          </a:bodyPr>
          <a:lstStyle>
            <a:lvl1pPr algn="r">
              <a:lnSpc>
                <a:spcPct val="100000"/>
              </a:lnSpc>
              <a:buNone/>
              <a:defRPr lang="en-US" sz="1200" b="0" strike="noStrike" spc="-1">
                <a:solidFill>
                  <a:srgbClr val="000000"/>
                </a:solidFill>
                <a:latin typeface="+mn-lt"/>
                <a:ea typeface="+mn-ea"/>
              </a:defRPr>
            </a:lvl1pPr>
          </a:lstStyle>
          <a:p>
            <a:pPr algn="r">
              <a:lnSpc>
                <a:spcPct val="100000"/>
              </a:lnSpc>
              <a:buNone/>
            </a:pPr>
            <a:fld id="{97A5B25C-0DBF-487F-BF13-059021836A7F}" type="slidenum">
              <a:rPr lang="en-US" sz="1200" b="0" strike="noStrike" spc="-1">
                <a:solidFill>
                  <a:srgbClr val="000000"/>
                </a:solidFill>
                <a:latin typeface="+mn-lt"/>
                <a:ea typeface="+mn-ea"/>
              </a:rPr>
              <a:t>4</a:t>
            </a:fld>
            <a:endParaRPr lang="en-US" sz="1200" b="0" strike="noStrike" spc="-1">
              <a:latin typeface="Times New Roman"/>
            </a:endParaRPr>
          </a:p>
        </p:txBody>
      </p:sp>
    </p:spTree>
    <p:extLst>
      <p:ext uri="{BB962C8B-B14F-4D97-AF65-F5344CB8AC3E}">
        <p14:creationId xmlns:p14="http://schemas.microsoft.com/office/powerpoint/2010/main" val="20813275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15F9B1A9-CAEA-4E40-9659-3AAA2EAEEC3C}" type="slidenum">
              <a:rPr lang="en-US" altLang="zh-CN" smtClean="0">
                <a:solidFill>
                  <a:prstClr val="black"/>
                </a:solidFill>
              </a:rPr>
              <a:pPr/>
              <a:t>10</a:t>
            </a:fld>
            <a:endParaRPr lang="en-US" altLang="zh-CN">
              <a:solidFill>
                <a:prstClr val="black"/>
              </a:solidFill>
            </a:endParaRPr>
          </a:p>
        </p:txBody>
      </p:sp>
      <p:sp>
        <p:nvSpPr>
          <p:cNvPr id="76803" name="Rectangle 7"/>
          <p:cNvSpPr txBox="1">
            <a:spLocks noGrp="1" noChangeArrowheads="1"/>
          </p:cNvSpPr>
          <p:nvPr/>
        </p:nvSpPr>
        <p:spPr bwMode="auto">
          <a:xfrm>
            <a:off x="3855773" y="9441815"/>
            <a:ext cx="2949840" cy="497525"/>
          </a:xfrm>
          <a:prstGeom prst="rect">
            <a:avLst/>
          </a:prstGeom>
          <a:noFill/>
          <a:ln w="9525">
            <a:noFill/>
            <a:miter lim="800000"/>
            <a:headEnd/>
            <a:tailEnd/>
          </a:ln>
        </p:spPr>
        <p:txBody>
          <a:bodyPr lIns="93177" tIns="46589" rIns="93177" bIns="46589" anchor="b"/>
          <a:lstStyle/>
          <a:p>
            <a:pPr algn="r" defTabSz="931863" eaLnBrk="0" hangingPunct="0"/>
            <a:fld id="{BCC2ABD3-6192-4FC8-9429-95EBDAE7C5C1}" type="slidenum">
              <a:rPr lang="en-US" altLang="zh-CN" sz="1200">
                <a:solidFill>
                  <a:prstClr val="black"/>
                </a:solidFill>
                <a:ea typeface="MS PGothic" pitchFamily="34" charset="-128"/>
              </a:rPr>
              <a:pPr algn="r" defTabSz="931863" eaLnBrk="0" hangingPunct="0"/>
              <a:t>10</a:t>
            </a:fld>
            <a:endParaRPr lang="en-US" altLang="zh-CN" sz="1200">
              <a:solidFill>
                <a:prstClr val="black"/>
              </a:solidFill>
              <a:ea typeface="MS PGothic" pitchFamily="34" charset="-128"/>
            </a:endParaRPr>
          </a:p>
        </p:txBody>
      </p:sp>
      <p:sp>
        <p:nvSpPr>
          <p:cNvPr id="76804" name="Rectangle 2"/>
          <p:cNvSpPr>
            <a:spLocks noGrp="1" noRot="1" noChangeAspect="1" noChangeArrowheads="1" noTextEdit="1"/>
          </p:cNvSpPr>
          <p:nvPr>
            <p:ph type="sldImg"/>
          </p:nvPr>
        </p:nvSpPr>
        <p:spPr bwMode="auto">
          <a:xfrm>
            <a:off x="90488" y="746125"/>
            <a:ext cx="6624637" cy="3725863"/>
          </a:xfrm>
          <a:noFill/>
          <a:ln>
            <a:solidFill>
              <a:srgbClr val="000000"/>
            </a:solidFill>
            <a:miter lim="800000"/>
            <a:headEnd/>
            <a:tailEnd/>
          </a:ln>
        </p:spPr>
      </p:sp>
      <p:sp>
        <p:nvSpPr>
          <p:cNvPr id="103429" name="Rectangle 3"/>
          <p:cNvSpPr>
            <a:spLocks noGrp="1" noChangeArrowheads="1"/>
          </p:cNvSpPr>
          <p:nvPr>
            <p:ph type="body" idx="1"/>
          </p:nvPr>
        </p:nvSpPr>
        <p:spPr>
          <a:xfrm>
            <a:off x="907523" y="4722499"/>
            <a:ext cx="4990571" cy="4471351"/>
          </a:xfrm>
          <a:ln/>
        </p:spPr>
        <p:txBody>
          <a:bodyPr lIns="93177" tIns="46589" rIns="93177" bIns="46589"/>
          <a:lstStyle/>
          <a:p>
            <a:pPr eaLnBrk="1" fontAlgn="auto" hangingPunct="1">
              <a:spcBef>
                <a:spcPts val="0"/>
              </a:spcBef>
              <a:spcAft>
                <a:spcPts val="0"/>
              </a:spcAft>
              <a:defRPr/>
            </a:pPr>
            <a:endParaRPr lang="en-US" altLang="zh-CN" b="0" dirty="0"/>
          </a:p>
        </p:txBody>
      </p:sp>
    </p:spTree>
    <p:extLst>
      <p:ext uri="{BB962C8B-B14F-4D97-AF65-F5344CB8AC3E}">
        <p14:creationId xmlns:p14="http://schemas.microsoft.com/office/powerpoint/2010/main" val="40189897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6" name="标题 1"/>
          <p:cNvSpPr>
            <a:spLocks noGrp="1"/>
          </p:cNvSpPr>
          <p:nvPr>
            <p:ph type="title"/>
          </p:nvPr>
        </p:nvSpPr>
        <p:spPr>
          <a:xfrm>
            <a:off x="623635" y="2085266"/>
            <a:ext cx="8067034" cy="2207832"/>
          </a:xfrm>
          <a:prstGeom prst="rect">
            <a:avLst/>
          </a:prstGeom>
        </p:spPr>
        <p:txBody>
          <a:bodyPr anchor="ctr"/>
          <a:lstStyle>
            <a:lvl1pPr>
              <a:lnSpc>
                <a:spcPct val="100000"/>
              </a:lnSpc>
              <a:defRPr sz="9600">
                <a:solidFill>
                  <a:schemeClr val="tx1">
                    <a:lumMod val="75000"/>
                    <a:lumOff val="25000"/>
                  </a:schemeClr>
                </a:solidFill>
                <a:latin typeface="+mj-ea"/>
                <a:ea typeface="+mj-ea"/>
              </a:defRPr>
            </a:lvl1pPr>
          </a:lstStyle>
          <a:p>
            <a:r>
              <a:rPr lang="zh-CN" altLang="en-US" dirty="0"/>
              <a:t>单击此处编辑母版标题样式</a:t>
            </a:r>
          </a:p>
        </p:txBody>
      </p:sp>
      <p:sp>
        <p:nvSpPr>
          <p:cNvPr id="7" name="副标题 2"/>
          <p:cNvSpPr>
            <a:spLocks noGrp="1"/>
          </p:cNvSpPr>
          <p:nvPr>
            <p:ph type="subTitle" idx="11"/>
          </p:nvPr>
        </p:nvSpPr>
        <p:spPr>
          <a:xfrm>
            <a:off x="653178" y="4797152"/>
            <a:ext cx="5954987" cy="768086"/>
          </a:xfrm>
          <a:prstGeom prst="rect">
            <a:avLst/>
          </a:prstGeom>
        </p:spPr>
        <p:txBody>
          <a:bodyPr anchor="ctr"/>
          <a:lstStyle>
            <a:lvl1pPr marL="0" indent="0" algn="l" fontAlgn="t">
              <a:buNone/>
              <a:defRPr sz="2133" b="0">
                <a:solidFill>
                  <a:schemeClr val="tx1">
                    <a:lumMod val="75000"/>
                    <a:lumOff val="25000"/>
                  </a:schemeClr>
                </a:solidFill>
                <a:latin typeface="+mj-ea"/>
                <a:ea typeface="+mj-ea"/>
              </a:defRPr>
            </a:lvl1pPr>
            <a:lvl2pPr marL="609402" indent="0" algn="ctr">
              <a:buNone/>
              <a:defRPr>
                <a:solidFill>
                  <a:schemeClr val="tx1">
                    <a:tint val="75000"/>
                  </a:schemeClr>
                </a:solidFill>
              </a:defRPr>
            </a:lvl2pPr>
            <a:lvl3pPr marL="1218804" indent="0" algn="ctr">
              <a:buNone/>
              <a:defRPr>
                <a:solidFill>
                  <a:schemeClr val="tx1">
                    <a:tint val="75000"/>
                  </a:schemeClr>
                </a:solidFill>
              </a:defRPr>
            </a:lvl3pPr>
            <a:lvl4pPr marL="1828206" indent="0" algn="ctr">
              <a:buNone/>
              <a:defRPr>
                <a:solidFill>
                  <a:schemeClr val="tx1">
                    <a:tint val="75000"/>
                  </a:schemeClr>
                </a:solidFill>
              </a:defRPr>
            </a:lvl4pPr>
            <a:lvl5pPr marL="2437608" indent="0" algn="ctr">
              <a:buNone/>
              <a:defRPr>
                <a:solidFill>
                  <a:schemeClr val="tx1">
                    <a:tint val="75000"/>
                  </a:schemeClr>
                </a:solidFill>
              </a:defRPr>
            </a:lvl5pPr>
            <a:lvl6pPr marL="3047009" indent="0" algn="ctr">
              <a:buNone/>
              <a:defRPr>
                <a:solidFill>
                  <a:schemeClr val="tx1">
                    <a:tint val="75000"/>
                  </a:schemeClr>
                </a:solidFill>
              </a:defRPr>
            </a:lvl6pPr>
            <a:lvl7pPr marL="3656411" indent="0" algn="ctr">
              <a:buNone/>
              <a:defRPr>
                <a:solidFill>
                  <a:schemeClr val="tx1">
                    <a:tint val="75000"/>
                  </a:schemeClr>
                </a:solidFill>
              </a:defRPr>
            </a:lvl7pPr>
            <a:lvl8pPr marL="4265813" indent="0" algn="ctr">
              <a:buNone/>
              <a:defRPr>
                <a:solidFill>
                  <a:schemeClr val="tx1">
                    <a:tint val="75000"/>
                  </a:schemeClr>
                </a:solidFill>
              </a:defRPr>
            </a:lvl8pPr>
            <a:lvl9pPr marL="4875215" indent="0" algn="ctr">
              <a:buNone/>
              <a:defRPr>
                <a:solidFill>
                  <a:schemeClr val="tx1">
                    <a:tint val="75000"/>
                  </a:schemeClr>
                </a:solidFill>
              </a:defRPr>
            </a:lvl9pPr>
          </a:lstStyle>
          <a:p>
            <a:r>
              <a:rPr lang="zh-CN" altLang="en-US" dirty="0"/>
              <a:t>单击此处编辑母版副标题样式</a:t>
            </a:r>
            <a:endParaRPr lang="zh-CN" altLang="zh-CN" dirty="0"/>
          </a:p>
        </p:txBody>
      </p:sp>
    </p:spTree>
    <p:extLst>
      <p:ext uri="{BB962C8B-B14F-4D97-AF65-F5344CB8AC3E}">
        <p14:creationId xmlns:p14="http://schemas.microsoft.com/office/powerpoint/2010/main" val="61936654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8000">
        <p159:morph option="byObject"/>
      </p:transition>
    </mc:Choice>
    <mc:Fallback xmlns="">
      <p:transition spd="slow" advClick="0" advTm="800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sp>
        <p:nvSpPr>
          <p:cNvPr id="10" name="标题 1"/>
          <p:cNvSpPr>
            <a:spLocks noGrp="1"/>
          </p:cNvSpPr>
          <p:nvPr>
            <p:ph type="ctrTitle"/>
          </p:nvPr>
        </p:nvSpPr>
        <p:spPr>
          <a:xfrm>
            <a:off x="239443" y="899614"/>
            <a:ext cx="6531276" cy="2387600"/>
          </a:xfrm>
          <a:prstGeom prst="rect">
            <a:avLst/>
          </a:prstGeom>
        </p:spPr>
        <p:txBody>
          <a:bodyPr anchor="ctr">
            <a:normAutofit/>
          </a:bodyPr>
          <a:lstStyle>
            <a:lvl1pPr algn="l">
              <a:defRPr>
                <a:latin typeface="微软雅黑" panose="020B0503020204020204" pitchFamily="34" charset="-122"/>
                <a:ea typeface="微软雅黑" panose="020B0503020204020204" pitchFamily="34" charset="-122"/>
              </a:defRPr>
            </a:lvl1pPr>
          </a:lstStyle>
          <a:p>
            <a:endParaRPr lang="en-US" sz="4798" dirty="0">
              <a:solidFill>
                <a:schemeClr val="bg1"/>
              </a:solidFill>
            </a:endParaRPr>
          </a:p>
        </p:txBody>
      </p:sp>
      <p:sp>
        <p:nvSpPr>
          <p:cNvPr id="11" name="副标题 2"/>
          <p:cNvSpPr>
            <a:spLocks noGrp="1"/>
          </p:cNvSpPr>
          <p:nvPr>
            <p:ph type="subTitle" idx="1"/>
          </p:nvPr>
        </p:nvSpPr>
        <p:spPr>
          <a:xfrm>
            <a:off x="239443" y="3429000"/>
            <a:ext cx="6531276" cy="885327"/>
          </a:xfrm>
          <a:prstGeom prst="rect">
            <a:avLst/>
          </a:prstGeom>
        </p:spPr>
        <p:txBody>
          <a:bodyPr anchor="ctr"/>
          <a:lstStyle>
            <a:lvl1pPr marL="0" indent="0" algn="l">
              <a:buNone/>
              <a:defRPr>
                <a:latin typeface="微软雅黑" panose="020B0503020204020204" pitchFamily="34" charset="-122"/>
                <a:ea typeface="微软雅黑" panose="020B0503020204020204" pitchFamily="34" charset="-122"/>
              </a:defRPr>
            </a:lvl1pPr>
          </a:lstStyle>
          <a:p>
            <a:endParaRPr lang="en-US" altLang="zh-CN" dirty="0">
              <a:solidFill>
                <a:schemeClr val="bg1"/>
              </a:solidFill>
            </a:endParaRPr>
          </a:p>
        </p:txBody>
      </p:sp>
    </p:spTree>
    <p:extLst>
      <p:ext uri="{BB962C8B-B14F-4D97-AF65-F5344CB8AC3E}">
        <p14:creationId xmlns:p14="http://schemas.microsoft.com/office/powerpoint/2010/main" val="15358173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8000">
        <p159:morph option="byObject"/>
      </p:transition>
    </mc:Choice>
    <mc:Fallback xmlns="">
      <p:transition spd="slow" advClick="0" advTm="800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3636" y="319530"/>
            <a:ext cx="10963473" cy="589190"/>
          </a:xfrm>
          <a:prstGeom prst="rect">
            <a:avLst/>
          </a:prstGeom>
        </p:spPr>
        <p:txBody>
          <a:bodyPr/>
          <a:lstStyle>
            <a:lvl1pPr>
              <a:defRPr kumimoji="0" lang="zh-CN" altLang="en-US" sz="3199" b="1" i="0" u="none" strike="noStrike" kern="0" cap="none" spc="0" normalizeH="0" baseline="0" dirty="0">
                <a:ln>
                  <a:noFill/>
                </a:ln>
                <a:solidFill>
                  <a:srgbClr val="FFC000"/>
                </a:solidFill>
                <a:effectLst/>
                <a:uLnTx/>
                <a:uFillTx/>
                <a:latin typeface="微软雅黑" pitchFamily="34" charset="-122"/>
                <a:ea typeface="微软雅黑" pitchFamily="34" charset="-122"/>
                <a:cs typeface="Arial" pitchFamily="34" charset="0"/>
              </a:defRPr>
            </a:lvl1pPr>
          </a:lstStyle>
          <a:p>
            <a:r>
              <a:rPr lang="zh-CN" altLang="en-US" dirty="0"/>
              <a:t>单击此处编辑母版标题样式</a:t>
            </a:r>
          </a:p>
        </p:txBody>
      </p:sp>
      <p:sp>
        <p:nvSpPr>
          <p:cNvPr id="3" name="内容占位符 2"/>
          <p:cNvSpPr>
            <a:spLocks noGrp="1"/>
          </p:cNvSpPr>
          <p:nvPr>
            <p:ph sz="half" idx="1"/>
          </p:nvPr>
        </p:nvSpPr>
        <p:spPr>
          <a:xfrm>
            <a:off x="623635" y="1600203"/>
            <a:ext cx="5290949" cy="4525736"/>
          </a:xfrm>
          <a:prstGeom prst="rect">
            <a:avLst/>
          </a:prstGeom>
          <a:noFill/>
        </p:spPr>
        <p:txBody>
          <a:bodyPr/>
          <a:lstStyle>
            <a:lvl1pPr marL="239106" marR="0" indent="-239106" algn="l" defTabSz="1218804" rtl="0" eaLnBrk="0" fontAlgn="base" latinLnBrk="0" hangingPunct="0">
              <a:lnSpc>
                <a:spcPct val="150000"/>
              </a:lnSpc>
              <a:spcBef>
                <a:spcPts val="0"/>
              </a:spcBef>
              <a:spcAft>
                <a:spcPct val="0"/>
              </a:spcAft>
              <a:buClr>
                <a:srgbClr val="71B2FF"/>
              </a:buCl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50000"/>
              </a:lnSpc>
              <a:spcBef>
                <a:spcPts val="0"/>
              </a:spcBef>
              <a:spcAft>
                <a:spcPct val="0"/>
              </a:spcAft>
              <a:buClr>
                <a:srgbClr val="71B2FF"/>
              </a:buClr>
              <a:buFont typeface="Arial" panose="020B0604020202020204" pitchFamily="34" charset="0"/>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50000"/>
              </a:lnSpc>
              <a:spcBef>
                <a:spcPts val="0"/>
              </a:spcBef>
              <a:spcAft>
                <a:spcPct val="0"/>
              </a:spcAft>
              <a:buClr>
                <a:srgbClr val="71B2FF"/>
              </a:buClr>
              <a:buFontTx/>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
        <p:nvSpPr>
          <p:cNvPr id="5" name="内容占位符 2"/>
          <p:cNvSpPr>
            <a:spLocks noGrp="1"/>
          </p:cNvSpPr>
          <p:nvPr>
            <p:ph sz="half" idx="10"/>
          </p:nvPr>
        </p:nvSpPr>
        <p:spPr>
          <a:xfrm>
            <a:off x="6296160" y="1600203"/>
            <a:ext cx="5290949" cy="4525736"/>
          </a:xfrm>
          <a:prstGeom prst="rect">
            <a:avLst/>
          </a:prstGeom>
        </p:spPr>
        <p:txBody>
          <a:bodyPr/>
          <a:lstStyle>
            <a:lvl1pPr marL="239106" indent="-239106">
              <a:lnSpc>
                <a:spcPct val="150000"/>
              </a:lnSpc>
              <a:spcBef>
                <a:spcPts val="0"/>
              </a:spcBef>
              <a:buClr>
                <a:schemeClr val="accent2">
                  <a:lumMod val="90000"/>
                </a:schemeClr>
              </a:buClr>
              <a:defRPr sz="2133" b="0">
                <a:latin typeface="微软雅黑" panose="020B0503020204020204" pitchFamily="34" charset="-122"/>
                <a:ea typeface="微软雅黑" panose="020B0503020204020204" pitchFamily="34" charset="-122"/>
              </a:defRPr>
            </a:lvl1pPr>
            <a:lvl2pPr marL="476096" indent="-236990">
              <a:lnSpc>
                <a:spcPct val="150000"/>
              </a:lnSpc>
              <a:spcBef>
                <a:spcPts val="0"/>
              </a:spcBef>
              <a:buClr>
                <a:schemeClr val="accent2">
                  <a:lumMod val="75000"/>
                </a:schemeClr>
              </a:buClr>
              <a:buFont typeface="Arial" panose="020B0604020202020204" pitchFamily="34" charset="0"/>
              <a:buChar char="◦"/>
              <a:defRPr sz="1866">
                <a:latin typeface="微软雅黑" panose="020B0503020204020204" pitchFamily="34" charset="-122"/>
                <a:ea typeface="微软雅黑" panose="020B0503020204020204" pitchFamily="34" charset="-122"/>
              </a:defRPr>
            </a:lvl2pPr>
            <a:lvl3pPr marL="833696" indent="-236990">
              <a:lnSpc>
                <a:spcPct val="150000"/>
              </a:lnSpc>
              <a:spcBef>
                <a:spcPts val="0"/>
              </a:spcBef>
              <a:buClr>
                <a:schemeClr val="accent2">
                  <a:lumMod val="90000"/>
                </a:schemeClr>
              </a:buClr>
              <a:buFontTx/>
              <a:buChar char="-"/>
              <a:defRPr sz="1599">
                <a:latin typeface="微软雅黑" panose="020B0503020204020204" pitchFamily="34" charset="-122"/>
                <a:ea typeface="微软雅黑" panose="020B0503020204020204" pitchFamily="34" charset="-122"/>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326504403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8000">
        <p159:morph option="byObject"/>
      </p:transition>
    </mc:Choice>
    <mc:Fallback xmlns="">
      <p:transition spd="slow" advClick="0" advTm="800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3636" y="344304"/>
            <a:ext cx="10731329" cy="589190"/>
          </a:xfrm>
          <a:prstGeom prst="rect">
            <a:avLst/>
          </a:prstGeom>
        </p:spPr>
        <p:txBody>
          <a:bodyPr/>
          <a:lstStyle>
            <a:lvl1pPr>
              <a:defRPr kumimoji="0" lang="zh-CN" altLang="en-US" sz="3199" b="1" i="0" u="none" strike="noStrike" kern="0" cap="none" spc="0" normalizeH="0" baseline="0" dirty="0">
                <a:ln>
                  <a:noFill/>
                </a:ln>
                <a:solidFill>
                  <a:srgbClr val="FFC000"/>
                </a:solidFill>
                <a:effectLst/>
                <a:uLnTx/>
                <a:uFillTx/>
                <a:latin typeface="微软雅黑" pitchFamily="34" charset="-122"/>
                <a:ea typeface="微软雅黑" pitchFamily="34" charset="-122"/>
                <a:cs typeface="Arial" pitchFamily="34" charset="0"/>
              </a:defRPr>
            </a:lvl1pPr>
          </a:lstStyle>
          <a:p>
            <a:r>
              <a:rPr lang="zh-CN" altLang="en-US" dirty="0"/>
              <a:t>单击此处编辑母版标题样式</a:t>
            </a:r>
          </a:p>
        </p:txBody>
      </p:sp>
      <p:sp>
        <p:nvSpPr>
          <p:cNvPr id="3" name="内容占位符 2"/>
          <p:cNvSpPr>
            <a:spLocks noGrp="1"/>
          </p:cNvSpPr>
          <p:nvPr>
            <p:ph sz="half" idx="1"/>
          </p:nvPr>
        </p:nvSpPr>
        <p:spPr>
          <a:xfrm>
            <a:off x="623635" y="1600203"/>
            <a:ext cx="10731328" cy="4525736"/>
          </a:xfrm>
          <a:prstGeom prst="rect">
            <a:avLst/>
          </a:prstGeom>
          <a:noFill/>
        </p:spPr>
        <p:txBody>
          <a:bodyPr/>
          <a:lstStyle>
            <a:lvl1pPr marL="239106" marR="0" indent="-239106" algn="l" defTabSz="1218804" rtl="0" eaLnBrk="0" fontAlgn="base" latinLnBrk="0" hangingPunct="0">
              <a:lnSpc>
                <a:spcPct val="150000"/>
              </a:lnSpc>
              <a:spcBef>
                <a:spcPts val="0"/>
              </a:spcBef>
              <a:spcAft>
                <a:spcPct val="0"/>
              </a:spcAft>
              <a:buClr>
                <a:srgbClr val="71B2FF"/>
              </a:buCl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50000"/>
              </a:lnSpc>
              <a:spcBef>
                <a:spcPts val="0"/>
              </a:spcBef>
              <a:spcAft>
                <a:spcPct val="0"/>
              </a:spcAft>
              <a:buClr>
                <a:srgbClr val="71B2FF"/>
              </a:buClr>
              <a:buFont typeface="Arial" panose="020B0604020202020204" pitchFamily="34" charset="0"/>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50000"/>
              </a:lnSpc>
              <a:spcBef>
                <a:spcPts val="0"/>
              </a:spcBef>
              <a:spcAft>
                <a:spcPct val="0"/>
              </a:spcAft>
              <a:buClr>
                <a:srgbClr val="71B2FF"/>
              </a:buClr>
              <a:buFontTx/>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189791219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8000">
        <p159:morph option="byObject"/>
      </p:transition>
    </mc:Choice>
    <mc:Fallback xmlns="">
      <p:transition spd="slow" advClick="0" advTm="800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31327190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3636" y="344304"/>
            <a:ext cx="10963473" cy="589190"/>
          </a:xfrm>
          <a:prstGeom prst="rect">
            <a:avLst/>
          </a:prstGeom>
        </p:spPr>
        <p:txBody>
          <a:bodyPr/>
          <a:lstStyle>
            <a:lvl1pPr>
              <a:defRPr kumimoji="0" lang="zh-CN" altLang="en-US" sz="3199" b="1" i="0" u="none" strike="noStrike" kern="0" cap="none" spc="0" normalizeH="0" baseline="0" dirty="0">
                <a:ln>
                  <a:noFill/>
                </a:ln>
                <a:solidFill>
                  <a:srgbClr val="FFC000"/>
                </a:solidFill>
                <a:effectLst/>
                <a:uLnTx/>
                <a:uFillTx/>
                <a:latin typeface="微软雅黑" pitchFamily="34" charset="-122"/>
                <a:ea typeface="微软雅黑" pitchFamily="34" charset="-122"/>
                <a:cs typeface="Arial" pitchFamily="34" charset="0"/>
              </a:defRPr>
            </a:lvl1pPr>
          </a:lstStyle>
          <a:p>
            <a:r>
              <a:rPr lang="zh-CN" altLang="en-US" dirty="0"/>
              <a:t>单击此处编辑母版标题样式</a:t>
            </a:r>
          </a:p>
        </p:txBody>
      </p:sp>
      <p:sp>
        <p:nvSpPr>
          <p:cNvPr id="3" name="内容占位符 2"/>
          <p:cNvSpPr>
            <a:spLocks noGrp="1"/>
          </p:cNvSpPr>
          <p:nvPr>
            <p:ph sz="half" idx="1"/>
          </p:nvPr>
        </p:nvSpPr>
        <p:spPr>
          <a:xfrm>
            <a:off x="623635" y="1600203"/>
            <a:ext cx="10963473" cy="4525736"/>
          </a:xfrm>
          <a:prstGeom prst="rect">
            <a:avLst/>
          </a:prstGeom>
          <a:solidFill>
            <a:schemeClr val="bg1"/>
          </a:solidFill>
        </p:spPr>
        <p:txBody>
          <a:bodyPr/>
          <a:lstStyle>
            <a:lvl1pPr marL="239106" marR="0" indent="-239106" algn="l" defTabSz="1218804" rtl="0" eaLnBrk="0" fontAlgn="base" latinLnBrk="0" hangingPunct="0">
              <a:lnSpc>
                <a:spcPct val="150000"/>
              </a:lnSpc>
              <a:spcBef>
                <a:spcPts val="0"/>
              </a:spcBef>
              <a:spcAft>
                <a:spcPct val="0"/>
              </a:spcAft>
              <a:buClr>
                <a:srgbClr val="71B2FF"/>
              </a:buCl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50000"/>
              </a:lnSpc>
              <a:spcBef>
                <a:spcPts val="0"/>
              </a:spcBef>
              <a:spcAft>
                <a:spcPct val="0"/>
              </a:spcAft>
              <a:buClr>
                <a:srgbClr val="71B2FF"/>
              </a:buClr>
              <a:buFont typeface="Arial" panose="020B0604020202020204" pitchFamily="34" charset="0"/>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50000"/>
              </a:lnSpc>
              <a:spcBef>
                <a:spcPts val="0"/>
              </a:spcBef>
              <a:spcAft>
                <a:spcPct val="0"/>
              </a:spcAft>
              <a:buClr>
                <a:srgbClr val="71B2FF"/>
              </a:buClr>
              <a:buFontTx/>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277102015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8000">
        <p159:morph option="byObject"/>
      </p:transition>
    </mc:Choice>
    <mc:Fallback xmlns="">
      <p:transition spd="slow" advClick="0" advTm="8000">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7584005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7" name="标题 1"/>
          <p:cNvSpPr>
            <a:spLocks noGrp="1"/>
          </p:cNvSpPr>
          <p:nvPr>
            <p:ph type="title"/>
          </p:nvPr>
        </p:nvSpPr>
        <p:spPr>
          <a:xfrm>
            <a:off x="623636" y="344304"/>
            <a:ext cx="10963473" cy="589190"/>
          </a:xfrm>
          <a:prstGeom prst="rect">
            <a:avLst/>
          </a:prstGeom>
        </p:spPr>
        <p:txBody>
          <a:bodyPr anchor="ctr"/>
          <a:lstStyle>
            <a:lvl1pPr>
              <a:defRPr sz="3200" b="1">
                <a:solidFill>
                  <a:schemeClr val="bg1"/>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10" name="内容占位符 2"/>
          <p:cNvSpPr>
            <a:spLocks noGrp="1"/>
          </p:cNvSpPr>
          <p:nvPr>
            <p:ph sz="half" idx="1"/>
          </p:nvPr>
        </p:nvSpPr>
        <p:spPr>
          <a:xfrm>
            <a:off x="719684" y="1413398"/>
            <a:ext cx="10757396" cy="4525736"/>
          </a:xfrm>
          <a:prstGeom prst="rect">
            <a:avLst/>
          </a:prstGeom>
        </p:spPr>
        <p:txBody>
          <a:bodyPr/>
          <a:lstStyle>
            <a:lvl1pPr marL="239106" indent="-239106">
              <a:lnSpc>
                <a:spcPct val="150000"/>
              </a:lnSpc>
              <a:spcBef>
                <a:spcPts val="0"/>
              </a:spcBef>
              <a:buClr>
                <a:schemeClr val="accent2">
                  <a:lumMod val="90000"/>
                </a:schemeClr>
              </a:buClr>
              <a:defRPr sz="2133" b="0">
                <a:latin typeface="微软雅黑" panose="020B0503020204020204" pitchFamily="34" charset="-122"/>
                <a:ea typeface="微软雅黑" panose="020B0503020204020204" pitchFamily="34" charset="-122"/>
              </a:defRPr>
            </a:lvl1pPr>
            <a:lvl2pPr marL="476096" indent="-236990">
              <a:lnSpc>
                <a:spcPct val="150000"/>
              </a:lnSpc>
              <a:spcBef>
                <a:spcPts val="0"/>
              </a:spcBef>
              <a:buClr>
                <a:schemeClr val="accent2">
                  <a:lumMod val="75000"/>
                </a:schemeClr>
              </a:buClr>
              <a:buFont typeface="Arial" panose="020B0604020202020204" pitchFamily="34" charset="0"/>
              <a:buChar char="◦"/>
              <a:defRPr sz="1866">
                <a:latin typeface="微软雅黑" panose="020B0503020204020204" pitchFamily="34" charset="-122"/>
                <a:ea typeface="微软雅黑" panose="020B0503020204020204" pitchFamily="34" charset="-122"/>
              </a:defRPr>
            </a:lvl2pPr>
            <a:lvl3pPr marL="833696" indent="-236990">
              <a:lnSpc>
                <a:spcPct val="150000"/>
              </a:lnSpc>
              <a:spcBef>
                <a:spcPts val="0"/>
              </a:spcBef>
              <a:buClr>
                <a:schemeClr val="accent2">
                  <a:lumMod val="90000"/>
                </a:schemeClr>
              </a:buClr>
              <a:buFontTx/>
              <a:buChar char="-"/>
              <a:defRPr sz="1599">
                <a:latin typeface="微软雅黑" panose="020B0503020204020204" pitchFamily="34" charset="-122"/>
                <a:ea typeface="微软雅黑" panose="020B0503020204020204" pitchFamily="34" charset="-122"/>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214075075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
        <p:nvSpPr>
          <p:cNvPr id="4" name="Rectangle 5"/>
          <p:cNvSpPr>
            <a:spLocks noChangeArrowheads="1"/>
          </p:cNvSpPr>
          <p:nvPr userDrawn="1"/>
        </p:nvSpPr>
        <p:spPr bwMode="auto">
          <a:xfrm>
            <a:off x="8493235" y="6504275"/>
            <a:ext cx="398981" cy="2455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0" hangingPunct="0">
              <a:lnSpc>
                <a:spcPct val="85000"/>
              </a:lnSpc>
            </a:pPr>
            <a:r>
              <a:rPr lang="de-DE" altLang="zh-CN" sz="1333" dirty="0">
                <a:solidFill>
                  <a:srgbClr val="000000">
                    <a:lumMod val="65000"/>
                    <a:lumOff val="35000"/>
                  </a:srgbClr>
                </a:solidFill>
                <a:latin typeface="FrutigerNext LT Bold" pitchFamily="34" charset="0"/>
                <a:ea typeface="MS PGothic" pitchFamily="34" charset="-128"/>
              </a:rPr>
              <a:t> </a:t>
            </a:r>
            <a:fld id="{A4C34F22-587E-473D-9099-376F4F013A30}" type="slidenum">
              <a:rPr lang="de-DE" altLang="zh-CN" sz="1333">
                <a:solidFill>
                  <a:srgbClr val="000000">
                    <a:lumMod val="65000"/>
                    <a:lumOff val="35000"/>
                  </a:srgbClr>
                </a:solidFill>
                <a:latin typeface="FrutigerNext LT Light" pitchFamily="34" charset="0"/>
                <a:ea typeface="MS PGothic" pitchFamily="34" charset="-128"/>
              </a:rPr>
              <a:pPr eaLnBrk="0" hangingPunct="0">
                <a:lnSpc>
                  <a:spcPct val="85000"/>
                </a:lnSpc>
              </a:pPr>
              <a:t>‹#›</a:t>
            </a:fld>
            <a:endParaRPr lang="en-GB" altLang="zh-CN" sz="1333" dirty="0">
              <a:solidFill>
                <a:srgbClr val="000000">
                  <a:lumMod val="65000"/>
                  <a:lumOff val="35000"/>
                </a:srgbClr>
              </a:solidFill>
              <a:latin typeface="FrutigerNext LT Light" pitchFamily="34" charset="0"/>
              <a:ea typeface="MS PGothic" pitchFamily="34" charset="-128"/>
            </a:endParaRPr>
          </a:p>
        </p:txBody>
      </p:sp>
    </p:spTree>
    <p:extLst>
      <p:ext uri="{BB962C8B-B14F-4D97-AF65-F5344CB8AC3E}">
        <p14:creationId xmlns:p14="http://schemas.microsoft.com/office/powerpoint/2010/main" val="426177578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xml"/><Relationship Id="rId1" Type="http://schemas.openxmlformats.org/officeDocument/2006/relationships/slideLayout" Target="../slideLayouts/slideLayout1.xml"/><Relationship Id="rId5" Type="http://schemas.openxmlformats.org/officeDocument/2006/relationships/hyperlink" Target="http://www.mindspore.cn/" TargetMode="External"/><Relationship Id="rId4" Type="http://schemas.openxmlformats.org/officeDocument/2006/relationships/hyperlink" Target="http://www.hiascend.com/" TargetMode="External"/></Relationships>
</file>

<file path=ppt/slideMasters/_rels/slideMaster2.xml.rels><?xml version="1.0" encoding="UTF-8" standalone="yes"?>
<Relationships xmlns="http://schemas.openxmlformats.org/package/2006/relationships"><Relationship Id="rId8" Type="http://schemas.openxmlformats.org/officeDocument/2006/relationships/hyperlink" Target="http://www.hiascend.com/" TargetMode="External"/><Relationship Id="rId3" Type="http://schemas.openxmlformats.org/officeDocument/2006/relationships/image" Target="../media/image2.jpg"/><Relationship Id="rId7" Type="http://schemas.openxmlformats.org/officeDocument/2006/relationships/image" Target="../media/image6.png"/><Relationship Id="rId2" Type="http://schemas.openxmlformats.org/officeDocument/2006/relationships/theme" Target="../theme/theme2.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hyperlink" Target="http://www.mindspore.cn/" TargetMode="External"/></Relationships>
</file>

<file path=ppt/slideMasters/_rels/slideMaster3.xml.rels><?xml version="1.0" encoding="UTF-8" standalone="yes"?>
<Relationships xmlns="http://schemas.openxmlformats.org/package/2006/relationships"><Relationship Id="rId8" Type="http://schemas.openxmlformats.org/officeDocument/2006/relationships/hyperlink" Target="http://www.mindspore.cn/" TargetMode="External"/><Relationship Id="rId3" Type="http://schemas.openxmlformats.org/officeDocument/2006/relationships/slideLayout" Target="../slideLayouts/slideLayout5.xml"/><Relationship Id="rId7" Type="http://schemas.openxmlformats.org/officeDocument/2006/relationships/hyperlink" Target="http://www.hiascend.com/" TargetMode="Externa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7.xml"/><Relationship Id="rId1" Type="http://schemas.openxmlformats.org/officeDocument/2006/relationships/slideLayout" Target="../slideLayouts/slideLayout6.xml"/><Relationship Id="rId5" Type="http://schemas.openxmlformats.org/officeDocument/2006/relationships/hyperlink" Target="http://www.mindspore.cn/" TargetMode="External"/><Relationship Id="rId4" Type="http://schemas.openxmlformats.org/officeDocument/2006/relationships/hyperlink" Target="http://www.hiascend.com/" TargetMode="External"/></Relationships>
</file>

<file path=ppt/slideMasters/_rels/slideMaster5.xml.rels><?xml version="1.0" encoding="UTF-8" standalone="yes"?>
<Relationships xmlns="http://schemas.openxmlformats.org/package/2006/relationships"><Relationship Id="rId3" Type="http://schemas.openxmlformats.org/officeDocument/2006/relationships/hyperlink" Target="http://www.hiascend.com/" TargetMode="External"/><Relationship Id="rId2" Type="http://schemas.openxmlformats.org/officeDocument/2006/relationships/theme" Target="../theme/theme5.xml"/><Relationship Id="rId1" Type="http://schemas.openxmlformats.org/officeDocument/2006/relationships/slideLayout" Target="../slideLayouts/slideLayout8.xml"/><Relationship Id="rId4" Type="http://schemas.openxmlformats.org/officeDocument/2006/relationships/hyperlink" Target="http://www.mindspore.cn/" TargetMode="External"/></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hyperlink" Target="http://www.mindspore.cn/" TargetMode="External"/><Relationship Id="rId2" Type="http://schemas.openxmlformats.org/officeDocument/2006/relationships/theme" Target="../theme/theme6.xml"/><Relationship Id="rId1" Type="http://schemas.openxmlformats.org/officeDocument/2006/relationships/slideLayout" Target="../slideLayouts/slideLayout9.xml"/><Relationship Id="rId6" Type="http://schemas.openxmlformats.org/officeDocument/2006/relationships/hyperlink" Target="http://www.hiascend.com/" TargetMode="External"/><Relationship Id="rId5" Type="http://schemas.openxmlformats.org/officeDocument/2006/relationships/image" Target="../media/image9.png"/><Relationship Id="rId4" Type="http://schemas.openxmlformats.org/officeDocument/2006/relationships/image" Target="../media/image8.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Picture 6" descr="C:\Users\z00205060\Desktop\CP项目\规范类文件\新建文件夹\巴展视觉物料规范-18.jpg"/>
          <p:cNvPicPr>
            <a:picLocks noChangeAspect="1" noChangeArrowheads="1"/>
          </p:cNvPicPr>
          <p:nvPr userDrawn="1"/>
        </p:nvPicPr>
        <p:blipFill>
          <a:blip r:embed="rId3" cstate="print"/>
          <a:srcRect/>
          <a:stretch>
            <a:fillRect/>
          </a:stretch>
        </p:blipFill>
        <p:spPr bwMode="auto">
          <a:xfrm>
            <a:off x="-22299" y="1050"/>
            <a:ext cx="12196763" cy="6856951"/>
          </a:xfrm>
          <a:prstGeom prst="rect">
            <a:avLst/>
          </a:prstGeom>
          <a:noFill/>
        </p:spPr>
      </p:pic>
      <p:sp>
        <p:nvSpPr>
          <p:cNvPr id="166" name="TextBox 165"/>
          <p:cNvSpPr txBox="1"/>
          <p:nvPr userDrawn="1"/>
        </p:nvSpPr>
        <p:spPr>
          <a:xfrm>
            <a:off x="239443" y="6285801"/>
            <a:ext cx="4706361" cy="338426"/>
          </a:xfrm>
          <a:prstGeom prst="rect">
            <a:avLst/>
          </a:prstGeom>
          <a:noFill/>
        </p:spPr>
        <p:txBody>
          <a:bodyPr wrap="square" rtlCol="0">
            <a:spAutoFit/>
          </a:bodyPr>
          <a:lstStyle/>
          <a:p>
            <a:r>
              <a:rPr lang="en-US" altLang="zh-CN" sz="1599" dirty="0">
                <a:solidFill>
                  <a:srgbClr val="000000">
                    <a:lumMod val="50000"/>
                    <a:lumOff val="50000"/>
                  </a:srgbClr>
                </a:solidFill>
                <a:latin typeface="+mj-ea"/>
                <a:ea typeface="+mj-ea"/>
              </a:rPr>
              <a:t>Building a better connected world</a:t>
            </a:r>
            <a:endParaRPr lang="zh-CN" altLang="en-US" sz="1599" dirty="0">
              <a:solidFill>
                <a:srgbClr val="000000">
                  <a:lumMod val="50000"/>
                  <a:lumOff val="50000"/>
                </a:srgbClr>
              </a:solidFill>
              <a:latin typeface="+mj-ea"/>
              <a:ea typeface="+mj-ea"/>
            </a:endParaRPr>
          </a:p>
        </p:txBody>
      </p:sp>
      <p:sp>
        <p:nvSpPr>
          <p:cNvPr id="167" name="副标题 2"/>
          <p:cNvSpPr txBox="1">
            <a:spLocks/>
          </p:cNvSpPr>
          <p:nvPr userDrawn="1"/>
        </p:nvSpPr>
        <p:spPr bwMode="auto">
          <a:xfrm>
            <a:off x="9644112" y="6308431"/>
            <a:ext cx="2505305"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chemeClr val="bg1">
                    <a:lumMod val="65000"/>
                  </a:schemeClr>
                </a:solidFill>
                <a:latin typeface="+mj-ea"/>
                <a:ea typeface="+mj-ea"/>
                <a:hlinkClick r:id="rId4">
                  <a:extLst>
                    <a:ext uri="{A12FA001-AC4F-418D-AE19-62706E023703}">
                      <ahyp:hlinkClr xmlns:ahyp="http://schemas.microsoft.com/office/drawing/2018/hyperlinkcolor" val="tx"/>
                    </a:ext>
                  </a:extLst>
                </a:hlinkClick>
              </a:rPr>
              <a:t>www.hiascend.com</a:t>
            </a:r>
            <a:endParaRPr lang="en-US" altLang="zh-CN" sz="1333" b="0" dirty="0">
              <a:solidFill>
                <a:schemeClr val="bg1">
                  <a:lumMod val="65000"/>
                </a:schemeClr>
              </a:solidFill>
              <a:latin typeface="+mj-ea"/>
              <a:ea typeface="+mj-ea"/>
            </a:endParaRPr>
          </a:p>
          <a:p>
            <a:pPr marL="0" indent="0" algn="ctr">
              <a:buFontTx/>
              <a:buNone/>
              <a:defRPr/>
            </a:pPr>
            <a:r>
              <a:rPr lang="en-US" altLang="zh-CN" sz="1333" b="0" dirty="0">
                <a:solidFill>
                  <a:schemeClr val="bg1">
                    <a:lumMod val="65000"/>
                  </a:schemeClr>
                </a:solidFill>
                <a:latin typeface="+mj-ea"/>
                <a:ea typeface="+mj-ea"/>
                <a:hlinkClick r:id="rId5">
                  <a:extLst>
                    <a:ext uri="{A12FA001-AC4F-418D-AE19-62706E023703}">
                      <ahyp:hlinkClr xmlns:ahyp="http://schemas.microsoft.com/office/drawing/2018/hyperlinkcolor" val="tx"/>
                    </a:ext>
                  </a:extLst>
                </a:hlinkClick>
              </a:rPr>
              <a:t>www.mindspore.cn</a:t>
            </a:r>
            <a:endParaRPr lang="en-US" altLang="zh-CN" sz="1333" b="0" dirty="0">
              <a:solidFill>
                <a:schemeClr val="bg1">
                  <a:lumMod val="65000"/>
                </a:schemeClr>
              </a:solidFill>
              <a:latin typeface="+mj-ea"/>
              <a:ea typeface="+mj-ea"/>
            </a:endParaRPr>
          </a:p>
        </p:txBody>
      </p:sp>
    </p:spTree>
    <p:extLst>
      <p:ext uri="{BB962C8B-B14F-4D97-AF65-F5344CB8AC3E}">
        <p14:creationId xmlns:p14="http://schemas.microsoft.com/office/powerpoint/2010/main" val="3450727918"/>
      </p:ext>
    </p:extLst>
  </p:cSld>
  <p:clrMap bg1="lt1" tx1="dk1" bg2="lt2" tx2="dk2" accent1="accent1" accent2="accent2" accent3="accent3" accent4="accent4" accent5="accent5" accent6="accent6" hlink="hlink" folHlink="folHlink"/>
  <p:sldLayoutIdLst>
    <p:sldLayoutId id="2147483830" r:id="rId1"/>
  </p:sldLayoutIdLst>
  <mc:AlternateContent xmlns:mc="http://schemas.openxmlformats.org/markup-compatibility/2006" xmlns:p159="http://schemas.microsoft.com/office/powerpoint/2015/09/main">
    <mc:Choice Requires="p159">
      <p:transition xmlns:p14="http://schemas.microsoft.com/office/powerpoint/2010/main" spd="slow" p14:dur="2000" advClick="0" advTm="8000">
        <p159:morph option="byObject"/>
      </p:transition>
    </mc:Choice>
    <mc:Fallback xmlns="">
      <p:transition spd="slow" advClick="0" advTm="8000">
        <p:fade/>
      </p:transition>
    </mc:Fallback>
  </mc:AlternateContent>
  <p:hf hdr="0" ftr="0" dt="0"/>
  <p:txStyles>
    <p:titleStyle>
      <a:lvl1pPr algn="l" rtl="0" eaLnBrk="1" fontAlgn="base" hangingPunct="1">
        <a:spcBef>
          <a:spcPct val="0"/>
        </a:spcBef>
        <a:spcAft>
          <a:spcPct val="0"/>
        </a:spcAft>
        <a:defRPr sz="4265" b="1">
          <a:solidFill>
            <a:schemeClr val="tx1"/>
          </a:solidFill>
          <a:latin typeface="黑体" pitchFamily="49" charset="-122"/>
          <a:ea typeface="黑体" pitchFamily="49" charset="-122"/>
          <a:cs typeface="+mj-cs"/>
        </a:defRPr>
      </a:lvl1pPr>
      <a:lvl2pPr algn="l" rtl="0" eaLnBrk="1" fontAlgn="base" hangingPunct="1">
        <a:spcBef>
          <a:spcPct val="0"/>
        </a:spcBef>
        <a:spcAft>
          <a:spcPct val="0"/>
        </a:spcAft>
        <a:defRPr sz="4265" b="1">
          <a:solidFill>
            <a:schemeClr val="tx1"/>
          </a:solidFill>
          <a:latin typeface="黑体" pitchFamily="49" charset="-122"/>
          <a:ea typeface="黑体" pitchFamily="49" charset="-122"/>
          <a:cs typeface="宋体" charset="-122"/>
        </a:defRPr>
      </a:lvl2pPr>
      <a:lvl3pPr algn="l" rtl="0" eaLnBrk="1" fontAlgn="base" hangingPunct="1">
        <a:spcBef>
          <a:spcPct val="0"/>
        </a:spcBef>
        <a:spcAft>
          <a:spcPct val="0"/>
        </a:spcAft>
        <a:defRPr sz="4265" b="1">
          <a:solidFill>
            <a:schemeClr val="tx1"/>
          </a:solidFill>
          <a:latin typeface="黑体" pitchFamily="49" charset="-122"/>
          <a:ea typeface="黑体" pitchFamily="49" charset="-122"/>
          <a:cs typeface="宋体" charset="-122"/>
        </a:defRPr>
      </a:lvl3pPr>
      <a:lvl4pPr algn="l" rtl="0" eaLnBrk="1" fontAlgn="base" hangingPunct="1">
        <a:spcBef>
          <a:spcPct val="0"/>
        </a:spcBef>
        <a:spcAft>
          <a:spcPct val="0"/>
        </a:spcAft>
        <a:defRPr sz="4265" b="1">
          <a:solidFill>
            <a:schemeClr val="tx1"/>
          </a:solidFill>
          <a:latin typeface="黑体" pitchFamily="49" charset="-122"/>
          <a:ea typeface="黑体" pitchFamily="49" charset="-122"/>
          <a:cs typeface="宋体" charset="-122"/>
        </a:defRPr>
      </a:lvl4pPr>
      <a:lvl5pPr algn="l" rtl="0" eaLnBrk="1" fontAlgn="base" hangingPunct="1">
        <a:spcBef>
          <a:spcPct val="0"/>
        </a:spcBef>
        <a:spcAft>
          <a:spcPct val="0"/>
        </a:spcAft>
        <a:defRPr sz="4265" b="1">
          <a:solidFill>
            <a:schemeClr val="tx1"/>
          </a:solidFill>
          <a:latin typeface="黑体" pitchFamily="49" charset="-122"/>
          <a:ea typeface="黑体" pitchFamily="49" charset="-122"/>
          <a:cs typeface="宋体" charset="-122"/>
        </a:defRPr>
      </a:lvl5pPr>
      <a:lvl6pPr marL="609402"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6pPr>
      <a:lvl7pPr marL="1218804"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7pPr>
      <a:lvl8pPr marL="1828206"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8pPr>
      <a:lvl9pPr marL="2437608"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9pPr>
    </p:titleStyle>
    <p:bodyStyle>
      <a:lvl1pPr marL="457051" indent="-457051" algn="l" rtl="0" eaLnBrk="1" fontAlgn="base" hangingPunct="1">
        <a:spcBef>
          <a:spcPct val="20000"/>
        </a:spcBef>
        <a:spcAft>
          <a:spcPct val="0"/>
        </a:spcAft>
        <a:buClr>
          <a:srgbClr val="990000"/>
        </a:buClr>
        <a:buChar char="•"/>
        <a:defRPr sz="3199" b="1">
          <a:solidFill>
            <a:schemeClr val="tx1"/>
          </a:solidFill>
          <a:latin typeface="+mn-lt"/>
          <a:ea typeface="+mn-ea"/>
          <a:cs typeface="+mn-cs"/>
        </a:defRPr>
      </a:lvl1pPr>
      <a:lvl2pPr marL="990278" indent="-380876" algn="l" rtl="0" eaLnBrk="1" fontAlgn="base" hangingPunct="1">
        <a:spcBef>
          <a:spcPct val="20000"/>
        </a:spcBef>
        <a:spcAft>
          <a:spcPct val="0"/>
        </a:spcAft>
        <a:buFont typeface="Arial" charset="0"/>
        <a:buChar char="›"/>
        <a:defRPr sz="2666">
          <a:solidFill>
            <a:schemeClr val="tx1"/>
          </a:solidFill>
          <a:latin typeface="+mn-lt"/>
          <a:ea typeface="+mn-ea"/>
          <a:cs typeface="+mn-cs"/>
        </a:defRPr>
      </a:lvl2pPr>
      <a:lvl3pPr marL="1523505" indent="-304701" algn="l" rtl="0" eaLnBrk="1" fontAlgn="base" hangingPunct="1">
        <a:spcBef>
          <a:spcPct val="20000"/>
        </a:spcBef>
        <a:spcAft>
          <a:spcPct val="0"/>
        </a:spcAft>
        <a:buFont typeface="FrutigerNext LT Medium" charset="0"/>
        <a:buChar char="»"/>
        <a:defRPr>
          <a:solidFill>
            <a:schemeClr val="tx1"/>
          </a:solidFill>
          <a:latin typeface="+mn-lt"/>
          <a:ea typeface="+mn-ea"/>
          <a:cs typeface="+mn-cs"/>
        </a:defRPr>
      </a:lvl3pPr>
      <a:lvl4pPr marL="2132907" indent="-304701" algn="l" rtl="0" eaLnBrk="1" fontAlgn="base" hangingPunct="1">
        <a:spcBef>
          <a:spcPct val="20000"/>
        </a:spcBef>
        <a:spcAft>
          <a:spcPct val="0"/>
        </a:spcAft>
        <a:buChar char="–"/>
        <a:defRPr sz="2133">
          <a:solidFill>
            <a:schemeClr val="tx1"/>
          </a:solidFill>
          <a:latin typeface="+mn-lt"/>
          <a:ea typeface="+mn-ea"/>
          <a:cs typeface="+mn-cs"/>
        </a:defRPr>
      </a:lvl4pPr>
      <a:lvl5pPr marL="2742308"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5pPr>
      <a:lvl6pPr marL="3351710"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6pPr>
      <a:lvl7pPr marL="3961112"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7pPr>
      <a:lvl8pPr marL="4570514"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8pPr>
      <a:lvl9pPr marL="5179916"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9pPr>
    </p:bodyStyle>
    <p:otherStyle>
      <a:defPPr>
        <a:defRPr lang="zh-CN"/>
      </a:defPPr>
      <a:lvl1pPr marL="0" algn="l" defTabSz="1218804" rtl="0" eaLnBrk="1" latinLnBrk="0" hangingPunct="1">
        <a:defRPr sz="2399" kern="1200">
          <a:solidFill>
            <a:schemeClr val="tx1"/>
          </a:solidFill>
          <a:latin typeface="+mn-lt"/>
          <a:ea typeface="+mn-ea"/>
          <a:cs typeface="+mn-cs"/>
        </a:defRPr>
      </a:lvl1pPr>
      <a:lvl2pPr marL="609402" algn="l" defTabSz="1218804" rtl="0" eaLnBrk="1" latinLnBrk="0" hangingPunct="1">
        <a:defRPr sz="2399" kern="1200">
          <a:solidFill>
            <a:schemeClr val="tx1"/>
          </a:solidFill>
          <a:latin typeface="+mn-lt"/>
          <a:ea typeface="+mn-ea"/>
          <a:cs typeface="+mn-cs"/>
        </a:defRPr>
      </a:lvl2pPr>
      <a:lvl3pPr marL="1218804" algn="l" defTabSz="1218804" rtl="0" eaLnBrk="1" latinLnBrk="0" hangingPunct="1">
        <a:defRPr sz="2399" kern="1200">
          <a:solidFill>
            <a:schemeClr val="tx1"/>
          </a:solidFill>
          <a:latin typeface="+mn-lt"/>
          <a:ea typeface="+mn-ea"/>
          <a:cs typeface="+mn-cs"/>
        </a:defRPr>
      </a:lvl3pPr>
      <a:lvl4pPr marL="1828206" algn="l" defTabSz="1218804" rtl="0" eaLnBrk="1" latinLnBrk="0" hangingPunct="1">
        <a:defRPr sz="2399" kern="1200">
          <a:solidFill>
            <a:schemeClr val="tx1"/>
          </a:solidFill>
          <a:latin typeface="+mn-lt"/>
          <a:ea typeface="+mn-ea"/>
          <a:cs typeface="+mn-cs"/>
        </a:defRPr>
      </a:lvl4pPr>
      <a:lvl5pPr marL="2437608" algn="l" defTabSz="1218804" rtl="0" eaLnBrk="1" latinLnBrk="0" hangingPunct="1">
        <a:defRPr sz="2399" kern="1200">
          <a:solidFill>
            <a:schemeClr val="tx1"/>
          </a:solidFill>
          <a:latin typeface="+mn-lt"/>
          <a:ea typeface="+mn-ea"/>
          <a:cs typeface="+mn-cs"/>
        </a:defRPr>
      </a:lvl5pPr>
      <a:lvl6pPr marL="3047009" algn="l" defTabSz="1218804" rtl="0" eaLnBrk="1" latinLnBrk="0" hangingPunct="1">
        <a:defRPr sz="2399" kern="1200">
          <a:solidFill>
            <a:schemeClr val="tx1"/>
          </a:solidFill>
          <a:latin typeface="+mn-lt"/>
          <a:ea typeface="+mn-ea"/>
          <a:cs typeface="+mn-cs"/>
        </a:defRPr>
      </a:lvl6pPr>
      <a:lvl7pPr marL="3656411" algn="l" defTabSz="1218804" rtl="0" eaLnBrk="1" latinLnBrk="0" hangingPunct="1">
        <a:defRPr sz="2399" kern="1200">
          <a:solidFill>
            <a:schemeClr val="tx1"/>
          </a:solidFill>
          <a:latin typeface="+mn-lt"/>
          <a:ea typeface="+mn-ea"/>
          <a:cs typeface="+mn-cs"/>
        </a:defRPr>
      </a:lvl7pPr>
      <a:lvl8pPr marL="4265813" algn="l" defTabSz="1218804" rtl="0" eaLnBrk="1" latinLnBrk="0" hangingPunct="1">
        <a:defRPr sz="2399" kern="1200">
          <a:solidFill>
            <a:schemeClr val="tx1"/>
          </a:solidFill>
          <a:latin typeface="+mn-lt"/>
          <a:ea typeface="+mn-ea"/>
          <a:cs typeface="+mn-cs"/>
        </a:defRPr>
      </a:lvl8pPr>
      <a:lvl9pPr marL="4875215" algn="l" defTabSz="1218804" rtl="0" eaLnBrk="1" latinLnBrk="0" hangingPunct="1">
        <a:defRPr sz="2399"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83" name="图片 82"/>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flipH="1">
            <a:off x="0" y="1810"/>
            <a:ext cx="12196763" cy="4792771"/>
          </a:xfrm>
          <a:prstGeom prst="rect">
            <a:avLst/>
          </a:prstGeom>
        </p:spPr>
      </p:pic>
      <p:sp>
        <p:nvSpPr>
          <p:cNvPr id="78" name="矩形 77"/>
          <p:cNvSpPr/>
          <p:nvPr userDrawn="1"/>
        </p:nvSpPr>
        <p:spPr bwMode="auto">
          <a:xfrm>
            <a:off x="-33880" y="4752404"/>
            <a:ext cx="12230643" cy="2842586"/>
          </a:xfrm>
          <a:prstGeom prst="rect">
            <a:avLst/>
          </a:prstGeom>
          <a:blipFill dpi="0" rotWithShape="1">
            <a:blip r:embed="rId4" cstate="print">
              <a:alphaModFix amt="17000"/>
            </a:blip>
            <a:srcRect/>
            <a:stretch>
              <a:fillRect/>
            </a:stretch>
          </a:blipFill>
          <a:ln>
            <a:noFill/>
          </a:ln>
          <a:effectLst/>
        </p:spPr>
        <p:txBody>
          <a:bodyPr vert="horz" wrap="square" lIns="121882" tIns="60941" rIns="121882" bIns="60941" numCol="1" rtlCol="0" anchor="t" anchorCtr="0" compatLnSpc="1">
            <a:prstTxWarp prst="textNoShape">
              <a:avLst/>
            </a:prstTxWarp>
          </a:bodyPr>
          <a:lstStyle/>
          <a:p>
            <a:pPr>
              <a:buClr>
                <a:srgbClr val="CC9900"/>
              </a:buClr>
              <a:buFont typeface="Wingdings" pitchFamily="2" charset="2"/>
              <a:buChar char="n"/>
            </a:pPr>
            <a:endParaRPr lang="zh-CN" altLang="en-US">
              <a:solidFill>
                <a:srgbClr val="000000"/>
              </a:solidFill>
              <a:latin typeface="Arial" charset="0"/>
              <a:ea typeface="宋体" charset="-122"/>
            </a:endParaRPr>
          </a:p>
        </p:txBody>
      </p:sp>
      <p:sp>
        <p:nvSpPr>
          <p:cNvPr id="3077" name="Rectangle 15"/>
          <p:cNvSpPr>
            <a:spLocks noChangeArrowheads="1"/>
          </p:cNvSpPr>
          <p:nvPr/>
        </p:nvSpPr>
        <p:spPr bwMode="auto">
          <a:xfrm>
            <a:off x="-2604517" y="692151"/>
            <a:ext cx="2460528" cy="7361369"/>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英文标题</a:t>
            </a:r>
            <a:r>
              <a:rPr lang="en-US" altLang="zh-CN" sz="1466" dirty="0">
                <a:solidFill>
                  <a:srgbClr val="FFFFFF"/>
                </a:solidFill>
                <a:latin typeface="Calibri" charset="0"/>
                <a:ea typeface="宋体" charset="-122"/>
              </a:rPr>
              <a:t>:32-35pt  </a:t>
            </a: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颜色</a:t>
            </a:r>
            <a:r>
              <a:rPr lang="en-US" altLang="zh-CN" sz="1466" dirty="0">
                <a:solidFill>
                  <a:srgbClr val="FFFFFF"/>
                </a:solidFill>
                <a:latin typeface="Calibri" charset="0"/>
                <a:ea typeface="宋体" charset="-122"/>
              </a:rPr>
              <a:t>: R153 G0 B0</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内部使用字体 </a:t>
            </a:r>
            <a:r>
              <a:rPr lang="en-US" altLang="zh-CN" sz="1466" dirty="0">
                <a:solidFill>
                  <a:srgbClr val="FFFFFF"/>
                </a:solidFill>
                <a:latin typeface="Calibri" charset="0"/>
                <a:ea typeface="宋体" charset="-122"/>
              </a:rPr>
              <a:t>:</a:t>
            </a:r>
          </a:p>
          <a:p>
            <a:pPr marL="457051" indent="-457051" algn="r" eaLnBrk="0" hangingPunct="0">
              <a:lnSpc>
                <a:spcPct val="125000"/>
              </a:lnSpc>
              <a:spcBef>
                <a:spcPct val="20000"/>
              </a:spcBef>
              <a:buFont typeface="Arial" charset="0"/>
              <a:buNone/>
            </a:pPr>
            <a:r>
              <a:rPr lang="en-US" altLang="zh-CN" sz="1466" dirty="0" err="1">
                <a:solidFill>
                  <a:srgbClr val="FFFFFF"/>
                </a:solidFill>
                <a:latin typeface="Calibri" charset="0"/>
                <a:ea typeface="宋体" charset="-122"/>
              </a:rPr>
              <a:t>FrutigerNext</a:t>
            </a:r>
            <a:r>
              <a:rPr lang="en-US" altLang="zh-CN" sz="1466" dirty="0">
                <a:solidFill>
                  <a:srgbClr val="FFFFFF"/>
                </a:solidFill>
                <a:latin typeface="Calibri" charset="0"/>
                <a:ea typeface="宋体" charset="-122"/>
              </a:rPr>
              <a:t> LT Medium</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外部使用字体 </a:t>
            </a:r>
            <a:r>
              <a:rPr lang="en-US" altLang="zh-CN" sz="1466" dirty="0">
                <a:solidFill>
                  <a:srgbClr val="FFFFFF"/>
                </a:solidFill>
                <a:latin typeface="Calibri" charset="0"/>
                <a:ea typeface="宋体" charset="-122"/>
              </a:rPr>
              <a:t>: Arial</a:t>
            </a:r>
          </a:p>
          <a:p>
            <a:pPr marL="457051" indent="-457051" algn="r" eaLnBrk="0" hangingPunct="0">
              <a:lnSpc>
                <a:spcPct val="75000"/>
              </a:lnSpc>
              <a:spcBef>
                <a:spcPct val="20000"/>
              </a:spcBef>
              <a:buFont typeface="Arial" charset="0"/>
              <a:buNone/>
            </a:pPr>
            <a:endParaRPr lang="en-US" altLang="zh-CN"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中文标题</a:t>
            </a:r>
            <a:r>
              <a:rPr lang="en-US" altLang="zh-CN" sz="1466" dirty="0">
                <a:solidFill>
                  <a:srgbClr val="FFFFFF"/>
                </a:solidFill>
                <a:latin typeface="Calibri" charset="0"/>
                <a:ea typeface="宋体" charset="-122"/>
              </a:rPr>
              <a:t>:30-32pt  </a:t>
            </a: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颜色</a:t>
            </a:r>
            <a:r>
              <a:rPr lang="en-US" altLang="zh-CN" sz="1466" dirty="0">
                <a:solidFill>
                  <a:srgbClr val="FFFFFF"/>
                </a:solidFill>
                <a:latin typeface="Calibri" charset="0"/>
                <a:ea typeface="宋体" charset="-122"/>
              </a:rPr>
              <a:t>: R153 G0 B0</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字体</a:t>
            </a:r>
            <a:r>
              <a:rPr lang="en-US" altLang="zh-CN" sz="1466" dirty="0">
                <a:solidFill>
                  <a:srgbClr val="FFFFFF"/>
                </a:solidFill>
                <a:latin typeface="Calibri" charset="0"/>
                <a:ea typeface="宋体" charset="-122"/>
              </a:rPr>
              <a:t>:</a:t>
            </a:r>
            <a:r>
              <a:rPr lang="zh-CN" altLang="en-US" sz="1466" dirty="0">
                <a:solidFill>
                  <a:srgbClr val="FFFFFF"/>
                </a:solidFill>
                <a:latin typeface="Calibri" charset="0"/>
                <a:ea typeface="宋体" charset="-122"/>
              </a:rPr>
              <a:t>黑体</a:t>
            </a:r>
          </a:p>
          <a:p>
            <a:pPr marL="457051" indent="-457051" algn="r" eaLnBrk="0" hangingPunct="0">
              <a:lnSpc>
                <a:spcPct val="125000"/>
              </a:lnSpc>
              <a:spcBef>
                <a:spcPct val="20000"/>
              </a:spcBef>
              <a:buFont typeface="Arial" charset="0"/>
              <a:buNone/>
            </a:pP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英文正文</a:t>
            </a:r>
            <a:r>
              <a:rPr lang="en-US" altLang="zh-CN" sz="1466" dirty="0">
                <a:solidFill>
                  <a:srgbClr val="FFFFFF"/>
                </a:solidFill>
                <a:latin typeface="Calibri" charset="0"/>
                <a:ea typeface="宋体" charset="-122"/>
              </a:rPr>
              <a:t>:20-22pt</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子目录 </a:t>
            </a:r>
            <a:r>
              <a:rPr lang="en-US" altLang="zh-CN" sz="1466" dirty="0">
                <a:solidFill>
                  <a:srgbClr val="FFFFFF"/>
                </a:solidFill>
                <a:latin typeface="Calibri" charset="0"/>
                <a:ea typeface="宋体" charset="-122"/>
              </a:rPr>
              <a:t>(2-5</a:t>
            </a:r>
            <a:r>
              <a:rPr lang="zh-CN" altLang="en-US" sz="1466" dirty="0">
                <a:solidFill>
                  <a:srgbClr val="FFFFFF"/>
                </a:solidFill>
                <a:latin typeface="Calibri" charset="0"/>
                <a:ea typeface="宋体" charset="-122"/>
              </a:rPr>
              <a:t>级</a:t>
            </a:r>
            <a:r>
              <a:rPr lang="en-US" altLang="zh-CN" sz="1466" dirty="0">
                <a:solidFill>
                  <a:srgbClr val="FFFFFF"/>
                </a:solidFill>
                <a:latin typeface="Calibri" charset="0"/>
                <a:ea typeface="宋体" charset="-122"/>
              </a:rPr>
              <a:t>) :18pt  </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颜色</a:t>
            </a:r>
            <a:r>
              <a:rPr lang="en-US" altLang="zh-CN" sz="1466" dirty="0">
                <a:solidFill>
                  <a:srgbClr val="FFFFFF"/>
                </a:solidFill>
                <a:latin typeface="Calibri" charset="0"/>
                <a:ea typeface="宋体" charset="-122"/>
              </a:rPr>
              <a:t>:</a:t>
            </a:r>
            <a:r>
              <a:rPr lang="zh-CN" altLang="en-US" sz="1466" dirty="0">
                <a:solidFill>
                  <a:srgbClr val="FFFFFF"/>
                </a:solidFill>
                <a:latin typeface="Calibri" charset="0"/>
                <a:ea typeface="宋体" charset="-122"/>
              </a:rPr>
              <a:t>黑色</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内部使用字体 </a:t>
            </a:r>
            <a:r>
              <a:rPr lang="en-US" altLang="zh-CN" sz="1466" dirty="0">
                <a:solidFill>
                  <a:srgbClr val="FFFFFF"/>
                </a:solidFill>
                <a:latin typeface="Calibri" charset="0"/>
                <a:ea typeface="宋体" charset="-122"/>
              </a:rPr>
              <a:t>:</a:t>
            </a:r>
          </a:p>
          <a:p>
            <a:pPr marL="457051" indent="-457051" algn="r" eaLnBrk="0" hangingPunct="0">
              <a:lnSpc>
                <a:spcPct val="125000"/>
              </a:lnSpc>
              <a:spcBef>
                <a:spcPct val="20000"/>
              </a:spcBef>
              <a:buFont typeface="Arial" charset="0"/>
              <a:buNone/>
            </a:pPr>
            <a:r>
              <a:rPr lang="en-US" altLang="zh-CN" sz="1466" dirty="0" err="1">
                <a:solidFill>
                  <a:srgbClr val="FFFFFF"/>
                </a:solidFill>
                <a:latin typeface="Calibri" charset="0"/>
                <a:ea typeface="宋体" charset="-122"/>
              </a:rPr>
              <a:t>FrutigerNext</a:t>
            </a:r>
            <a:r>
              <a:rPr lang="en-US" altLang="zh-CN" sz="1466" dirty="0">
                <a:solidFill>
                  <a:srgbClr val="FFFFFF"/>
                </a:solidFill>
                <a:latin typeface="Calibri" charset="0"/>
                <a:ea typeface="宋体" charset="-122"/>
              </a:rPr>
              <a:t> LT Regular</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外部使用字体 </a:t>
            </a:r>
            <a:r>
              <a:rPr lang="en-US" altLang="zh-CN" sz="1466" dirty="0">
                <a:solidFill>
                  <a:srgbClr val="FFFFFF"/>
                </a:solidFill>
                <a:latin typeface="Calibri" charset="0"/>
                <a:ea typeface="宋体" charset="-122"/>
              </a:rPr>
              <a:t>: Arial</a:t>
            </a:r>
          </a:p>
          <a:p>
            <a:pPr marL="457051" indent="-457051" algn="r" eaLnBrk="0" hangingPunct="0">
              <a:lnSpc>
                <a:spcPct val="75000"/>
              </a:lnSpc>
              <a:spcBef>
                <a:spcPct val="20000"/>
              </a:spcBef>
              <a:buFont typeface="Arial" charset="0"/>
              <a:buNone/>
            </a:pPr>
            <a:endParaRPr lang="en-US" altLang="zh-CN"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中文正文</a:t>
            </a:r>
            <a:r>
              <a:rPr lang="en-US" altLang="zh-CN" sz="1466" dirty="0">
                <a:solidFill>
                  <a:srgbClr val="FFFFFF"/>
                </a:solidFill>
                <a:latin typeface="Calibri" charset="0"/>
                <a:ea typeface="宋体" charset="-122"/>
              </a:rPr>
              <a:t>:18-20pt</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子目录</a:t>
            </a:r>
            <a:r>
              <a:rPr lang="en-US" altLang="zh-CN" sz="1466" dirty="0">
                <a:solidFill>
                  <a:srgbClr val="FFFFFF"/>
                </a:solidFill>
                <a:latin typeface="Calibri" charset="0"/>
                <a:ea typeface="宋体" charset="-122"/>
              </a:rPr>
              <a:t>(2-5</a:t>
            </a:r>
            <a:r>
              <a:rPr lang="zh-CN" altLang="en-US" sz="1466" dirty="0">
                <a:solidFill>
                  <a:srgbClr val="FFFFFF"/>
                </a:solidFill>
                <a:latin typeface="Calibri" charset="0"/>
                <a:ea typeface="宋体" charset="-122"/>
              </a:rPr>
              <a:t>级</a:t>
            </a:r>
            <a:r>
              <a:rPr lang="en-US" altLang="zh-CN" sz="1466" dirty="0">
                <a:solidFill>
                  <a:srgbClr val="FFFFFF"/>
                </a:solidFill>
                <a:latin typeface="Calibri" charset="0"/>
                <a:ea typeface="宋体" charset="-122"/>
              </a:rPr>
              <a:t>):18pt </a:t>
            </a: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颜色</a:t>
            </a:r>
            <a:r>
              <a:rPr lang="en-US" altLang="zh-CN" sz="1466" dirty="0">
                <a:solidFill>
                  <a:srgbClr val="FFFFFF"/>
                </a:solidFill>
                <a:latin typeface="Calibri" charset="0"/>
                <a:ea typeface="宋体" charset="-122"/>
              </a:rPr>
              <a:t>:</a:t>
            </a:r>
            <a:r>
              <a:rPr lang="zh-CN" altLang="en-US" sz="1466" dirty="0">
                <a:solidFill>
                  <a:srgbClr val="FFFFFF"/>
                </a:solidFill>
                <a:latin typeface="Calibri" charset="0"/>
                <a:ea typeface="宋体" charset="-122"/>
              </a:rPr>
              <a:t>黑色</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字体</a:t>
            </a:r>
            <a:r>
              <a:rPr lang="en-US" altLang="zh-CN" sz="1466" dirty="0">
                <a:solidFill>
                  <a:srgbClr val="FFFFFF"/>
                </a:solidFill>
                <a:latin typeface="Calibri" charset="0"/>
                <a:ea typeface="宋体" charset="-122"/>
              </a:rPr>
              <a:t>:</a:t>
            </a:r>
            <a:r>
              <a:rPr lang="zh-CN" altLang="en-US" sz="1466" dirty="0">
                <a:solidFill>
                  <a:srgbClr val="FFFFFF"/>
                </a:solidFill>
                <a:latin typeface="Calibri" charset="0"/>
                <a:ea typeface="宋体" charset="-122"/>
              </a:rPr>
              <a:t>细黑体</a:t>
            </a:r>
            <a:r>
              <a:rPr lang="zh-CN" altLang="en-US" sz="1466" b="1" dirty="0">
                <a:solidFill>
                  <a:srgbClr val="FFFFFF"/>
                </a:solidFill>
                <a:latin typeface="Arial" charset="0"/>
                <a:ea typeface="华文细黑" charset="-122"/>
              </a:rPr>
              <a:t> </a:t>
            </a:r>
          </a:p>
        </p:txBody>
      </p:sp>
      <p:sp>
        <p:nvSpPr>
          <p:cNvPr id="3081" name="Rectangle 17"/>
          <p:cNvSpPr>
            <a:spLocks noChangeArrowheads="1"/>
          </p:cNvSpPr>
          <p:nvPr/>
        </p:nvSpPr>
        <p:spPr bwMode="auto">
          <a:xfrm>
            <a:off x="12438159" y="3371842"/>
            <a:ext cx="1226029" cy="400051"/>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1862" tIns="60931" rIns="121862" bIns="60931" anchor="ctr">
            <a:spAutoFit/>
          </a:bodyPr>
          <a:lstStyle/>
          <a:p>
            <a:endParaRPr lang="zh-CN" altLang="en-US">
              <a:solidFill>
                <a:srgbClr val="000000"/>
              </a:solidFill>
              <a:latin typeface="Calibri" charset="0"/>
              <a:ea typeface="宋体" charset="-122"/>
            </a:endParaRPr>
          </a:p>
        </p:txBody>
      </p:sp>
      <p:grpSp>
        <p:nvGrpSpPr>
          <p:cNvPr id="2" name="Group 18"/>
          <p:cNvGrpSpPr>
            <a:grpSpLocks/>
          </p:cNvGrpSpPr>
          <p:nvPr/>
        </p:nvGrpSpPr>
        <p:grpSpPr bwMode="auto">
          <a:xfrm>
            <a:off x="12552504" y="3727418"/>
            <a:ext cx="986752" cy="182532"/>
            <a:chOff x="5893" y="2387"/>
            <a:chExt cx="466" cy="115"/>
          </a:xfrm>
        </p:grpSpPr>
        <p:sp>
          <p:nvSpPr>
            <p:cNvPr id="3143" name="Rectangle 19"/>
            <p:cNvSpPr>
              <a:spLocks noChangeArrowheads="1"/>
            </p:cNvSpPr>
            <p:nvPr/>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4" name="Rectangle 20"/>
            <p:cNvSpPr>
              <a:spLocks noChangeArrowheads="1"/>
            </p:cNvSpPr>
            <p:nvPr/>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5" name="Rectangle 21"/>
            <p:cNvSpPr>
              <a:spLocks noChangeArrowheads="1"/>
            </p:cNvSpPr>
            <p:nvPr/>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6" name="Rectangle 22"/>
            <p:cNvSpPr>
              <a:spLocks noChangeArrowheads="1"/>
            </p:cNvSpPr>
            <p:nvPr/>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3" name="Group 23"/>
          <p:cNvGrpSpPr>
            <a:grpSpLocks/>
          </p:cNvGrpSpPr>
          <p:nvPr/>
        </p:nvGrpSpPr>
        <p:grpSpPr bwMode="auto">
          <a:xfrm>
            <a:off x="12552504" y="3943282"/>
            <a:ext cx="986752" cy="182532"/>
            <a:chOff x="5893" y="2523"/>
            <a:chExt cx="466" cy="115"/>
          </a:xfrm>
        </p:grpSpPr>
        <p:sp>
          <p:nvSpPr>
            <p:cNvPr id="3139" name="Rectangle 24"/>
            <p:cNvSpPr>
              <a:spLocks noChangeArrowheads="1"/>
            </p:cNvSpPr>
            <p:nvPr/>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0" name="Rectangle 25"/>
            <p:cNvSpPr>
              <a:spLocks noChangeArrowheads="1"/>
            </p:cNvSpPr>
            <p:nvPr/>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1" name="Rectangle 26"/>
            <p:cNvSpPr>
              <a:spLocks noChangeArrowheads="1"/>
            </p:cNvSpPr>
            <p:nvPr/>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2" name="Rectangle 27"/>
            <p:cNvSpPr>
              <a:spLocks noChangeArrowheads="1"/>
            </p:cNvSpPr>
            <p:nvPr/>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4" name="Group 28"/>
          <p:cNvGrpSpPr>
            <a:grpSpLocks/>
          </p:cNvGrpSpPr>
          <p:nvPr/>
        </p:nvGrpSpPr>
        <p:grpSpPr bwMode="auto">
          <a:xfrm>
            <a:off x="12552504" y="4159146"/>
            <a:ext cx="986752" cy="182532"/>
            <a:chOff x="5893" y="2659"/>
            <a:chExt cx="466" cy="115"/>
          </a:xfrm>
        </p:grpSpPr>
        <p:sp>
          <p:nvSpPr>
            <p:cNvPr id="3135" name="Rectangle 29"/>
            <p:cNvSpPr>
              <a:spLocks noChangeArrowheads="1"/>
            </p:cNvSpPr>
            <p:nvPr/>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6" name="Rectangle 30"/>
            <p:cNvSpPr>
              <a:spLocks noChangeArrowheads="1"/>
            </p:cNvSpPr>
            <p:nvPr/>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7" name="Rectangle 31"/>
            <p:cNvSpPr>
              <a:spLocks noChangeArrowheads="1"/>
            </p:cNvSpPr>
            <p:nvPr/>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8" name="Rectangle 32"/>
            <p:cNvSpPr>
              <a:spLocks noChangeArrowheads="1"/>
            </p:cNvSpPr>
            <p:nvPr/>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5" name="Group 33"/>
          <p:cNvGrpSpPr>
            <a:grpSpLocks/>
          </p:cNvGrpSpPr>
          <p:nvPr/>
        </p:nvGrpSpPr>
        <p:grpSpPr bwMode="auto">
          <a:xfrm>
            <a:off x="12552504" y="3511551"/>
            <a:ext cx="986752" cy="188882"/>
            <a:chOff x="5893" y="2251"/>
            <a:chExt cx="466" cy="119"/>
          </a:xfrm>
        </p:grpSpPr>
        <p:sp>
          <p:nvSpPr>
            <p:cNvPr id="3131" name="Rectangle 34"/>
            <p:cNvSpPr>
              <a:spLocks noChangeArrowheads="1"/>
            </p:cNvSpPr>
            <p:nvPr/>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2" name="Rectangle 35"/>
            <p:cNvSpPr>
              <a:spLocks noChangeArrowheads="1"/>
            </p:cNvSpPr>
            <p:nvPr/>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3" name="Rectangle 36"/>
            <p:cNvSpPr>
              <a:spLocks noChangeArrowheads="1"/>
            </p:cNvSpPr>
            <p:nvPr/>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4" name="Rectangle 37"/>
            <p:cNvSpPr>
              <a:spLocks noChangeArrowheads="1"/>
            </p:cNvSpPr>
            <p:nvPr/>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6" name="Group 38"/>
          <p:cNvGrpSpPr>
            <a:grpSpLocks/>
          </p:cNvGrpSpPr>
          <p:nvPr/>
        </p:nvGrpSpPr>
        <p:grpSpPr bwMode="auto">
          <a:xfrm>
            <a:off x="12552504" y="4519449"/>
            <a:ext cx="986752" cy="182532"/>
            <a:chOff x="5893" y="2886"/>
            <a:chExt cx="466" cy="115"/>
          </a:xfrm>
        </p:grpSpPr>
        <p:sp>
          <p:nvSpPr>
            <p:cNvPr id="3127" name="Rectangle 39"/>
            <p:cNvSpPr>
              <a:spLocks noChangeArrowheads="1"/>
            </p:cNvSpPr>
            <p:nvPr/>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8" name="Rectangle 40"/>
            <p:cNvSpPr>
              <a:spLocks noChangeArrowheads="1"/>
            </p:cNvSpPr>
            <p:nvPr/>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9" name="Rectangle 41"/>
            <p:cNvSpPr>
              <a:spLocks noChangeArrowheads="1"/>
            </p:cNvSpPr>
            <p:nvPr/>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0" name="Rectangle 42"/>
            <p:cNvSpPr>
              <a:spLocks noChangeArrowheads="1"/>
            </p:cNvSpPr>
            <p:nvPr/>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7" name="Group 43"/>
          <p:cNvGrpSpPr>
            <a:grpSpLocks/>
          </p:cNvGrpSpPr>
          <p:nvPr/>
        </p:nvGrpSpPr>
        <p:grpSpPr bwMode="auto">
          <a:xfrm>
            <a:off x="12552504" y="4735313"/>
            <a:ext cx="986752" cy="182532"/>
            <a:chOff x="5893" y="3022"/>
            <a:chExt cx="466" cy="115"/>
          </a:xfrm>
        </p:grpSpPr>
        <p:sp>
          <p:nvSpPr>
            <p:cNvPr id="3123" name="Rectangle 44"/>
            <p:cNvSpPr>
              <a:spLocks noChangeArrowheads="1"/>
            </p:cNvSpPr>
            <p:nvPr/>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4" name="Rectangle 45"/>
            <p:cNvSpPr>
              <a:spLocks noChangeArrowheads="1"/>
            </p:cNvSpPr>
            <p:nvPr/>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5" name="Rectangle 46"/>
            <p:cNvSpPr>
              <a:spLocks noChangeArrowheads="1"/>
            </p:cNvSpPr>
            <p:nvPr/>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6" name="Rectangle 47"/>
            <p:cNvSpPr>
              <a:spLocks noChangeArrowheads="1"/>
            </p:cNvSpPr>
            <p:nvPr/>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 name="Group 48"/>
          <p:cNvGrpSpPr>
            <a:grpSpLocks/>
          </p:cNvGrpSpPr>
          <p:nvPr/>
        </p:nvGrpSpPr>
        <p:grpSpPr bwMode="auto">
          <a:xfrm>
            <a:off x="12552504" y="4951179"/>
            <a:ext cx="986752" cy="182532"/>
            <a:chOff x="5893" y="3158"/>
            <a:chExt cx="466" cy="115"/>
          </a:xfrm>
        </p:grpSpPr>
        <p:sp>
          <p:nvSpPr>
            <p:cNvPr id="3119" name="Rectangle 49"/>
            <p:cNvSpPr>
              <a:spLocks noChangeArrowheads="1"/>
            </p:cNvSpPr>
            <p:nvPr/>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0" name="Rectangle 50"/>
            <p:cNvSpPr>
              <a:spLocks noChangeArrowheads="1"/>
            </p:cNvSpPr>
            <p:nvPr/>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1" name="Rectangle 51"/>
            <p:cNvSpPr>
              <a:spLocks noChangeArrowheads="1"/>
            </p:cNvSpPr>
            <p:nvPr/>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2" name="Rectangle 52"/>
            <p:cNvSpPr>
              <a:spLocks noChangeArrowheads="1"/>
            </p:cNvSpPr>
            <p:nvPr/>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9" name="Group 53"/>
          <p:cNvGrpSpPr>
            <a:grpSpLocks/>
          </p:cNvGrpSpPr>
          <p:nvPr/>
        </p:nvGrpSpPr>
        <p:grpSpPr bwMode="auto">
          <a:xfrm>
            <a:off x="12552504" y="5311482"/>
            <a:ext cx="986752" cy="182532"/>
            <a:chOff x="5893" y="3385"/>
            <a:chExt cx="466" cy="115"/>
          </a:xfrm>
        </p:grpSpPr>
        <p:sp>
          <p:nvSpPr>
            <p:cNvPr id="3115" name="Rectangle 54"/>
            <p:cNvSpPr>
              <a:spLocks noChangeArrowheads="1"/>
            </p:cNvSpPr>
            <p:nvPr/>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6" name="Rectangle 55"/>
            <p:cNvSpPr>
              <a:spLocks noChangeArrowheads="1"/>
            </p:cNvSpPr>
            <p:nvPr/>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7" name="Rectangle 56"/>
            <p:cNvSpPr>
              <a:spLocks noChangeArrowheads="1"/>
            </p:cNvSpPr>
            <p:nvPr/>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8" name="Rectangle 57"/>
            <p:cNvSpPr>
              <a:spLocks noChangeArrowheads="1"/>
            </p:cNvSpPr>
            <p:nvPr/>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0" name="Group 58"/>
          <p:cNvGrpSpPr>
            <a:grpSpLocks/>
          </p:cNvGrpSpPr>
          <p:nvPr/>
        </p:nvGrpSpPr>
        <p:grpSpPr bwMode="auto">
          <a:xfrm>
            <a:off x="12552504" y="5527346"/>
            <a:ext cx="986752" cy="182532"/>
            <a:chOff x="5893" y="3521"/>
            <a:chExt cx="466" cy="115"/>
          </a:xfrm>
        </p:grpSpPr>
        <p:sp>
          <p:nvSpPr>
            <p:cNvPr id="3111" name="Rectangle 59"/>
            <p:cNvSpPr>
              <a:spLocks noChangeArrowheads="1"/>
            </p:cNvSpPr>
            <p:nvPr/>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2" name="Rectangle 60"/>
            <p:cNvSpPr>
              <a:spLocks noChangeArrowheads="1"/>
            </p:cNvSpPr>
            <p:nvPr/>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3" name="Rectangle 61"/>
            <p:cNvSpPr>
              <a:spLocks noChangeArrowheads="1"/>
            </p:cNvSpPr>
            <p:nvPr/>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4" name="Rectangle 62"/>
            <p:cNvSpPr>
              <a:spLocks noChangeArrowheads="1"/>
            </p:cNvSpPr>
            <p:nvPr/>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1" name="Group 63"/>
          <p:cNvGrpSpPr>
            <a:grpSpLocks/>
          </p:cNvGrpSpPr>
          <p:nvPr/>
        </p:nvGrpSpPr>
        <p:grpSpPr bwMode="auto">
          <a:xfrm>
            <a:off x="12552504" y="5743210"/>
            <a:ext cx="986752" cy="182532"/>
            <a:chOff x="5893" y="3657"/>
            <a:chExt cx="466" cy="115"/>
          </a:xfrm>
        </p:grpSpPr>
        <p:sp>
          <p:nvSpPr>
            <p:cNvPr id="3107" name="Rectangle 64"/>
            <p:cNvSpPr>
              <a:spLocks noChangeArrowheads="1"/>
            </p:cNvSpPr>
            <p:nvPr/>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8" name="Rectangle 65"/>
            <p:cNvSpPr>
              <a:spLocks noChangeArrowheads="1"/>
            </p:cNvSpPr>
            <p:nvPr/>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9" name="Rectangle 66"/>
            <p:cNvSpPr>
              <a:spLocks noChangeArrowheads="1"/>
            </p:cNvSpPr>
            <p:nvPr/>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0" name="Rectangle 67"/>
            <p:cNvSpPr>
              <a:spLocks noChangeArrowheads="1"/>
            </p:cNvSpPr>
            <p:nvPr/>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2" name="Group 68"/>
          <p:cNvGrpSpPr>
            <a:grpSpLocks/>
          </p:cNvGrpSpPr>
          <p:nvPr/>
        </p:nvGrpSpPr>
        <p:grpSpPr bwMode="auto">
          <a:xfrm>
            <a:off x="12552504" y="6103513"/>
            <a:ext cx="986752" cy="182532"/>
            <a:chOff x="5893" y="3884"/>
            <a:chExt cx="466" cy="115"/>
          </a:xfrm>
        </p:grpSpPr>
        <p:sp>
          <p:nvSpPr>
            <p:cNvPr id="3103" name="Rectangle 69"/>
            <p:cNvSpPr>
              <a:spLocks noChangeArrowheads="1"/>
            </p:cNvSpPr>
            <p:nvPr/>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4" name="Rectangle 70"/>
            <p:cNvSpPr>
              <a:spLocks noChangeArrowheads="1"/>
            </p:cNvSpPr>
            <p:nvPr/>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5" name="Rectangle 71"/>
            <p:cNvSpPr>
              <a:spLocks noChangeArrowheads="1"/>
            </p:cNvSpPr>
            <p:nvPr/>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6" name="Rectangle 72"/>
            <p:cNvSpPr>
              <a:spLocks noChangeArrowheads="1"/>
            </p:cNvSpPr>
            <p:nvPr/>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3" name="Group 73"/>
          <p:cNvGrpSpPr>
            <a:grpSpLocks/>
          </p:cNvGrpSpPr>
          <p:nvPr/>
        </p:nvGrpSpPr>
        <p:grpSpPr bwMode="auto">
          <a:xfrm>
            <a:off x="12552504" y="6328901"/>
            <a:ext cx="986752" cy="182532"/>
            <a:chOff x="5893" y="4026"/>
            <a:chExt cx="466" cy="115"/>
          </a:xfrm>
        </p:grpSpPr>
        <p:sp>
          <p:nvSpPr>
            <p:cNvPr id="3099" name="Rectangle 74"/>
            <p:cNvSpPr>
              <a:spLocks noChangeArrowheads="1"/>
            </p:cNvSpPr>
            <p:nvPr/>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0" name="Rectangle 75"/>
            <p:cNvSpPr>
              <a:spLocks noChangeArrowheads="1"/>
            </p:cNvSpPr>
            <p:nvPr/>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1" name="Rectangle 76"/>
            <p:cNvSpPr>
              <a:spLocks noChangeArrowheads="1"/>
            </p:cNvSpPr>
            <p:nvPr/>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2" name="Rectangle 77"/>
            <p:cNvSpPr>
              <a:spLocks noChangeArrowheads="1"/>
            </p:cNvSpPr>
            <p:nvPr/>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4" name="Group 78"/>
          <p:cNvGrpSpPr>
            <a:grpSpLocks/>
          </p:cNvGrpSpPr>
          <p:nvPr/>
        </p:nvGrpSpPr>
        <p:grpSpPr bwMode="auto">
          <a:xfrm>
            <a:off x="12552504" y="6552703"/>
            <a:ext cx="986752" cy="182532"/>
            <a:chOff x="5893" y="4167"/>
            <a:chExt cx="466" cy="115"/>
          </a:xfrm>
        </p:grpSpPr>
        <p:sp>
          <p:nvSpPr>
            <p:cNvPr id="3095" name="Rectangle 79"/>
            <p:cNvSpPr>
              <a:spLocks noChangeArrowheads="1"/>
            </p:cNvSpPr>
            <p:nvPr/>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96" name="Rectangle 80"/>
            <p:cNvSpPr>
              <a:spLocks noChangeArrowheads="1"/>
            </p:cNvSpPr>
            <p:nvPr/>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97" name="Rectangle 81"/>
            <p:cNvSpPr>
              <a:spLocks noChangeArrowheads="1"/>
            </p:cNvSpPr>
            <p:nvPr/>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98" name="Rectangle 82"/>
            <p:cNvSpPr>
              <a:spLocks noChangeArrowheads="1"/>
            </p:cNvSpPr>
            <p:nvPr/>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sp>
        <p:nvSpPr>
          <p:cNvPr id="3079" name="Rectangle 83"/>
          <p:cNvSpPr>
            <a:spLocks noChangeArrowheads="1"/>
          </p:cNvSpPr>
          <p:nvPr/>
        </p:nvSpPr>
        <p:spPr bwMode="auto">
          <a:xfrm>
            <a:off x="12340755" y="1341968"/>
            <a:ext cx="1590238" cy="187198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eaLnBrk="0" hangingPunct="0">
              <a:lnSpc>
                <a:spcPct val="120000"/>
              </a:lnSpc>
              <a:spcBef>
                <a:spcPct val="20000"/>
              </a:spcBef>
              <a:buFont typeface="Arial" charset="0"/>
              <a:buNone/>
            </a:pPr>
            <a:r>
              <a:rPr lang="zh-CN" altLang="en-US" sz="1333" dirty="0">
                <a:solidFill>
                  <a:srgbClr val="FFFFFF"/>
                </a:solidFill>
                <a:latin typeface="微软雅黑" pitchFamily="34" charset="-122"/>
                <a:ea typeface="微软雅黑" pitchFamily="34" charset="-122"/>
              </a:rPr>
              <a:t>配色参考方案：</a:t>
            </a:r>
          </a:p>
          <a:p>
            <a:pPr eaLnBrk="0" hangingPunct="0">
              <a:lnSpc>
                <a:spcPct val="120000"/>
              </a:lnSpc>
              <a:spcBef>
                <a:spcPct val="20000"/>
              </a:spcBef>
              <a:buFont typeface="Arial" charset="0"/>
              <a:buNone/>
            </a:pPr>
            <a:r>
              <a:rPr lang="zh-CN" altLang="en-US" sz="1333" dirty="0">
                <a:solidFill>
                  <a:srgbClr val="FFFFFF"/>
                </a:solidFill>
                <a:latin typeface="微软雅黑" pitchFamily="34" charset="-122"/>
                <a:ea typeface="微软雅黑" pitchFamily="34" charset="-122"/>
              </a:rPr>
              <a:t>建议同一页面内不超过四种颜色，以下是</a:t>
            </a:r>
            <a:r>
              <a:rPr lang="en-US" altLang="zh-CN" sz="1333" dirty="0">
                <a:solidFill>
                  <a:srgbClr val="FFFFFF"/>
                </a:solidFill>
                <a:latin typeface="微软雅黑" pitchFamily="34" charset="-122"/>
                <a:ea typeface="微软雅黑" pitchFamily="34" charset="-122"/>
              </a:rPr>
              <a:t>13</a:t>
            </a:r>
            <a:r>
              <a:rPr lang="zh-CN" altLang="en-US" sz="1333" dirty="0">
                <a:solidFill>
                  <a:srgbClr val="FFFFFF"/>
                </a:solidFill>
                <a:latin typeface="微软雅黑" pitchFamily="34" charset="-122"/>
                <a:ea typeface="微软雅黑" pitchFamily="34" charset="-122"/>
              </a:rPr>
              <a:t>组配色方案，同一页面内只选择一组使用。（仅供参考）</a:t>
            </a:r>
          </a:p>
        </p:txBody>
      </p:sp>
      <p:sp>
        <p:nvSpPr>
          <p:cNvPr id="3080" name="Rectangle 84"/>
          <p:cNvSpPr>
            <a:spLocks noChangeArrowheads="1"/>
          </p:cNvSpPr>
          <p:nvPr/>
        </p:nvSpPr>
        <p:spPr bwMode="auto">
          <a:xfrm>
            <a:off x="12340755" y="8468"/>
            <a:ext cx="1494950" cy="846317"/>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a:lnSpc>
                <a:spcPct val="120000"/>
              </a:lnSpc>
              <a:buClr>
                <a:srgbClr val="777777"/>
              </a:buClr>
              <a:buSzPct val="60000"/>
              <a:buFont typeface="Wingdings" charset="2"/>
              <a:buNone/>
            </a:pPr>
            <a:r>
              <a:rPr lang="zh-CN" altLang="en-US" sz="1333">
                <a:solidFill>
                  <a:srgbClr val="FFFFFF"/>
                </a:solidFill>
                <a:latin typeface="微软雅黑" pitchFamily="34" charset="-122"/>
                <a:ea typeface="微软雅黑" pitchFamily="34" charset="-122"/>
              </a:rPr>
              <a:t>客户或者合作伙伴的标志放在右上角</a:t>
            </a:r>
            <a:r>
              <a:rPr lang="en-US" altLang="zh-CN" sz="1333">
                <a:solidFill>
                  <a:srgbClr val="FFFFFF"/>
                </a:solidFill>
                <a:latin typeface="微软雅黑" pitchFamily="34" charset="-122"/>
                <a:ea typeface="微软雅黑" pitchFamily="34" charset="-122"/>
              </a:rPr>
              <a:t>.</a:t>
            </a:r>
            <a:endParaRPr lang="zh-CN" altLang="en-US" sz="1333">
              <a:solidFill>
                <a:srgbClr val="FFFFFF"/>
              </a:solidFill>
              <a:latin typeface="微软雅黑" pitchFamily="34" charset="-122"/>
              <a:ea typeface="微软雅黑" pitchFamily="34" charset="-122"/>
            </a:endParaRPr>
          </a:p>
        </p:txBody>
      </p:sp>
      <p:sp>
        <p:nvSpPr>
          <p:cNvPr id="77" name="副标题 2"/>
          <p:cNvSpPr txBox="1">
            <a:spLocks/>
          </p:cNvSpPr>
          <p:nvPr userDrawn="1"/>
        </p:nvSpPr>
        <p:spPr bwMode="auto">
          <a:xfrm>
            <a:off x="3664323" y="6347930"/>
            <a:ext cx="4868117"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rgbClr val="FFFFFF">
                    <a:lumMod val="50000"/>
                  </a:srgbClr>
                </a:solidFill>
                <a:latin typeface="微软雅黑" panose="020B0503020204020204" pitchFamily="34" charset="-122"/>
                <a:ea typeface="微软雅黑" panose="020B0503020204020204" pitchFamily="34" charset="-122"/>
              </a:rPr>
              <a:t>Huawei Confidential.</a:t>
            </a:r>
            <a:r>
              <a:rPr lang="zh-CN" altLang="en-US" sz="1333" b="0" dirty="0">
                <a:solidFill>
                  <a:srgbClr val="FFFFFF">
                    <a:lumMod val="50000"/>
                  </a:srgbClr>
                </a:solidFill>
                <a:latin typeface="微软雅黑" panose="020B0503020204020204" pitchFamily="34" charset="-122"/>
                <a:ea typeface="微软雅黑" panose="020B0503020204020204" pitchFamily="34" charset="-122"/>
              </a:rPr>
              <a:t> </a:t>
            </a:r>
            <a:r>
              <a:rPr lang="en-US" altLang="zh-CN" sz="1333" b="0" dirty="0">
                <a:solidFill>
                  <a:srgbClr val="FFFFFF">
                    <a:lumMod val="50000"/>
                  </a:srgbClr>
                </a:solidFill>
                <a:latin typeface="微软雅黑" panose="020B0503020204020204" pitchFamily="34" charset="-122"/>
                <a:ea typeface="微软雅黑" panose="020B0503020204020204" pitchFamily="34" charset="-122"/>
              </a:rPr>
              <a:t>Ascend</a:t>
            </a:r>
            <a:r>
              <a:rPr lang="zh-CN" altLang="en-US" sz="1333" b="0" dirty="0">
                <a:solidFill>
                  <a:srgbClr val="FFFFFF">
                    <a:lumMod val="50000"/>
                  </a:srgbClr>
                </a:solidFill>
                <a:latin typeface="微软雅黑" panose="020B0503020204020204" pitchFamily="34" charset="-122"/>
                <a:ea typeface="微软雅黑" panose="020B0503020204020204" pitchFamily="34" charset="-122"/>
              </a:rPr>
              <a:t> </a:t>
            </a:r>
            <a:r>
              <a:rPr lang="en-US" altLang="zh-CN" sz="1333" b="0" dirty="0">
                <a:solidFill>
                  <a:srgbClr val="FFFFFF">
                    <a:lumMod val="50000"/>
                  </a:srgbClr>
                </a:solidFill>
                <a:latin typeface="微软雅黑" panose="020B0503020204020204" pitchFamily="34" charset="-122"/>
                <a:ea typeface="微软雅黑" panose="020B0503020204020204" pitchFamily="34" charset="-122"/>
              </a:rPr>
              <a:t>&amp;</a:t>
            </a:r>
            <a:r>
              <a:rPr lang="zh-CN" altLang="en-US" sz="1333" b="0" dirty="0">
                <a:solidFill>
                  <a:srgbClr val="FFFFFF">
                    <a:lumMod val="50000"/>
                  </a:srgbClr>
                </a:solidFill>
                <a:latin typeface="微软雅黑" panose="020B0503020204020204" pitchFamily="34" charset="-122"/>
                <a:ea typeface="微软雅黑" panose="020B0503020204020204" pitchFamily="34" charset="-122"/>
              </a:rPr>
              <a:t> </a:t>
            </a:r>
            <a:r>
              <a:rPr lang="en-US" altLang="zh-CN" sz="1333" b="0" dirty="0">
                <a:solidFill>
                  <a:srgbClr val="FFFFFF">
                    <a:lumMod val="50000"/>
                  </a:srgbClr>
                </a:solidFill>
                <a:latin typeface="微软雅黑" panose="020B0503020204020204" pitchFamily="34" charset="-122"/>
                <a:ea typeface="微软雅黑" panose="020B0503020204020204" pitchFamily="34" charset="-122"/>
              </a:rPr>
              <a:t>MindSpore</a:t>
            </a:r>
          </a:p>
        </p:txBody>
      </p:sp>
      <p:pic>
        <p:nvPicPr>
          <p:cNvPr id="1026" name="Picture 2"/>
          <p:cNvPicPr>
            <a:picLocks noChangeAspect="1" noChangeArrowheads="1"/>
          </p:cNvPicPr>
          <p:nvPr userDrawn="1"/>
        </p:nvPicPr>
        <p:blipFill>
          <a:blip r:embed="rId5" cstate="print">
            <a:extLst>
              <a:ext uri="{28A0092B-C50C-407E-A947-70E740481C1C}">
                <a14:useLocalDpi xmlns:a14="http://schemas.microsoft.com/office/drawing/2010/main"/>
              </a:ext>
            </a:extLst>
          </a:blip>
          <a:srcRect/>
          <a:stretch>
            <a:fillRect/>
          </a:stretch>
        </p:blipFill>
        <p:spPr bwMode="auto">
          <a:xfrm>
            <a:off x="143395" y="6296150"/>
            <a:ext cx="2708275" cy="4951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9" name="图片 78"/>
          <p:cNvPicPr>
            <a:picLocks noChangeAspect="1"/>
          </p:cNvPicPr>
          <p:nvPr userDrawn="1"/>
        </p:nvPicPr>
        <p:blipFill>
          <a:blip r:embed="rId6" cstate="print">
            <a:extLst>
              <a:ext uri="{28A0092B-C50C-407E-A947-70E740481C1C}">
                <a14:useLocalDpi xmlns:a14="http://schemas.microsoft.com/office/drawing/2010/main"/>
              </a:ext>
            </a:extLst>
          </a:blip>
          <a:stretch>
            <a:fillRect/>
          </a:stretch>
        </p:blipFill>
        <p:spPr>
          <a:xfrm>
            <a:off x="11278919" y="6300502"/>
            <a:ext cx="781181" cy="486440"/>
          </a:xfrm>
          <a:prstGeom prst="rect">
            <a:avLst/>
          </a:prstGeom>
        </p:spPr>
      </p:pic>
      <p:pic>
        <p:nvPicPr>
          <p:cNvPr id="76" name="图片 75">
            <a:extLst>
              <a:ext uri="{FF2B5EF4-FFF2-40B4-BE49-F238E27FC236}">
                <a16:creationId xmlns:a16="http://schemas.microsoft.com/office/drawing/2014/main" id="{2CD920F6-85A1-254B-8389-C41D9B81F25D}"/>
              </a:ext>
            </a:extLst>
          </p:cNvPr>
          <p:cNvPicPr>
            <a:picLocks noChangeAspect="1"/>
          </p:cNvPicPr>
          <p:nvPr userDrawn="1"/>
        </p:nvPicPr>
        <p:blipFill rotWithShape="1">
          <a:blip r:embed="rId7" cstate="print">
            <a:extLst>
              <a:ext uri="{28A0092B-C50C-407E-A947-70E740481C1C}">
                <a14:useLocalDpi xmlns:a14="http://schemas.microsoft.com/office/drawing/2010/main"/>
              </a:ext>
            </a:extLst>
          </a:blip>
          <a:srcRect/>
          <a:stretch/>
        </p:blipFill>
        <p:spPr>
          <a:xfrm>
            <a:off x="10816473" y="6237312"/>
            <a:ext cx="429397" cy="694536"/>
          </a:xfrm>
          <a:prstGeom prst="rect">
            <a:avLst/>
          </a:prstGeom>
        </p:spPr>
      </p:pic>
      <p:sp>
        <p:nvSpPr>
          <p:cNvPr id="80" name="副标题 2">
            <a:extLst>
              <a:ext uri="{FF2B5EF4-FFF2-40B4-BE49-F238E27FC236}">
                <a16:creationId xmlns:a16="http://schemas.microsoft.com/office/drawing/2014/main" id="{A634CC0A-DFBC-A14F-BE2B-B5B3D2F6625A}"/>
              </a:ext>
            </a:extLst>
          </p:cNvPr>
          <p:cNvSpPr txBox="1">
            <a:spLocks/>
          </p:cNvSpPr>
          <p:nvPr userDrawn="1"/>
        </p:nvSpPr>
        <p:spPr bwMode="auto">
          <a:xfrm>
            <a:off x="9939205" y="5701713"/>
            <a:ext cx="2505305"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chemeClr val="bg1">
                    <a:lumMod val="65000"/>
                  </a:schemeClr>
                </a:solidFill>
                <a:latin typeface="+mj-ea"/>
                <a:ea typeface="+mj-ea"/>
                <a:hlinkClick r:id="rId8">
                  <a:extLst>
                    <a:ext uri="{A12FA001-AC4F-418D-AE19-62706E023703}">
                      <ahyp:hlinkClr xmlns:ahyp="http://schemas.microsoft.com/office/drawing/2018/hyperlinkcolor" val="tx"/>
                    </a:ext>
                  </a:extLst>
                </a:hlinkClick>
              </a:rPr>
              <a:t>www.hiascend.com</a:t>
            </a:r>
            <a:endParaRPr lang="en-US" altLang="zh-CN" sz="1333" b="0" dirty="0">
              <a:solidFill>
                <a:schemeClr val="bg1">
                  <a:lumMod val="65000"/>
                </a:schemeClr>
              </a:solidFill>
              <a:latin typeface="+mj-ea"/>
              <a:ea typeface="+mj-ea"/>
            </a:endParaRPr>
          </a:p>
          <a:p>
            <a:pPr marL="0" indent="0" algn="ctr">
              <a:buFontTx/>
              <a:buNone/>
              <a:defRPr/>
            </a:pPr>
            <a:r>
              <a:rPr lang="en-US" altLang="zh-CN" sz="1333" b="0" dirty="0">
                <a:solidFill>
                  <a:schemeClr val="bg1">
                    <a:lumMod val="65000"/>
                  </a:schemeClr>
                </a:solidFill>
                <a:latin typeface="+mj-ea"/>
                <a:ea typeface="+mj-ea"/>
                <a:hlinkClick r:id="rId9">
                  <a:extLst>
                    <a:ext uri="{A12FA001-AC4F-418D-AE19-62706E023703}">
                      <ahyp:hlinkClr xmlns:ahyp="http://schemas.microsoft.com/office/drawing/2018/hyperlinkcolor" val="tx"/>
                    </a:ext>
                  </a:extLst>
                </a:hlinkClick>
              </a:rPr>
              <a:t>www.mindspore.cn</a:t>
            </a:r>
            <a:endParaRPr lang="en-US" altLang="zh-CN" sz="1333" b="0" dirty="0">
              <a:solidFill>
                <a:schemeClr val="bg1">
                  <a:lumMod val="65000"/>
                </a:schemeClr>
              </a:solidFill>
              <a:latin typeface="+mj-ea"/>
              <a:ea typeface="+mj-ea"/>
            </a:endParaRPr>
          </a:p>
        </p:txBody>
      </p:sp>
    </p:spTree>
    <p:extLst>
      <p:ext uri="{BB962C8B-B14F-4D97-AF65-F5344CB8AC3E}">
        <p14:creationId xmlns:p14="http://schemas.microsoft.com/office/powerpoint/2010/main" val="1898216256"/>
      </p:ext>
    </p:extLst>
  </p:cSld>
  <p:clrMap bg1="lt1" tx1="dk1" bg2="lt2" tx2="dk2" accent1="accent1" accent2="accent2" accent3="accent3" accent4="accent4" accent5="accent5" accent6="accent6" hlink="hlink" folHlink="folHlink"/>
  <p:sldLayoutIdLst>
    <p:sldLayoutId id="2147483889" r:id="rId1"/>
  </p:sldLayoutIdLst>
  <mc:AlternateContent xmlns:mc="http://schemas.openxmlformats.org/markup-compatibility/2006" xmlns:p159="http://schemas.microsoft.com/office/powerpoint/2015/09/main">
    <mc:Choice Requires="p159">
      <p:transition xmlns:p14="http://schemas.microsoft.com/office/powerpoint/2010/main" spd="slow" p14:dur="2000" advClick="0" advTm="8000">
        <p159:morph option="byObject"/>
      </p:transition>
    </mc:Choice>
    <mc:Fallback xmlns="">
      <p:transition spd="slow" advClick="0" advTm="8000">
        <p:fade/>
      </p:transition>
    </mc:Fallback>
  </mc:AlternateContent>
  <p:hf hdr="0" ftr="0" dt="0"/>
  <p:txStyles>
    <p:titleStyle>
      <a:lvl1pPr algn="l" rtl="0" eaLnBrk="0" fontAlgn="base" hangingPunct="0">
        <a:spcBef>
          <a:spcPct val="0"/>
        </a:spcBef>
        <a:spcAft>
          <a:spcPct val="0"/>
        </a:spcAft>
        <a:defRPr sz="4265" b="1">
          <a:solidFill>
            <a:srgbClr val="0070C0"/>
          </a:solidFill>
          <a:latin typeface="微软雅黑" pitchFamily="34" charset="-122"/>
          <a:ea typeface="微软雅黑" pitchFamily="34" charset="-122"/>
          <a:cs typeface="Arial" pitchFamily="34" charset="0"/>
        </a:defRPr>
      </a:lvl1pPr>
      <a:lvl2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2pPr>
      <a:lvl3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3pPr>
      <a:lvl4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4pPr>
      <a:lvl5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5pPr>
      <a:lvl6pPr marL="609402"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6pPr>
      <a:lvl7pPr marL="1218804"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7pPr>
      <a:lvl8pPr marL="1828206"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8pPr>
      <a:lvl9pPr marL="2437608"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9pPr>
    </p:titleStyle>
    <p:bodyStyle>
      <a:lvl1pPr marL="457051" indent="-457051" algn="l" rtl="0" eaLnBrk="0" fontAlgn="base" hangingPunct="0">
        <a:lnSpc>
          <a:spcPct val="140000"/>
        </a:lnSpc>
        <a:spcBef>
          <a:spcPct val="0"/>
        </a:spcBef>
        <a:spcAft>
          <a:spcPct val="0"/>
        </a:spcAft>
        <a:buClr>
          <a:srgbClr val="777777"/>
        </a:buClr>
        <a:buSzPct val="60000"/>
        <a:buFont typeface="Wingdings" charset="2"/>
        <a:buChar char="l"/>
        <a:defRPr sz="2666">
          <a:solidFill>
            <a:schemeClr val="tx1"/>
          </a:solidFill>
          <a:latin typeface="微软雅黑" pitchFamily="34" charset="-122"/>
          <a:ea typeface="微软雅黑" pitchFamily="34" charset="-122"/>
          <a:cs typeface="+mn-cs"/>
        </a:defRPr>
      </a:lvl1pPr>
      <a:lvl2pPr marL="990278" indent="-380876" algn="l" rtl="0" eaLnBrk="0" fontAlgn="base" hangingPunct="0">
        <a:lnSpc>
          <a:spcPct val="140000"/>
        </a:lnSpc>
        <a:spcBef>
          <a:spcPct val="0"/>
        </a:spcBef>
        <a:spcAft>
          <a:spcPct val="0"/>
        </a:spcAft>
        <a:buSzPct val="50000"/>
        <a:buFont typeface="Wingdings" charset="2"/>
        <a:buChar char="p"/>
        <a:defRPr>
          <a:solidFill>
            <a:schemeClr val="tx1"/>
          </a:solidFill>
          <a:latin typeface="微软雅黑" pitchFamily="34" charset="-122"/>
          <a:ea typeface="微软雅黑" pitchFamily="34" charset="-122"/>
          <a:cs typeface="+mn-cs"/>
        </a:defRPr>
      </a:lvl2pPr>
      <a:lvl3pPr marL="1523505" indent="-304701" algn="l" rtl="0" eaLnBrk="0" fontAlgn="base" hangingPunct="0">
        <a:lnSpc>
          <a:spcPct val="140000"/>
        </a:lnSpc>
        <a:spcBef>
          <a:spcPct val="0"/>
        </a:spcBef>
        <a:spcAft>
          <a:spcPct val="0"/>
        </a:spcAft>
        <a:buSzPct val="50000"/>
        <a:buFont typeface="Wingdings" charset="2"/>
        <a:buChar char="n"/>
        <a:defRPr sz="2133">
          <a:solidFill>
            <a:schemeClr val="tx1"/>
          </a:solidFill>
          <a:latin typeface="微软雅黑" pitchFamily="34" charset="-122"/>
          <a:ea typeface="微软雅黑" pitchFamily="34" charset="-122"/>
          <a:cs typeface="+mn-cs"/>
        </a:defRPr>
      </a:lvl3pPr>
      <a:lvl4pPr marL="2132907" indent="-304701" algn="l" rtl="0" eaLnBrk="0" fontAlgn="base" hangingPunct="0">
        <a:lnSpc>
          <a:spcPct val="140000"/>
        </a:lnSpc>
        <a:spcBef>
          <a:spcPct val="0"/>
        </a:spcBef>
        <a:spcAft>
          <a:spcPct val="0"/>
        </a:spcAft>
        <a:buChar char="–"/>
        <a:defRPr sz="1866">
          <a:solidFill>
            <a:schemeClr val="tx1"/>
          </a:solidFill>
          <a:latin typeface="微软雅黑" pitchFamily="34" charset="-122"/>
          <a:ea typeface="微软雅黑" pitchFamily="34" charset="-122"/>
          <a:cs typeface="+mn-cs"/>
        </a:defRPr>
      </a:lvl4pPr>
      <a:lvl5pPr marL="2742308" indent="-304701" algn="l" rtl="0" eaLnBrk="0" fontAlgn="base" hangingPunct="0">
        <a:lnSpc>
          <a:spcPct val="140000"/>
        </a:lnSpc>
        <a:spcBef>
          <a:spcPct val="0"/>
        </a:spcBef>
        <a:spcAft>
          <a:spcPct val="0"/>
        </a:spcAft>
        <a:buFont typeface="Arial" charset="0"/>
        <a:buChar char="~"/>
        <a:defRPr sz="1599">
          <a:solidFill>
            <a:schemeClr val="tx1"/>
          </a:solidFill>
          <a:latin typeface="微软雅黑" pitchFamily="34" charset="-122"/>
          <a:ea typeface="微软雅黑" pitchFamily="34" charset="-122"/>
          <a:cs typeface="+mn-cs"/>
        </a:defRPr>
      </a:lvl5pPr>
      <a:lvl6pPr marL="3351710"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6pPr>
      <a:lvl7pPr marL="3961112"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7pPr>
      <a:lvl8pPr marL="4570514"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8pPr>
      <a:lvl9pPr marL="5179916"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9pPr>
    </p:bodyStyle>
    <p:otherStyle>
      <a:defPPr>
        <a:defRPr lang="zh-CN"/>
      </a:defPPr>
      <a:lvl1pPr marL="0" algn="l" defTabSz="1218804" rtl="0" eaLnBrk="1" latinLnBrk="0" hangingPunct="1">
        <a:defRPr sz="2399" kern="1200">
          <a:solidFill>
            <a:schemeClr val="tx1"/>
          </a:solidFill>
          <a:latin typeface="+mn-lt"/>
          <a:ea typeface="+mn-ea"/>
          <a:cs typeface="+mn-cs"/>
        </a:defRPr>
      </a:lvl1pPr>
      <a:lvl2pPr marL="609402" algn="l" defTabSz="1218804" rtl="0" eaLnBrk="1" latinLnBrk="0" hangingPunct="1">
        <a:defRPr sz="2399" kern="1200">
          <a:solidFill>
            <a:schemeClr val="tx1"/>
          </a:solidFill>
          <a:latin typeface="+mn-lt"/>
          <a:ea typeface="+mn-ea"/>
          <a:cs typeface="+mn-cs"/>
        </a:defRPr>
      </a:lvl2pPr>
      <a:lvl3pPr marL="1218804" algn="l" defTabSz="1218804" rtl="0" eaLnBrk="1" latinLnBrk="0" hangingPunct="1">
        <a:defRPr sz="2399" kern="1200">
          <a:solidFill>
            <a:schemeClr val="tx1"/>
          </a:solidFill>
          <a:latin typeface="+mn-lt"/>
          <a:ea typeface="+mn-ea"/>
          <a:cs typeface="+mn-cs"/>
        </a:defRPr>
      </a:lvl3pPr>
      <a:lvl4pPr marL="1828206" algn="l" defTabSz="1218804" rtl="0" eaLnBrk="1" latinLnBrk="0" hangingPunct="1">
        <a:defRPr sz="2399" kern="1200">
          <a:solidFill>
            <a:schemeClr val="tx1"/>
          </a:solidFill>
          <a:latin typeface="+mn-lt"/>
          <a:ea typeface="+mn-ea"/>
          <a:cs typeface="+mn-cs"/>
        </a:defRPr>
      </a:lvl4pPr>
      <a:lvl5pPr marL="2437608" algn="l" defTabSz="1218804" rtl="0" eaLnBrk="1" latinLnBrk="0" hangingPunct="1">
        <a:defRPr sz="2399" kern="1200">
          <a:solidFill>
            <a:schemeClr val="tx1"/>
          </a:solidFill>
          <a:latin typeface="+mn-lt"/>
          <a:ea typeface="+mn-ea"/>
          <a:cs typeface="+mn-cs"/>
        </a:defRPr>
      </a:lvl5pPr>
      <a:lvl6pPr marL="3047009" algn="l" defTabSz="1218804" rtl="0" eaLnBrk="1" latinLnBrk="0" hangingPunct="1">
        <a:defRPr sz="2399" kern="1200">
          <a:solidFill>
            <a:schemeClr val="tx1"/>
          </a:solidFill>
          <a:latin typeface="+mn-lt"/>
          <a:ea typeface="+mn-ea"/>
          <a:cs typeface="+mn-cs"/>
        </a:defRPr>
      </a:lvl6pPr>
      <a:lvl7pPr marL="3656411" algn="l" defTabSz="1218804" rtl="0" eaLnBrk="1" latinLnBrk="0" hangingPunct="1">
        <a:defRPr sz="2399" kern="1200">
          <a:solidFill>
            <a:schemeClr val="tx1"/>
          </a:solidFill>
          <a:latin typeface="+mn-lt"/>
          <a:ea typeface="+mn-ea"/>
          <a:cs typeface="+mn-cs"/>
        </a:defRPr>
      </a:lvl7pPr>
      <a:lvl8pPr marL="4265813" algn="l" defTabSz="1218804" rtl="0" eaLnBrk="1" latinLnBrk="0" hangingPunct="1">
        <a:defRPr sz="2399" kern="1200">
          <a:solidFill>
            <a:schemeClr val="tx1"/>
          </a:solidFill>
          <a:latin typeface="+mn-lt"/>
          <a:ea typeface="+mn-ea"/>
          <a:cs typeface="+mn-cs"/>
        </a:defRPr>
      </a:lvl8pPr>
      <a:lvl9pPr marL="4875215" algn="l" defTabSz="1218804" rtl="0" eaLnBrk="1" latinLnBrk="0" hangingPunct="1">
        <a:defRPr sz="2399"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8" name="矩形 77"/>
          <p:cNvSpPr/>
          <p:nvPr userDrawn="1"/>
        </p:nvSpPr>
        <p:spPr bwMode="auto">
          <a:xfrm>
            <a:off x="-33880" y="4752404"/>
            <a:ext cx="12230643" cy="2842586"/>
          </a:xfrm>
          <a:prstGeom prst="rect">
            <a:avLst/>
          </a:prstGeom>
          <a:blipFill dpi="0" rotWithShape="1">
            <a:blip r:embed="rId5" cstate="print">
              <a:alphaModFix amt="17000"/>
            </a:blip>
            <a:srcRect/>
            <a:stretch>
              <a:fillRect/>
            </a:stretch>
          </a:blipFill>
          <a:ln>
            <a:noFill/>
          </a:ln>
          <a:effectLst/>
        </p:spPr>
        <p:txBody>
          <a:bodyPr vert="horz" wrap="square" lIns="121882" tIns="60941" rIns="121882" bIns="60941" numCol="1" rtlCol="0" anchor="t" anchorCtr="0" compatLnSpc="1">
            <a:prstTxWarp prst="textNoShape">
              <a:avLst/>
            </a:prstTxWarp>
          </a:bodyPr>
          <a:lstStyle/>
          <a:p>
            <a:pPr>
              <a:buClr>
                <a:srgbClr val="CC9900"/>
              </a:buClr>
              <a:buFont typeface="Wingdings" pitchFamily="2" charset="2"/>
              <a:buChar char="n"/>
            </a:pPr>
            <a:endParaRPr lang="zh-CN" altLang="en-US">
              <a:solidFill>
                <a:srgbClr val="000000"/>
              </a:solidFill>
              <a:latin typeface="Arial" charset="0"/>
              <a:ea typeface="宋体" charset="-122"/>
            </a:endParaRPr>
          </a:p>
        </p:txBody>
      </p:sp>
      <p:sp>
        <p:nvSpPr>
          <p:cNvPr id="3077" name="Rectangle 15"/>
          <p:cNvSpPr>
            <a:spLocks noChangeArrowheads="1"/>
          </p:cNvSpPr>
          <p:nvPr/>
        </p:nvSpPr>
        <p:spPr bwMode="auto">
          <a:xfrm>
            <a:off x="-2604517" y="692151"/>
            <a:ext cx="2460528" cy="7361369"/>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英文标题</a:t>
            </a:r>
            <a:r>
              <a:rPr lang="en-US" altLang="zh-CN" sz="1466" dirty="0">
                <a:solidFill>
                  <a:srgbClr val="FFFFFF"/>
                </a:solidFill>
                <a:latin typeface="Calibri" charset="0"/>
                <a:ea typeface="宋体" charset="-122"/>
              </a:rPr>
              <a:t>:32-35pt  </a:t>
            </a: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颜色</a:t>
            </a:r>
            <a:r>
              <a:rPr lang="en-US" altLang="zh-CN" sz="1466" dirty="0">
                <a:solidFill>
                  <a:srgbClr val="FFFFFF"/>
                </a:solidFill>
                <a:latin typeface="Calibri" charset="0"/>
                <a:ea typeface="宋体" charset="-122"/>
              </a:rPr>
              <a:t>: R153 G0 B0</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内部使用字体 </a:t>
            </a:r>
            <a:r>
              <a:rPr lang="en-US" altLang="zh-CN" sz="1466" dirty="0">
                <a:solidFill>
                  <a:srgbClr val="FFFFFF"/>
                </a:solidFill>
                <a:latin typeface="Calibri" charset="0"/>
                <a:ea typeface="宋体" charset="-122"/>
              </a:rPr>
              <a:t>:</a:t>
            </a:r>
          </a:p>
          <a:p>
            <a:pPr marL="457051" indent="-457051" algn="r" eaLnBrk="0" hangingPunct="0">
              <a:lnSpc>
                <a:spcPct val="125000"/>
              </a:lnSpc>
              <a:spcBef>
                <a:spcPct val="20000"/>
              </a:spcBef>
              <a:buFont typeface="Arial" charset="0"/>
              <a:buNone/>
            </a:pPr>
            <a:r>
              <a:rPr lang="en-US" altLang="zh-CN" sz="1466" dirty="0" err="1">
                <a:solidFill>
                  <a:srgbClr val="FFFFFF"/>
                </a:solidFill>
                <a:latin typeface="Calibri" charset="0"/>
                <a:ea typeface="宋体" charset="-122"/>
              </a:rPr>
              <a:t>FrutigerNext</a:t>
            </a:r>
            <a:r>
              <a:rPr lang="en-US" altLang="zh-CN" sz="1466" dirty="0">
                <a:solidFill>
                  <a:srgbClr val="FFFFFF"/>
                </a:solidFill>
                <a:latin typeface="Calibri" charset="0"/>
                <a:ea typeface="宋体" charset="-122"/>
              </a:rPr>
              <a:t> LT Medium</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外部使用字体 </a:t>
            </a:r>
            <a:r>
              <a:rPr lang="en-US" altLang="zh-CN" sz="1466" dirty="0">
                <a:solidFill>
                  <a:srgbClr val="FFFFFF"/>
                </a:solidFill>
                <a:latin typeface="Calibri" charset="0"/>
                <a:ea typeface="宋体" charset="-122"/>
              </a:rPr>
              <a:t>: Arial</a:t>
            </a:r>
          </a:p>
          <a:p>
            <a:pPr marL="457051" indent="-457051" algn="r" eaLnBrk="0" hangingPunct="0">
              <a:lnSpc>
                <a:spcPct val="75000"/>
              </a:lnSpc>
              <a:spcBef>
                <a:spcPct val="20000"/>
              </a:spcBef>
              <a:buFont typeface="Arial" charset="0"/>
              <a:buNone/>
            </a:pPr>
            <a:endParaRPr lang="en-US" altLang="zh-CN"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中文标题</a:t>
            </a:r>
            <a:r>
              <a:rPr lang="en-US" altLang="zh-CN" sz="1466" dirty="0">
                <a:solidFill>
                  <a:srgbClr val="FFFFFF"/>
                </a:solidFill>
                <a:latin typeface="Calibri" charset="0"/>
                <a:ea typeface="宋体" charset="-122"/>
              </a:rPr>
              <a:t>:30-32pt  </a:t>
            </a: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颜色</a:t>
            </a:r>
            <a:r>
              <a:rPr lang="en-US" altLang="zh-CN" sz="1466" dirty="0">
                <a:solidFill>
                  <a:srgbClr val="FFFFFF"/>
                </a:solidFill>
                <a:latin typeface="Calibri" charset="0"/>
                <a:ea typeface="宋体" charset="-122"/>
              </a:rPr>
              <a:t>: R153 G0 B0</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字体</a:t>
            </a:r>
            <a:r>
              <a:rPr lang="en-US" altLang="zh-CN" sz="1466" dirty="0">
                <a:solidFill>
                  <a:srgbClr val="FFFFFF"/>
                </a:solidFill>
                <a:latin typeface="Calibri" charset="0"/>
                <a:ea typeface="宋体" charset="-122"/>
              </a:rPr>
              <a:t>:</a:t>
            </a:r>
            <a:r>
              <a:rPr lang="zh-CN" altLang="en-US" sz="1466" dirty="0">
                <a:solidFill>
                  <a:srgbClr val="FFFFFF"/>
                </a:solidFill>
                <a:latin typeface="Calibri" charset="0"/>
                <a:ea typeface="宋体" charset="-122"/>
              </a:rPr>
              <a:t>黑体</a:t>
            </a:r>
          </a:p>
          <a:p>
            <a:pPr marL="457051" indent="-457051" algn="r" eaLnBrk="0" hangingPunct="0">
              <a:lnSpc>
                <a:spcPct val="125000"/>
              </a:lnSpc>
              <a:spcBef>
                <a:spcPct val="20000"/>
              </a:spcBef>
              <a:buFont typeface="Arial" charset="0"/>
              <a:buNone/>
            </a:pP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英文正文</a:t>
            </a:r>
            <a:r>
              <a:rPr lang="en-US" altLang="zh-CN" sz="1466" dirty="0">
                <a:solidFill>
                  <a:srgbClr val="FFFFFF"/>
                </a:solidFill>
                <a:latin typeface="Calibri" charset="0"/>
                <a:ea typeface="宋体" charset="-122"/>
              </a:rPr>
              <a:t>:20-22pt</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子目录 </a:t>
            </a:r>
            <a:r>
              <a:rPr lang="en-US" altLang="zh-CN" sz="1466" dirty="0">
                <a:solidFill>
                  <a:srgbClr val="FFFFFF"/>
                </a:solidFill>
                <a:latin typeface="Calibri" charset="0"/>
                <a:ea typeface="宋体" charset="-122"/>
              </a:rPr>
              <a:t>(2-5</a:t>
            </a:r>
            <a:r>
              <a:rPr lang="zh-CN" altLang="en-US" sz="1466" dirty="0">
                <a:solidFill>
                  <a:srgbClr val="FFFFFF"/>
                </a:solidFill>
                <a:latin typeface="Calibri" charset="0"/>
                <a:ea typeface="宋体" charset="-122"/>
              </a:rPr>
              <a:t>级</a:t>
            </a:r>
            <a:r>
              <a:rPr lang="en-US" altLang="zh-CN" sz="1466" dirty="0">
                <a:solidFill>
                  <a:srgbClr val="FFFFFF"/>
                </a:solidFill>
                <a:latin typeface="Calibri" charset="0"/>
                <a:ea typeface="宋体" charset="-122"/>
              </a:rPr>
              <a:t>) :18pt  </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颜色</a:t>
            </a:r>
            <a:r>
              <a:rPr lang="en-US" altLang="zh-CN" sz="1466" dirty="0">
                <a:solidFill>
                  <a:srgbClr val="FFFFFF"/>
                </a:solidFill>
                <a:latin typeface="Calibri" charset="0"/>
                <a:ea typeface="宋体" charset="-122"/>
              </a:rPr>
              <a:t>:</a:t>
            </a:r>
            <a:r>
              <a:rPr lang="zh-CN" altLang="en-US" sz="1466" dirty="0">
                <a:solidFill>
                  <a:srgbClr val="FFFFFF"/>
                </a:solidFill>
                <a:latin typeface="Calibri" charset="0"/>
                <a:ea typeface="宋体" charset="-122"/>
              </a:rPr>
              <a:t>黑色</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内部使用字体 </a:t>
            </a:r>
            <a:r>
              <a:rPr lang="en-US" altLang="zh-CN" sz="1466" dirty="0">
                <a:solidFill>
                  <a:srgbClr val="FFFFFF"/>
                </a:solidFill>
                <a:latin typeface="Calibri" charset="0"/>
                <a:ea typeface="宋体" charset="-122"/>
              </a:rPr>
              <a:t>:</a:t>
            </a:r>
          </a:p>
          <a:p>
            <a:pPr marL="457051" indent="-457051" algn="r" eaLnBrk="0" hangingPunct="0">
              <a:lnSpc>
                <a:spcPct val="125000"/>
              </a:lnSpc>
              <a:spcBef>
                <a:spcPct val="20000"/>
              </a:spcBef>
              <a:buFont typeface="Arial" charset="0"/>
              <a:buNone/>
            </a:pPr>
            <a:r>
              <a:rPr lang="en-US" altLang="zh-CN" sz="1466" dirty="0" err="1">
                <a:solidFill>
                  <a:srgbClr val="FFFFFF"/>
                </a:solidFill>
                <a:latin typeface="Calibri" charset="0"/>
                <a:ea typeface="宋体" charset="-122"/>
              </a:rPr>
              <a:t>FrutigerNext</a:t>
            </a:r>
            <a:r>
              <a:rPr lang="en-US" altLang="zh-CN" sz="1466" dirty="0">
                <a:solidFill>
                  <a:srgbClr val="FFFFFF"/>
                </a:solidFill>
                <a:latin typeface="Calibri" charset="0"/>
                <a:ea typeface="宋体" charset="-122"/>
              </a:rPr>
              <a:t> LT Regular</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外部使用字体 </a:t>
            </a:r>
            <a:r>
              <a:rPr lang="en-US" altLang="zh-CN" sz="1466" dirty="0">
                <a:solidFill>
                  <a:srgbClr val="FFFFFF"/>
                </a:solidFill>
                <a:latin typeface="Calibri" charset="0"/>
                <a:ea typeface="宋体" charset="-122"/>
              </a:rPr>
              <a:t>: Arial</a:t>
            </a:r>
          </a:p>
          <a:p>
            <a:pPr marL="457051" indent="-457051" algn="r" eaLnBrk="0" hangingPunct="0">
              <a:lnSpc>
                <a:spcPct val="75000"/>
              </a:lnSpc>
              <a:spcBef>
                <a:spcPct val="20000"/>
              </a:spcBef>
              <a:buFont typeface="Arial" charset="0"/>
              <a:buNone/>
            </a:pPr>
            <a:endParaRPr lang="en-US" altLang="zh-CN"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中文正文</a:t>
            </a:r>
            <a:r>
              <a:rPr lang="en-US" altLang="zh-CN" sz="1466" dirty="0">
                <a:solidFill>
                  <a:srgbClr val="FFFFFF"/>
                </a:solidFill>
                <a:latin typeface="Calibri" charset="0"/>
                <a:ea typeface="宋体" charset="-122"/>
              </a:rPr>
              <a:t>:18-20pt</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子目录</a:t>
            </a:r>
            <a:r>
              <a:rPr lang="en-US" altLang="zh-CN" sz="1466" dirty="0">
                <a:solidFill>
                  <a:srgbClr val="FFFFFF"/>
                </a:solidFill>
                <a:latin typeface="Calibri" charset="0"/>
                <a:ea typeface="宋体" charset="-122"/>
              </a:rPr>
              <a:t>(2-5</a:t>
            </a:r>
            <a:r>
              <a:rPr lang="zh-CN" altLang="en-US" sz="1466" dirty="0">
                <a:solidFill>
                  <a:srgbClr val="FFFFFF"/>
                </a:solidFill>
                <a:latin typeface="Calibri" charset="0"/>
                <a:ea typeface="宋体" charset="-122"/>
              </a:rPr>
              <a:t>级</a:t>
            </a:r>
            <a:r>
              <a:rPr lang="en-US" altLang="zh-CN" sz="1466" dirty="0">
                <a:solidFill>
                  <a:srgbClr val="FFFFFF"/>
                </a:solidFill>
                <a:latin typeface="Calibri" charset="0"/>
                <a:ea typeface="宋体" charset="-122"/>
              </a:rPr>
              <a:t>):18pt </a:t>
            </a: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颜色</a:t>
            </a:r>
            <a:r>
              <a:rPr lang="en-US" altLang="zh-CN" sz="1466" dirty="0">
                <a:solidFill>
                  <a:srgbClr val="FFFFFF"/>
                </a:solidFill>
                <a:latin typeface="Calibri" charset="0"/>
                <a:ea typeface="宋体" charset="-122"/>
              </a:rPr>
              <a:t>:</a:t>
            </a:r>
            <a:r>
              <a:rPr lang="zh-CN" altLang="en-US" sz="1466" dirty="0">
                <a:solidFill>
                  <a:srgbClr val="FFFFFF"/>
                </a:solidFill>
                <a:latin typeface="Calibri" charset="0"/>
                <a:ea typeface="宋体" charset="-122"/>
              </a:rPr>
              <a:t>黑色</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字体</a:t>
            </a:r>
            <a:r>
              <a:rPr lang="en-US" altLang="zh-CN" sz="1466" dirty="0">
                <a:solidFill>
                  <a:srgbClr val="FFFFFF"/>
                </a:solidFill>
                <a:latin typeface="Calibri" charset="0"/>
                <a:ea typeface="宋体" charset="-122"/>
              </a:rPr>
              <a:t>:</a:t>
            </a:r>
            <a:r>
              <a:rPr lang="zh-CN" altLang="en-US" sz="1466" dirty="0">
                <a:solidFill>
                  <a:srgbClr val="FFFFFF"/>
                </a:solidFill>
                <a:latin typeface="Calibri" charset="0"/>
                <a:ea typeface="宋体" charset="-122"/>
              </a:rPr>
              <a:t>细黑体</a:t>
            </a:r>
            <a:r>
              <a:rPr lang="zh-CN" altLang="en-US" sz="1466" b="1" dirty="0">
                <a:solidFill>
                  <a:srgbClr val="FFFFFF"/>
                </a:solidFill>
                <a:latin typeface="Arial" charset="0"/>
                <a:ea typeface="华文细黑" charset="-122"/>
              </a:rPr>
              <a:t> </a:t>
            </a:r>
          </a:p>
        </p:txBody>
      </p:sp>
      <p:sp>
        <p:nvSpPr>
          <p:cNvPr id="3081" name="Rectangle 17"/>
          <p:cNvSpPr>
            <a:spLocks noChangeArrowheads="1"/>
          </p:cNvSpPr>
          <p:nvPr/>
        </p:nvSpPr>
        <p:spPr bwMode="auto">
          <a:xfrm>
            <a:off x="12438159" y="3371842"/>
            <a:ext cx="1226029" cy="400051"/>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1862" tIns="60931" rIns="121862" bIns="60931" anchor="ctr">
            <a:spAutoFit/>
          </a:bodyPr>
          <a:lstStyle/>
          <a:p>
            <a:endParaRPr lang="zh-CN" altLang="en-US">
              <a:solidFill>
                <a:srgbClr val="000000"/>
              </a:solidFill>
              <a:latin typeface="Calibri" charset="0"/>
              <a:ea typeface="宋体" charset="-122"/>
            </a:endParaRPr>
          </a:p>
        </p:txBody>
      </p:sp>
      <p:grpSp>
        <p:nvGrpSpPr>
          <p:cNvPr id="2" name="Group 18"/>
          <p:cNvGrpSpPr>
            <a:grpSpLocks/>
          </p:cNvGrpSpPr>
          <p:nvPr/>
        </p:nvGrpSpPr>
        <p:grpSpPr bwMode="auto">
          <a:xfrm>
            <a:off x="12552504" y="3727418"/>
            <a:ext cx="986752" cy="182532"/>
            <a:chOff x="5893" y="2387"/>
            <a:chExt cx="466" cy="115"/>
          </a:xfrm>
        </p:grpSpPr>
        <p:sp>
          <p:nvSpPr>
            <p:cNvPr id="3143" name="Rectangle 19"/>
            <p:cNvSpPr>
              <a:spLocks noChangeArrowheads="1"/>
            </p:cNvSpPr>
            <p:nvPr/>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4" name="Rectangle 20"/>
            <p:cNvSpPr>
              <a:spLocks noChangeArrowheads="1"/>
            </p:cNvSpPr>
            <p:nvPr/>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5" name="Rectangle 21"/>
            <p:cNvSpPr>
              <a:spLocks noChangeArrowheads="1"/>
            </p:cNvSpPr>
            <p:nvPr/>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6" name="Rectangle 22"/>
            <p:cNvSpPr>
              <a:spLocks noChangeArrowheads="1"/>
            </p:cNvSpPr>
            <p:nvPr/>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3" name="Group 23"/>
          <p:cNvGrpSpPr>
            <a:grpSpLocks/>
          </p:cNvGrpSpPr>
          <p:nvPr/>
        </p:nvGrpSpPr>
        <p:grpSpPr bwMode="auto">
          <a:xfrm>
            <a:off x="12552504" y="3943282"/>
            <a:ext cx="986752" cy="182532"/>
            <a:chOff x="5893" y="2523"/>
            <a:chExt cx="466" cy="115"/>
          </a:xfrm>
        </p:grpSpPr>
        <p:sp>
          <p:nvSpPr>
            <p:cNvPr id="3139" name="Rectangle 24"/>
            <p:cNvSpPr>
              <a:spLocks noChangeArrowheads="1"/>
            </p:cNvSpPr>
            <p:nvPr/>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0" name="Rectangle 25"/>
            <p:cNvSpPr>
              <a:spLocks noChangeArrowheads="1"/>
            </p:cNvSpPr>
            <p:nvPr/>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1" name="Rectangle 26"/>
            <p:cNvSpPr>
              <a:spLocks noChangeArrowheads="1"/>
            </p:cNvSpPr>
            <p:nvPr/>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2" name="Rectangle 27"/>
            <p:cNvSpPr>
              <a:spLocks noChangeArrowheads="1"/>
            </p:cNvSpPr>
            <p:nvPr/>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4" name="Group 28"/>
          <p:cNvGrpSpPr>
            <a:grpSpLocks/>
          </p:cNvGrpSpPr>
          <p:nvPr/>
        </p:nvGrpSpPr>
        <p:grpSpPr bwMode="auto">
          <a:xfrm>
            <a:off x="12552504" y="4159146"/>
            <a:ext cx="986752" cy="182532"/>
            <a:chOff x="5893" y="2659"/>
            <a:chExt cx="466" cy="115"/>
          </a:xfrm>
        </p:grpSpPr>
        <p:sp>
          <p:nvSpPr>
            <p:cNvPr id="3135" name="Rectangle 29"/>
            <p:cNvSpPr>
              <a:spLocks noChangeArrowheads="1"/>
            </p:cNvSpPr>
            <p:nvPr/>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6" name="Rectangle 30"/>
            <p:cNvSpPr>
              <a:spLocks noChangeArrowheads="1"/>
            </p:cNvSpPr>
            <p:nvPr/>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7" name="Rectangle 31"/>
            <p:cNvSpPr>
              <a:spLocks noChangeArrowheads="1"/>
            </p:cNvSpPr>
            <p:nvPr/>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8" name="Rectangle 32"/>
            <p:cNvSpPr>
              <a:spLocks noChangeArrowheads="1"/>
            </p:cNvSpPr>
            <p:nvPr/>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5" name="Group 33"/>
          <p:cNvGrpSpPr>
            <a:grpSpLocks/>
          </p:cNvGrpSpPr>
          <p:nvPr/>
        </p:nvGrpSpPr>
        <p:grpSpPr bwMode="auto">
          <a:xfrm>
            <a:off x="12552504" y="3511551"/>
            <a:ext cx="986752" cy="188882"/>
            <a:chOff x="5893" y="2251"/>
            <a:chExt cx="466" cy="119"/>
          </a:xfrm>
        </p:grpSpPr>
        <p:sp>
          <p:nvSpPr>
            <p:cNvPr id="3131" name="Rectangle 34"/>
            <p:cNvSpPr>
              <a:spLocks noChangeArrowheads="1"/>
            </p:cNvSpPr>
            <p:nvPr/>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2" name="Rectangle 35"/>
            <p:cNvSpPr>
              <a:spLocks noChangeArrowheads="1"/>
            </p:cNvSpPr>
            <p:nvPr/>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3" name="Rectangle 36"/>
            <p:cNvSpPr>
              <a:spLocks noChangeArrowheads="1"/>
            </p:cNvSpPr>
            <p:nvPr/>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4" name="Rectangle 37"/>
            <p:cNvSpPr>
              <a:spLocks noChangeArrowheads="1"/>
            </p:cNvSpPr>
            <p:nvPr/>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6" name="Group 38"/>
          <p:cNvGrpSpPr>
            <a:grpSpLocks/>
          </p:cNvGrpSpPr>
          <p:nvPr/>
        </p:nvGrpSpPr>
        <p:grpSpPr bwMode="auto">
          <a:xfrm>
            <a:off x="12552504" y="4519449"/>
            <a:ext cx="986752" cy="182532"/>
            <a:chOff x="5893" y="2886"/>
            <a:chExt cx="466" cy="115"/>
          </a:xfrm>
        </p:grpSpPr>
        <p:sp>
          <p:nvSpPr>
            <p:cNvPr id="3127" name="Rectangle 39"/>
            <p:cNvSpPr>
              <a:spLocks noChangeArrowheads="1"/>
            </p:cNvSpPr>
            <p:nvPr/>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8" name="Rectangle 40"/>
            <p:cNvSpPr>
              <a:spLocks noChangeArrowheads="1"/>
            </p:cNvSpPr>
            <p:nvPr/>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9" name="Rectangle 41"/>
            <p:cNvSpPr>
              <a:spLocks noChangeArrowheads="1"/>
            </p:cNvSpPr>
            <p:nvPr/>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0" name="Rectangle 42"/>
            <p:cNvSpPr>
              <a:spLocks noChangeArrowheads="1"/>
            </p:cNvSpPr>
            <p:nvPr/>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7" name="Group 43"/>
          <p:cNvGrpSpPr>
            <a:grpSpLocks/>
          </p:cNvGrpSpPr>
          <p:nvPr/>
        </p:nvGrpSpPr>
        <p:grpSpPr bwMode="auto">
          <a:xfrm>
            <a:off x="12552504" y="4735313"/>
            <a:ext cx="986752" cy="182532"/>
            <a:chOff x="5893" y="3022"/>
            <a:chExt cx="466" cy="115"/>
          </a:xfrm>
        </p:grpSpPr>
        <p:sp>
          <p:nvSpPr>
            <p:cNvPr id="3123" name="Rectangle 44"/>
            <p:cNvSpPr>
              <a:spLocks noChangeArrowheads="1"/>
            </p:cNvSpPr>
            <p:nvPr/>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4" name="Rectangle 45"/>
            <p:cNvSpPr>
              <a:spLocks noChangeArrowheads="1"/>
            </p:cNvSpPr>
            <p:nvPr/>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5" name="Rectangle 46"/>
            <p:cNvSpPr>
              <a:spLocks noChangeArrowheads="1"/>
            </p:cNvSpPr>
            <p:nvPr/>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6" name="Rectangle 47"/>
            <p:cNvSpPr>
              <a:spLocks noChangeArrowheads="1"/>
            </p:cNvSpPr>
            <p:nvPr/>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 name="Group 48"/>
          <p:cNvGrpSpPr>
            <a:grpSpLocks/>
          </p:cNvGrpSpPr>
          <p:nvPr/>
        </p:nvGrpSpPr>
        <p:grpSpPr bwMode="auto">
          <a:xfrm>
            <a:off x="12552504" y="4951179"/>
            <a:ext cx="986752" cy="182532"/>
            <a:chOff x="5893" y="3158"/>
            <a:chExt cx="466" cy="115"/>
          </a:xfrm>
        </p:grpSpPr>
        <p:sp>
          <p:nvSpPr>
            <p:cNvPr id="3119" name="Rectangle 49"/>
            <p:cNvSpPr>
              <a:spLocks noChangeArrowheads="1"/>
            </p:cNvSpPr>
            <p:nvPr/>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0" name="Rectangle 50"/>
            <p:cNvSpPr>
              <a:spLocks noChangeArrowheads="1"/>
            </p:cNvSpPr>
            <p:nvPr/>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1" name="Rectangle 51"/>
            <p:cNvSpPr>
              <a:spLocks noChangeArrowheads="1"/>
            </p:cNvSpPr>
            <p:nvPr/>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2" name="Rectangle 52"/>
            <p:cNvSpPr>
              <a:spLocks noChangeArrowheads="1"/>
            </p:cNvSpPr>
            <p:nvPr/>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9" name="Group 53"/>
          <p:cNvGrpSpPr>
            <a:grpSpLocks/>
          </p:cNvGrpSpPr>
          <p:nvPr/>
        </p:nvGrpSpPr>
        <p:grpSpPr bwMode="auto">
          <a:xfrm>
            <a:off x="12552504" y="5311482"/>
            <a:ext cx="986752" cy="182532"/>
            <a:chOff x="5893" y="3385"/>
            <a:chExt cx="466" cy="115"/>
          </a:xfrm>
        </p:grpSpPr>
        <p:sp>
          <p:nvSpPr>
            <p:cNvPr id="3115" name="Rectangle 54"/>
            <p:cNvSpPr>
              <a:spLocks noChangeArrowheads="1"/>
            </p:cNvSpPr>
            <p:nvPr/>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6" name="Rectangle 55"/>
            <p:cNvSpPr>
              <a:spLocks noChangeArrowheads="1"/>
            </p:cNvSpPr>
            <p:nvPr/>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7" name="Rectangle 56"/>
            <p:cNvSpPr>
              <a:spLocks noChangeArrowheads="1"/>
            </p:cNvSpPr>
            <p:nvPr/>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8" name="Rectangle 57"/>
            <p:cNvSpPr>
              <a:spLocks noChangeArrowheads="1"/>
            </p:cNvSpPr>
            <p:nvPr/>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0" name="Group 58"/>
          <p:cNvGrpSpPr>
            <a:grpSpLocks/>
          </p:cNvGrpSpPr>
          <p:nvPr/>
        </p:nvGrpSpPr>
        <p:grpSpPr bwMode="auto">
          <a:xfrm>
            <a:off x="12552504" y="5527346"/>
            <a:ext cx="986752" cy="182532"/>
            <a:chOff x="5893" y="3521"/>
            <a:chExt cx="466" cy="115"/>
          </a:xfrm>
        </p:grpSpPr>
        <p:sp>
          <p:nvSpPr>
            <p:cNvPr id="3111" name="Rectangle 59"/>
            <p:cNvSpPr>
              <a:spLocks noChangeArrowheads="1"/>
            </p:cNvSpPr>
            <p:nvPr/>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2" name="Rectangle 60"/>
            <p:cNvSpPr>
              <a:spLocks noChangeArrowheads="1"/>
            </p:cNvSpPr>
            <p:nvPr/>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3" name="Rectangle 61"/>
            <p:cNvSpPr>
              <a:spLocks noChangeArrowheads="1"/>
            </p:cNvSpPr>
            <p:nvPr/>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4" name="Rectangle 62"/>
            <p:cNvSpPr>
              <a:spLocks noChangeArrowheads="1"/>
            </p:cNvSpPr>
            <p:nvPr/>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1" name="Group 63"/>
          <p:cNvGrpSpPr>
            <a:grpSpLocks/>
          </p:cNvGrpSpPr>
          <p:nvPr/>
        </p:nvGrpSpPr>
        <p:grpSpPr bwMode="auto">
          <a:xfrm>
            <a:off x="12552504" y="5743210"/>
            <a:ext cx="986752" cy="182532"/>
            <a:chOff x="5893" y="3657"/>
            <a:chExt cx="466" cy="115"/>
          </a:xfrm>
        </p:grpSpPr>
        <p:sp>
          <p:nvSpPr>
            <p:cNvPr id="3107" name="Rectangle 64"/>
            <p:cNvSpPr>
              <a:spLocks noChangeArrowheads="1"/>
            </p:cNvSpPr>
            <p:nvPr/>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8" name="Rectangle 65"/>
            <p:cNvSpPr>
              <a:spLocks noChangeArrowheads="1"/>
            </p:cNvSpPr>
            <p:nvPr/>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9" name="Rectangle 66"/>
            <p:cNvSpPr>
              <a:spLocks noChangeArrowheads="1"/>
            </p:cNvSpPr>
            <p:nvPr/>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0" name="Rectangle 67"/>
            <p:cNvSpPr>
              <a:spLocks noChangeArrowheads="1"/>
            </p:cNvSpPr>
            <p:nvPr/>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2" name="Group 68"/>
          <p:cNvGrpSpPr>
            <a:grpSpLocks/>
          </p:cNvGrpSpPr>
          <p:nvPr/>
        </p:nvGrpSpPr>
        <p:grpSpPr bwMode="auto">
          <a:xfrm>
            <a:off x="12552504" y="6103513"/>
            <a:ext cx="986752" cy="182532"/>
            <a:chOff x="5893" y="3884"/>
            <a:chExt cx="466" cy="115"/>
          </a:xfrm>
        </p:grpSpPr>
        <p:sp>
          <p:nvSpPr>
            <p:cNvPr id="3103" name="Rectangle 69"/>
            <p:cNvSpPr>
              <a:spLocks noChangeArrowheads="1"/>
            </p:cNvSpPr>
            <p:nvPr/>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4" name="Rectangle 70"/>
            <p:cNvSpPr>
              <a:spLocks noChangeArrowheads="1"/>
            </p:cNvSpPr>
            <p:nvPr/>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5" name="Rectangle 71"/>
            <p:cNvSpPr>
              <a:spLocks noChangeArrowheads="1"/>
            </p:cNvSpPr>
            <p:nvPr/>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6" name="Rectangle 72"/>
            <p:cNvSpPr>
              <a:spLocks noChangeArrowheads="1"/>
            </p:cNvSpPr>
            <p:nvPr/>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3" name="Group 73"/>
          <p:cNvGrpSpPr>
            <a:grpSpLocks/>
          </p:cNvGrpSpPr>
          <p:nvPr/>
        </p:nvGrpSpPr>
        <p:grpSpPr bwMode="auto">
          <a:xfrm>
            <a:off x="12552504" y="6328901"/>
            <a:ext cx="986752" cy="182532"/>
            <a:chOff x="5893" y="4026"/>
            <a:chExt cx="466" cy="115"/>
          </a:xfrm>
        </p:grpSpPr>
        <p:sp>
          <p:nvSpPr>
            <p:cNvPr id="3099" name="Rectangle 74"/>
            <p:cNvSpPr>
              <a:spLocks noChangeArrowheads="1"/>
            </p:cNvSpPr>
            <p:nvPr/>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0" name="Rectangle 75"/>
            <p:cNvSpPr>
              <a:spLocks noChangeArrowheads="1"/>
            </p:cNvSpPr>
            <p:nvPr/>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1" name="Rectangle 76"/>
            <p:cNvSpPr>
              <a:spLocks noChangeArrowheads="1"/>
            </p:cNvSpPr>
            <p:nvPr/>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2" name="Rectangle 77"/>
            <p:cNvSpPr>
              <a:spLocks noChangeArrowheads="1"/>
            </p:cNvSpPr>
            <p:nvPr/>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4" name="Group 78"/>
          <p:cNvGrpSpPr>
            <a:grpSpLocks/>
          </p:cNvGrpSpPr>
          <p:nvPr/>
        </p:nvGrpSpPr>
        <p:grpSpPr bwMode="auto">
          <a:xfrm>
            <a:off x="12552504" y="6552703"/>
            <a:ext cx="986752" cy="182532"/>
            <a:chOff x="5893" y="4167"/>
            <a:chExt cx="466" cy="115"/>
          </a:xfrm>
        </p:grpSpPr>
        <p:sp>
          <p:nvSpPr>
            <p:cNvPr id="3095" name="Rectangle 79"/>
            <p:cNvSpPr>
              <a:spLocks noChangeArrowheads="1"/>
            </p:cNvSpPr>
            <p:nvPr/>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96" name="Rectangle 80"/>
            <p:cNvSpPr>
              <a:spLocks noChangeArrowheads="1"/>
            </p:cNvSpPr>
            <p:nvPr/>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97" name="Rectangle 81"/>
            <p:cNvSpPr>
              <a:spLocks noChangeArrowheads="1"/>
            </p:cNvSpPr>
            <p:nvPr/>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98" name="Rectangle 82"/>
            <p:cNvSpPr>
              <a:spLocks noChangeArrowheads="1"/>
            </p:cNvSpPr>
            <p:nvPr/>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sp>
        <p:nvSpPr>
          <p:cNvPr id="3079" name="Rectangle 83"/>
          <p:cNvSpPr>
            <a:spLocks noChangeArrowheads="1"/>
          </p:cNvSpPr>
          <p:nvPr/>
        </p:nvSpPr>
        <p:spPr bwMode="auto">
          <a:xfrm>
            <a:off x="12340755" y="1341968"/>
            <a:ext cx="1590238" cy="187198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eaLnBrk="0" hangingPunct="0">
              <a:lnSpc>
                <a:spcPct val="120000"/>
              </a:lnSpc>
              <a:spcBef>
                <a:spcPct val="20000"/>
              </a:spcBef>
              <a:buFont typeface="Arial" charset="0"/>
              <a:buNone/>
            </a:pPr>
            <a:r>
              <a:rPr lang="zh-CN" altLang="en-US" sz="1333" dirty="0">
                <a:solidFill>
                  <a:srgbClr val="FFFFFF"/>
                </a:solidFill>
                <a:latin typeface="微软雅黑" pitchFamily="34" charset="-122"/>
                <a:ea typeface="微软雅黑" pitchFamily="34" charset="-122"/>
              </a:rPr>
              <a:t>配色参考方案：</a:t>
            </a:r>
          </a:p>
          <a:p>
            <a:pPr eaLnBrk="0" hangingPunct="0">
              <a:lnSpc>
                <a:spcPct val="120000"/>
              </a:lnSpc>
              <a:spcBef>
                <a:spcPct val="20000"/>
              </a:spcBef>
              <a:buFont typeface="Arial" charset="0"/>
              <a:buNone/>
            </a:pPr>
            <a:r>
              <a:rPr lang="zh-CN" altLang="en-US" sz="1333" dirty="0">
                <a:solidFill>
                  <a:srgbClr val="FFFFFF"/>
                </a:solidFill>
                <a:latin typeface="微软雅黑" pitchFamily="34" charset="-122"/>
                <a:ea typeface="微软雅黑" pitchFamily="34" charset="-122"/>
              </a:rPr>
              <a:t>建议同一页面内不超过四种颜色，以下是</a:t>
            </a:r>
            <a:r>
              <a:rPr lang="en-US" altLang="zh-CN" sz="1333" dirty="0">
                <a:solidFill>
                  <a:srgbClr val="FFFFFF"/>
                </a:solidFill>
                <a:latin typeface="微软雅黑" pitchFamily="34" charset="-122"/>
                <a:ea typeface="微软雅黑" pitchFamily="34" charset="-122"/>
              </a:rPr>
              <a:t>13</a:t>
            </a:r>
            <a:r>
              <a:rPr lang="zh-CN" altLang="en-US" sz="1333" dirty="0">
                <a:solidFill>
                  <a:srgbClr val="FFFFFF"/>
                </a:solidFill>
                <a:latin typeface="微软雅黑" pitchFamily="34" charset="-122"/>
                <a:ea typeface="微软雅黑" pitchFamily="34" charset="-122"/>
              </a:rPr>
              <a:t>组配色方案，同一页面内只选择一组使用。（仅供参考）</a:t>
            </a:r>
          </a:p>
        </p:txBody>
      </p:sp>
      <p:sp>
        <p:nvSpPr>
          <p:cNvPr id="3080" name="Rectangle 84"/>
          <p:cNvSpPr>
            <a:spLocks noChangeArrowheads="1"/>
          </p:cNvSpPr>
          <p:nvPr/>
        </p:nvSpPr>
        <p:spPr bwMode="auto">
          <a:xfrm>
            <a:off x="12340755" y="8468"/>
            <a:ext cx="1494950" cy="846317"/>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a:lnSpc>
                <a:spcPct val="120000"/>
              </a:lnSpc>
              <a:buClr>
                <a:srgbClr val="777777"/>
              </a:buClr>
              <a:buSzPct val="60000"/>
              <a:buFont typeface="Wingdings" charset="2"/>
              <a:buNone/>
            </a:pPr>
            <a:r>
              <a:rPr lang="zh-CN" altLang="en-US" sz="1333">
                <a:solidFill>
                  <a:srgbClr val="FFFFFF"/>
                </a:solidFill>
                <a:latin typeface="微软雅黑" pitchFamily="34" charset="-122"/>
                <a:ea typeface="微软雅黑" pitchFamily="34" charset="-122"/>
              </a:rPr>
              <a:t>客户或者合作伙伴的标志放在右上角</a:t>
            </a:r>
            <a:r>
              <a:rPr lang="en-US" altLang="zh-CN" sz="1333">
                <a:solidFill>
                  <a:srgbClr val="FFFFFF"/>
                </a:solidFill>
                <a:latin typeface="微软雅黑" pitchFamily="34" charset="-122"/>
                <a:ea typeface="微软雅黑" pitchFamily="34" charset="-122"/>
              </a:rPr>
              <a:t>.</a:t>
            </a:r>
            <a:endParaRPr lang="zh-CN" altLang="en-US" sz="1333">
              <a:solidFill>
                <a:srgbClr val="FFFFFF"/>
              </a:solidFill>
              <a:latin typeface="微软雅黑" pitchFamily="34" charset="-122"/>
              <a:ea typeface="微软雅黑" pitchFamily="34" charset="-122"/>
            </a:endParaRPr>
          </a:p>
        </p:txBody>
      </p:sp>
      <p:sp>
        <p:nvSpPr>
          <p:cNvPr id="77" name="副标题 2"/>
          <p:cNvSpPr txBox="1">
            <a:spLocks/>
          </p:cNvSpPr>
          <p:nvPr userDrawn="1"/>
        </p:nvSpPr>
        <p:spPr bwMode="auto">
          <a:xfrm>
            <a:off x="3664323" y="6289094"/>
            <a:ext cx="4868117"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rgbClr val="FFFFFF">
                    <a:lumMod val="50000"/>
                  </a:srgbClr>
                </a:solidFill>
                <a:latin typeface="微软雅黑" panose="020B0503020204020204" pitchFamily="34" charset="-122"/>
                <a:ea typeface="微软雅黑" panose="020B0503020204020204" pitchFamily="34" charset="-122"/>
              </a:rPr>
              <a:t>Huawei Confidential.</a:t>
            </a:r>
            <a:r>
              <a:rPr lang="zh-CN" altLang="en-US" sz="1333" b="0" dirty="0">
                <a:solidFill>
                  <a:srgbClr val="FFFFFF">
                    <a:lumMod val="50000"/>
                  </a:srgbClr>
                </a:solidFill>
                <a:latin typeface="微软雅黑" panose="020B0503020204020204" pitchFamily="34" charset="-122"/>
                <a:ea typeface="微软雅黑" panose="020B0503020204020204" pitchFamily="34" charset="-122"/>
              </a:rPr>
              <a:t> </a:t>
            </a:r>
            <a:r>
              <a:rPr lang="en-US" altLang="zh-CN" sz="1333" b="0" dirty="0">
                <a:solidFill>
                  <a:srgbClr val="FFFFFF">
                    <a:lumMod val="50000"/>
                  </a:srgbClr>
                </a:solidFill>
                <a:latin typeface="微软雅黑" panose="020B0503020204020204" pitchFamily="34" charset="-122"/>
                <a:ea typeface="微软雅黑" panose="020B0503020204020204" pitchFamily="34" charset="-122"/>
              </a:rPr>
              <a:t>Ascend</a:t>
            </a:r>
            <a:r>
              <a:rPr lang="zh-CN" altLang="en-US" sz="1333" b="0" dirty="0">
                <a:solidFill>
                  <a:srgbClr val="FFFFFF">
                    <a:lumMod val="50000"/>
                  </a:srgbClr>
                </a:solidFill>
                <a:latin typeface="微软雅黑" panose="020B0503020204020204" pitchFamily="34" charset="-122"/>
                <a:ea typeface="微软雅黑" panose="020B0503020204020204" pitchFamily="34" charset="-122"/>
              </a:rPr>
              <a:t> </a:t>
            </a:r>
            <a:r>
              <a:rPr lang="en-US" altLang="zh-CN" sz="1333" b="0" dirty="0">
                <a:solidFill>
                  <a:srgbClr val="FFFFFF">
                    <a:lumMod val="50000"/>
                  </a:srgbClr>
                </a:solidFill>
                <a:latin typeface="微软雅黑" panose="020B0503020204020204" pitchFamily="34" charset="-122"/>
                <a:ea typeface="微软雅黑" panose="020B0503020204020204" pitchFamily="34" charset="-122"/>
              </a:rPr>
              <a:t>&amp;</a:t>
            </a:r>
            <a:r>
              <a:rPr lang="zh-CN" altLang="en-US" sz="1333" b="0" dirty="0">
                <a:solidFill>
                  <a:srgbClr val="FFFFFF">
                    <a:lumMod val="50000"/>
                  </a:srgbClr>
                </a:solidFill>
                <a:latin typeface="微软雅黑" panose="020B0503020204020204" pitchFamily="34" charset="-122"/>
                <a:ea typeface="微软雅黑" panose="020B0503020204020204" pitchFamily="34" charset="-122"/>
              </a:rPr>
              <a:t> </a:t>
            </a:r>
            <a:r>
              <a:rPr lang="en-US" altLang="zh-CN" sz="1333" b="0" dirty="0">
                <a:solidFill>
                  <a:srgbClr val="FFFFFF">
                    <a:lumMod val="50000"/>
                  </a:srgbClr>
                </a:solidFill>
                <a:latin typeface="微软雅黑" panose="020B0503020204020204" pitchFamily="34" charset="-122"/>
                <a:ea typeface="微软雅黑" panose="020B0503020204020204" pitchFamily="34" charset="-122"/>
              </a:rPr>
              <a:t>MindSpore</a:t>
            </a:r>
          </a:p>
        </p:txBody>
      </p:sp>
      <p:pic>
        <p:nvPicPr>
          <p:cNvPr id="1026" name="Picture 2"/>
          <p:cNvPicPr>
            <a:picLocks noChangeAspect="1" noChangeArrowheads="1"/>
          </p:cNvPicPr>
          <p:nvPr userDrawn="1"/>
        </p:nvPicPr>
        <p:blipFill>
          <a:blip r:embed="rId6" cstate="print">
            <a:extLst>
              <a:ext uri="{28A0092B-C50C-407E-A947-70E740481C1C}">
                <a14:useLocalDpi xmlns:a14="http://schemas.microsoft.com/office/drawing/2010/main"/>
              </a:ext>
            </a:extLst>
          </a:blip>
          <a:srcRect/>
          <a:stretch>
            <a:fillRect/>
          </a:stretch>
        </p:blipFill>
        <p:spPr bwMode="auto">
          <a:xfrm>
            <a:off x="143395" y="6237312"/>
            <a:ext cx="2708275" cy="4951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4" name="Rectangle 5"/>
          <p:cNvSpPr>
            <a:spLocks noChangeArrowheads="1"/>
          </p:cNvSpPr>
          <p:nvPr userDrawn="1"/>
        </p:nvSpPr>
        <p:spPr bwMode="auto">
          <a:xfrm>
            <a:off x="8493235" y="6362118"/>
            <a:ext cx="398981" cy="2455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p>
            <a:pPr eaLnBrk="0" hangingPunct="0">
              <a:lnSpc>
                <a:spcPct val="85000"/>
              </a:lnSpc>
            </a:pPr>
            <a:r>
              <a:rPr lang="de-DE" altLang="zh-CN" sz="1333" dirty="0">
                <a:solidFill>
                  <a:srgbClr val="000000">
                    <a:lumMod val="65000"/>
                    <a:lumOff val="35000"/>
                  </a:srgbClr>
                </a:solidFill>
                <a:latin typeface="FrutigerNext LT Bold" pitchFamily="34" charset="0"/>
                <a:ea typeface="MS PGothic" pitchFamily="34" charset="-128"/>
              </a:rPr>
              <a:t> </a:t>
            </a:r>
            <a:fld id="{A4C34F22-587E-473D-9099-376F4F013A30}" type="slidenum">
              <a:rPr lang="de-DE" altLang="zh-CN" sz="1333">
                <a:solidFill>
                  <a:srgbClr val="000000">
                    <a:lumMod val="65000"/>
                    <a:lumOff val="35000"/>
                  </a:srgbClr>
                </a:solidFill>
                <a:latin typeface="FrutigerNext LT Light" pitchFamily="34" charset="0"/>
                <a:ea typeface="MS PGothic" pitchFamily="34" charset="-128"/>
              </a:rPr>
              <a:pPr eaLnBrk="0" hangingPunct="0">
                <a:lnSpc>
                  <a:spcPct val="85000"/>
                </a:lnSpc>
              </a:pPr>
              <a:t>‹#›</a:t>
            </a:fld>
            <a:endParaRPr lang="en-GB" altLang="zh-CN" sz="1333" dirty="0">
              <a:solidFill>
                <a:srgbClr val="000000">
                  <a:lumMod val="65000"/>
                  <a:lumOff val="35000"/>
                </a:srgbClr>
              </a:solidFill>
              <a:latin typeface="FrutigerNext LT Light" pitchFamily="34" charset="0"/>
              <a:ea typeface="MS PGothic" pitchFamily="34" charset="-128"/>
            </a:endParaRPr>
          </a:p>
        </p:txBody>
      </p:sp>
      <p:sp>
        <p:nvSpPr>
          <p:cNvPr id="85" name="副标题 2">
            <a:extLst>
              <a:ext uri="{FF2B5EF4-FFF2-40B4-BE49-F238E27FC236}">
                <a16:creationId xmlns:a16="http://schemas.microsoft.com/office/drawing/2014/main" id="{9AB308A9-0BE9-714A-B697-9DA5E5382252}"/>
              </a:ext>
            </a:extLst>
          </p:cNvPr>
          <p:cNvSpPr txBox="1">
            <a:spLocks/>
          </p:cNvSpPr>
          <p:nvPr userDrawn="1"/>
        </p:nvSpPr>
        <p:spPr bwMode="auto">
          <a:xfrm>
            <a:off x="10098858" y="6289094"/>
            <a:ext cx="1978993"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chemeClr val="bg1">
                    <a:lumMod val="65000"/>
                  </a:schemeClr>
                </a:solidFill>
                <a:latin typeface="+mj-ea"/>
                <a:ea typeface="+mj-ea"/>
                <a:hlinkClick r:id="rId7">
                  <a:extLst>
                    <a:ext uri="{A12FA001-AC4F-418D-AE19-62706E023703}">
                      <ahyp:hlinkClr xmlns:ahyp="http://schemas.microsoft.com/office/drawing/2018/hyperlinkcolor" val="tx"/>
                    </a:ext>
                  </a:extLst>
                </a:hlinkClick>
              </a:rPr>
              <a:t>www.hiascend.com</a:t>
            </a:r>
            <a:endParaRPr lang="en-US" altLang="zh-CN" sz="1333" b="0" dirty="0">
              <a:solidFill>
                <a:schemeClr val="bg1">
                  <a:lumMod val="65000"/>
                </a:schemeClr>
              </a:solidFill>
              <a:latin typeface="+mj-ea"/>
              <a:ea typeface="+mj-ea"/>
            </a:endParaRPr>
          </a:p>
          <a:p>
            <a:pPr marL="0" indent="0" algn="ctr">
              <a:buFontTx/>
              <a:buNone/>
              <a:defRPr/>
            </a:pPr>
            <a:r>
              <a:rPr lang="en-US" altLang="zh-CN" sz="1333" b="0" dirty="0">
                <a:solidFill>
                  <a:schemeClr val="bg1">
                    <a:lumMod val="65000"/>
                  </a:schemeClr>
                </a:solidFill>
                <a:latin typeface="+mj-ea"/>
                <a:ea typeface="+mj-ea"/>
                <a:hlinkClick r:id="rId8">
                  <a:extLst>
                    <a:ext uri="{A12FA001-AC4F-418D-AE19-62706E023703}">
                      <ahyp:hlinkClr xmlns:ahyp="http://schemas.microsoft.com/office/drawing/2018/hyperlinkcolor" val="tx"/>
                    </a:ext>
                  </a:extLst>
                </a:hlinkClick>
              </a:rPr>
              <a:t>www.mindspore.cn</a:t>
            </a:r>
            <a:endParaRPr lang="en-US" altLang="zh-CN" sz="1333" b="0" dirty="0">
              <a:solidFill>
                <a:schemeClr val="bg1">
                  <a:lumMod val="65000"/>
                </a:schemeClr>
              </a:solidFill>
              <a:latin typeface="+mj-ea"/>
              <a:ea typeface="+mj-ea"/>
            </a:endParaRPr>
          </a:p>
        </p:txBody>
      </p:sp>
    </p:spTree>
    <p:extLst>
      <p:ext uri="{BB962C8B-B14F-4D97-AF65-F5344CB8AC3E}">
        <p14:creationId xmlns:p14="http://schemas.microsoft.com/office/powerpoint/2010/main" val="1898216256"/>
      </p:ext>
    </p:extLst>
  </p:cSld>
  <p:clrMap bg1="lt1" tx1="dk1" bg2="lt2" tx2="dk2" accent1="accent1" accent2="accent2" accent3="accent3" accent4="accent4" accent5="accent5" accent6="accent6" hlink="hlink" folHlink="folHlink"/>
  <p:sldLayoutIdLst>
    <p:sldLayoutId id="2147483904" r:id="rId1"/>
    <p:sldLayoutId id="2147483905" r:id="rId2"/>
    <p:sldLayoutId id="2147483907" r:id="rId3"/>
  </p:sldLayoutIdLst>
  <mc:AlternateContent xmlns:mc="http://schemas.openxmlformats.org/markup-compatibility/2006" xmlns:p159="http://schemas.microsoft.com/office/powerpoint/2015/09/main">
    <mc:Choice Requires="p159">
      <p:transition xmlns:p14="http://schemas.microsoft.com/office/powerpoint/2010/main" spd="slow" p14:dur="2000" advClick="0" advTm="8000">
        <p159:morph option="byObject"/>
      </p:transition>
    </mc:Choice>
    <mc:Fallback xmlns="">
      <p:transition spd="slow" advClick="0" advTm="8000">
        <p:fade/>
      </p:transition>
    </mc:Fallback>
  </mc:AlternateContent>
  <p:hf hdr="0" ftr="0" dt="0"/>
  <p:txStyles>
    <p:titleStyle>
      <a:lvl1pPr algn="l" rtl="0" eaLnBrk="0" fontAlgn="base" hangingPunct="0">
        <a:spcBef>
          <a:spcPct val="0"/>
        </a:spcBef>
        <a:spcAft>
          <a:spcPct val="0"/>
        </a:spcAft>
        <a:defRPr sz="4265" b="1">
          <a:solidFill>
            <a:srgbClr val="0070C0"/>
          </a:solidFill>
          <a:latin typeface="微软雅黑" pitchFamily="34" charset="-122"/>
          <a:ea typeface="微软雅黑" pitchFamily="34" charset="-122"/>
          <a:cs typeface="Arial" pitchFamily="34" charset="0"/>
        </a:defRPr>
      </a:lvl1pPr>
      <a:lvl2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2pPr>
      <a:lvl3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3pPr>
      <a:lvl4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4pPr>
      <a:lvl5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5pPr>
      <a:lvl6pPr marL="609402"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6pPr>
      <a:lvl7pPr marL="1218804"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7pPr>
      <a:lvl8pPr marL="1828206"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8pPr>
      <a:lvl9pPr marL="2437608"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9pPr>
    </p:titleStyle>
    <p:bodyStyle>
      <a:lvl1pPr marL="457051" indent="-457051" algn="l" rtl="0" eaLnBrk="0" fontAlgn="base" hangingPunct="0">
        <a:lnSpc>
          <a:spcPct val="140000"/>
        </a:lnSpc>
        <a:spcBef>
          <a:spcPct val="0"/>
        </a:spcBef>
        <a:spcAft>
          <a:spcPct val="0"/>
        </a:spcAft>
        <a:buClr>
          <a:srgbClr val="777777"/>
        </a:buClr>
        <a:buSzPct val="60000"/>
        <a:buFont typeface="Wingdings" charset="2"/>
        <a:buChar char="l"/>
        <a:defRPr sz="2666">
          <a:solidFill>
            <a:schemeClr val="tx1"/>
          </a:solidFill>
          <a:latin typeface="微软雅黑" pitchFamily="34" charset="-122"/>
          <a:ea typeface="微软雅黑" pitchFamily="34" charset="-122"/>
          <a:cs typeface="+mn-cs"/>
        </a:defRPr>
      </a:lvl1pPr>
      <a:lvl2pPr marL="990278" indent="-380876" algn="l" rtl="0" eaLnBrk="0" fontAlgn="base" hangingPunct="0">
        <a:lnSpc>
          <a:spcPct val="140000"/>
        </a:lnSpc>
        <a:spcBef>
          <a:spcPct val="0"/>
        </a:spcBef>
        <a:spcAft>
          <a:spcPct val="0"/>
        </a:spcAft>
        <a:buSzPct val="50000"/>
        <a:buFont typeface="Wingdings" charset="2"/>
        <a:buChar char="p"/>
        <a:defRPr>
          <a:solidFill>
            <a:schemeClr val="tx1"/>
          </a:solidFill>
          <a:latin typeface="微软雅黑" pitchFamily="34" charset="-122"/>
          <a:ea typeface="微软雅黑" pitchFamily="34" charset="-122"/>
          <a:cs typeface="+mn-cs"/>
        </a:defRPr>
      </a:lvl2pPr>
      <a:lvl3pPr marL="1523505" indent="-304701" algn="l" rtl="0" eaLnBrk="0" fontAlgn="base" hangingPunct="0">
        <a:lnSpc>
          <a:spcPct val="140000"/>
        </a:lnSpc>
        <a:spcBef>
          <a:spcPct val="0"/>
        </a:spcBef>
        <a:spcAft>
          <a:spcPct val="0"/>
        </a:spcAft>
        <a:buSzPct val="50000"/>
        <a:buFont typeface="Wingdings" charset="2"/>
        <a:buChar char="n"/>
        <a:defRPr sz="2133">
          <a:solidFill>
            <a:schemeClr val="tx1"/>
          </a:solidFill>
          <a:latin typeface="微软雅黑" pitchFamily="34" charset="-122"/>
          <a:ea typeface="微软雅黑" pitchFamily="34" charset="-122"/>
          <a:cs typeface="+mn-cs"/>
        </a:defRPr>
      </a:lvl3pPr>
      <a:lvl4pPr marL="2132907" indent="-304701" algn="l" rtl="0" eaLnBrk="0" fontAlgn="base" hangingPunct="0">
        <a:lnSpc>
          <a:spcPct val="140000"/>
        </a:lnSpc>
        <a:spcBef>
          <a:spcPct val="0"/>
        </a:spcBef>
        <a:spcAft>
          <a:spcPct val="0"/>
        </a:spcAft>
        <a:buChar char="–"/>
        <a:defRPr sz="1866">
          <a:solidFill>
            <a:schemeClr val="tx1"/>
          </a:solidFill>
          <a:latin typeface="微软雅黑" pitchFamily="34" charset="-122"/>
          <a:ea typeface="微软雅黑" pitchFamily="34" charset="-122"/>
          <a:cs typeface="+mn-cs"/>
        </a:defRPr>
      </a:lvl4pPr>
      <a:lvl5pPr marL="2742308" indent="-304701" algn="l" rtl="0" eaLnBrk="0" fontAlgn="base" hangingPunct="0">
        <a:lnSpc>
          <a:spcPct val="140000"/>
        </a:lnSpc>
        <a:spcBef>
          <a:spcPct val="0"/>
        </a:spcBef>
        <a:spcAft>
          <a:spcPct val="0"/>
        </a:spcAft>
        <a:buFont typeface="Arial" charset="0"/>
        <a:buChar char="~"/>
        <a:defRPr sz="1599">
          <a:solidFill>
            <a:schemeClr val="tx1"/>
          </a:solidFill>
          <a:latin typeface="微软雅黑" pitchFamily="34" charset="-122"/>
          <a:ea typeface="微软雅黑" pitchFamily="34" charset="-122"/>
          <a:cs typeface="+mn-cs"/>
        </a:defRPr>
      </a:lvl5pPr>
      <a:lvl6pPr marL="3351710"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6pPr>
      <a:lvl7pPr marL="3961112"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7pPr>
      <a:lvl8pPr marL="4570514"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8pPr>
      <a:lvl9pPr marL="5179916"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9pPr>
    </p:bodyStyle>
    <p:otherStyle>
      <a:defPPr>
        <a:defRPr lang="zh-CN"/>
      </a:defPPr>
      <a:lvl1pPr marL="0" algn="l" defTabSz="1218804" rtl="0" eaLnBrk="1" latinLnBrk="0" hangingPunct="1">
        <a:defRPr sz="2399" kern="1200">
          <a:solidFill>
            <a:schemeClr val="tx1"/>
          </a:solidFill>
          <a:latin typeface="+mn-lt"/>
          <a:ea typeface="+mn-ea"/>
          <a:cs typeface="+mn-cs"/>
        </a:defRPr>
      </a:lvl1pPr>
      <a:lvl2pPr marL="609402" algn="l" defTabSz="1218804" rtl="0" eaLnBrk="1" latinLnBrk="0" hangingPunct="1">
        <a:defRPr sz="2399" kern="1200">
          <a:solidFill>
            <a:schemeClr val="tx1"/>
          </a:solidFill>
          <a:latin typeface="+mn-lt"/>
          <a:ea typeface="+mn-ea"/>
          <a:cs typeface="+mn-cs"/>
        </a:defRPr>
      </a:lvl2pPr>
      <a:lvl3pPr marL="1218804" algn="l" defTabSz="1218804" rtl="0" eaLnBrk="1" latinLnBrk="0" hangingPunct="1">
        <a:defRPr sz="2399" kern="1200">
          <a:solidFill>
            <a:schemeClr val="tx1"/>
          </a:solidFill>
          <a:latin typeface="+mn-lt"/>
          <a:ea typeface="+mn-ea"/>
          <a:cs typeface="+mn-cs"/>
        </a:defRPr>
      </a:lvl3pPr>
      <a:lvl4pPr marL="1828206" algn="l" defTabSz="1218804" rtl="0" eaLnBrk="1" latinLnBrk="0" hangingPunct="1">
        <a:defRPr sz="2399" kern="1200">
          <a:solidFill>
            <a:schemeClr val="tx1"/>
          </a:solidFill>
          <a:latin typeface="+mn-lt"/>
          <a:ea typeface="+mn-ea"/>
          <a:cs typeface="+mn-cs"/>
        </a:defRPr>
      </a:lvl4pPr>
      <a:lvl5pPr marL="2437608" algn="l" defTabSz="1218804" rtl="0" eaLnBrk="1" latinLnBrk="0" hangingPunct="1">
        <a:defRPr sz="2399" kern="1200">
          <a:solidFill>
            <a:schemeClr val="tx1"/>
          </a:solidFill>
          <a:latin typeface="+mn-lt"/>
          <a:ea typeface="+mn-ea"/>
          <a:cs typeface="+mn-cs"/>
        </a:defRPr>
      </a:lvl5pPr>
      <a:lvl6pPr marL="3047009" algn="l" defTabSz="1218804" rtl="0" eaLnBrk="1" latinLnBrk="0" hangingPunct="1">
        <a:defRPr sz="2399" kern="1200">
          <a:solidFill>
            <a:schemeClr val="tx1"/>
          </a:solidFill>
          <a:latin typeface="+mn-lt"/>
          <a:ea typeface="+mn-ea"/>
          <a:cs typeface="+mn-cs"/>
        </a:defRPr>
      </a:lvl6pPr>
      <a:lvl7pPr marL="3656411" algn="l" defTabSz="1218804" rtl="0" eaLnBrk="1" latinLnBrk="0" hangingPunct="1">
        <a:defRPr sz="2399" kern="1200">
          <a:solidFill>
            <a:schemeClr val="tx1"/>
          </a:solidFill>
          <a:latin typeface="+mn-lt"/>
          <a:ea typeface="+mn-ea"/>
          <a:cs typeface="+mn-cs"/>
        </a:defRPr>
      </a:lvl7pPr>
      <a:lvl8pPr marL="4265813" algn="l" defTabSz="1218804" rtl="0" eaLnBrk="1" latinLnBrk="0" hangingPunct="1">
        <a:defRPr sz="2399" kern="1200">
          <a:solidFill>
            <a:schemeClr val="tx1"/>
          </a:solidFill>
          <a:latin typeface="+mn-lt"/>
          <a:ea typeface="+mn-ea"/>
          <a:cs typeface="+mn-cs"/>
        </a:defRPr>
      </a:lvl8pPr>
      <a:lvl9pPr marL="4875215" algn="l" defTabSz="1218804" rtl="0" eaLnBrk="1" latinLnBrk="0" hangingPunct="1">
        <a:defRPr sz="2399"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矩形 6"/>
          <p:cNvSpPr/>
          <p:nvPr userDrawn="1"/>
        </p:nvSpPr>
        <p:spPr bwMode="auto">
          <a:xfrm>
            <a:off x="0" y="0"/>
            <a:ext cx="12196763" cy="6858000"/>
          </a:xfrm>
          <a:prstGeom prst="rect">
            <a:avLst/>
          </a:prstGeom>
          <a:noFill/>
          <a:ln w="9525" cap="flat" cmpd="sng" algn="ctr">
            <a:noFill/>
            <a:prstDash val="solid"/>
            <a:round/>
            <a:headEnd type="none" w="med" len="med"/>
            <a:tailEnd type="none" w="med" len="med"/>
          </a:ln>
          <a:effectLst/>
        </p:spPr>
        <p:txBody>
          <a:bodyPr vert="horz" wrap="square" lIns="121882" tIns="60941" rIns="121882" bIns="60941" numCol="1" rtlCol="0" anchor="t" anchorCtr="0" compatLnSpc="1">
            <a:prstTxWarp prst="textNoShape">
              <a:avLst/>
            </a:prstTxWarp>
          </a:bodyPr>
          <a:lstStyle/>
          <a:p>
            <a:pPr defTabSz="914103">
              <a:buClr>
                <a:srgbClr val="CC9900"/>
              </a:buClr>
              <a:buFont typeface="Wingdings" pitchFamily="2" charset="2"/>
              <a:buChar char="n"/>
            </a:pPr>
            <a:endParaRPr lang="zh-CN" altLang="en-US" b="1">
              <a:solidFill>
                <a:srgbClr val="000000"/>
              </a:solidFill>
              <a:latin typeface="Arial" charset="0"/>
              <a:ea typeface="SimSun" pitchFamily="2" charset="-122"/>
            </a:endParaRPr>
          </a:p>
        </p:txBody>
      </p:sp>
      <p:sp>
        <p:nvSpPr>
          <p:cNvPr id="6" name="TextBox 2">
            <a:extLst>
              <a:ext uri="{FF2B5EF4-FFF2-40B4-BE49-F238E27FC236}">
                <a16:creationId xmlns:a16="http://schemas.microsoft.com/office/drawing/2014/main" id="{6785A3D6-1271-D247-9E96-1B376F4BE7BE}"/>
              </a:ext>
            </a:extLst>
          </p:cNvPr>
          <p:cNvSpPr txBox="1"/>
          <p:nvPr userDrawn="1"/>
        </p:nvSpPr>
        <p:spPr>
          <a:xfrm>
            <a:off x="683443" y="6308432"/>
            <a:ext cx="2858305" cy="261354"/>
          </a:xfrm>
          <a:prstGeom prst="rect">
            <a:avLst/>
          </a:prstGeom>
          <a:noFill/>
        </p:spPr>
        <p:txBody>
          <a:bodyPr wrap="square" rtlCol="0">
            <a:spAutoFit/>
          </a:bodyPr>
          <a:lstStyle/>
          <a:p>
            <a:pPr>
              <a:lnSpc>
                <a:spcPct val="120000"/>
              </a:lnSpc>
              <a:spcBef>
                <a:spcPct val="20000"/>
              </a:spcBef>
              <a:buClr>
                <a:srgbClr val="1D1D1A"/>
              </a:buClr>
              <a:buSzPct val="50000"/>
              <a:buFont typeface="Wingdings" pitchFamily="2" charset="2"/>
              <a:buNone/>
            </a:pPr>
            <a:r>
              <a:rPr lang="en-US" sz="1000" dirty="0">
                <a:solidFill>
                  <a:schemeClr val="tx1"/>
                </a:solidFill>
                <a:latin typeface="微软雅黑" panose="020B0503020204020204" pitchFamily="34" charset="-122"/>
                <a:ea typeface="微软雅黑" panose="020B0503020204020204" pitchFamily="34" charset="-122"/>
                <a:cs typeface="Arial" panose="020B0604020202020204" pitchFamily="34" charset="0"/>
              </a:rPr>
              <a:t>Huawei Confidential.</a:t>
            </a:r>
            <a:r>
              <a:rPr lang="en-US" sz="1000" baseline="0" dirty="0">
                <a:solidFill>
                  <a:schemeClr val="tx1"/>
                </a:solidFill>
                <a:latin typeface="微软雅黑" panose="020B0503020204020204" pitchFamily="34" charset="-122"/>
                <a:ea typeface="微软雅黑" panose="020B0503020204020204" pitchFamily="34" charset="-122"/>
                <a:cs typeface="Arial" panose="020B0604020202020204" pitchFamily="34" charset="0"/>
              </a:rPr>
              <a:t> </a:t>
            </a:r>
            <a:r>
              <a:rPr lang="en-US" altLang="zh-CN" sz="1000" dirty="0">
                <a:solidFill>
                  <a:schemeClr val="tx1"/>
                </a:solidFill>
                <a:latin typeface="微软雅黑" panose="020B0503020204020204" pitchFamily="34" charset="-122"/>
                <a:ea typeface="微软雅黑" panose="020B0503020204020204" pitchFamily="34" charset="-122"/>
                <a:cs typeface="Arial" panose="020B0604020202020204" pitchFamily="34" charset="0"/>
              </a:rPr>
              <a:t>Ascend &amp;</a:t>
            </a:r>
            <a:r>
              <a:rPr lang="zh-CN" altLang="en-US" sz="1000" dirty="0">
                <a:solidFill>
                  <a:schemeClr val="tx1"/>
                </a:solidFill>
                <a:latin typeface="微软雅黑" panose="020B0503020204020204" pitchFamily="34" charset="-122"/>
                <a:ea typeface="微软雅黑" panose="020B0503020204020204" pitchFamily="34" charset="-122"/>
                <a:cs typeface="Arial" panose="020B0604020202020204" pitchFamily="34" charset="0"/>
              </a:rPr>
              <a:t> </a:t>
            </a:r>
            <a:r>
              <a:rPr lang="en-US" sz="1000" baseline="0" dirty="0">
                <a:solidFill>
                  <a:schemeClr val="tx1"/>
                </a:solidFill>
                <a:latin typeface="微软雅黑" panose="020B0503020204020204" pitchFamily="34" charset="-122"/>
                <a:ea typeface="微软雅黑" panose="020B0503020204020204" pitchFamily="34" charset="-122"/>
                <a:cs typeface="Arial" panose="020B0604020202020204" pitchFamily="34" charset="0"/>
              </a:rPr>
              <a:t>MindSpore</a:t>
            </a:r>
            <a:endParaRPr lang="en-US" sz="1000" dirty="0">
              <a:solidFill>
                <a:schemeClr val="tx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8" name="TextBox 3">
            <a:extLst>
              <a:ext uri="{FF2B5EF4-FFF2-40B4-BE49-F238E27FC236}">
                <a16:creationId xmlns:a16="http://schemas.microsoft.com/office/drawing/2014/main" id="{EABEE2EE-BF4D-7A4A-B3C6-9E47668CCD98}"/>
              </a:ext>
            </a:extLst>
          </p:cNvPr>
          <p:cNvSpPr txBox="1"/>
          <p:nvPr userDrawn="1"/>
        </p:nvSpPr>
        <p:spPr>
          <a:xfrm>
            <a:off x="409749" y="6364153"/>
            <a:ext cx="499730" cy="149913"/>
          </a:xfrm>
          <a:prstGeom prst="rect">
            <a:avLst/>
          </a:prstGeom>
          <a:noFill/>
        </p:spPr>
        <p:txBody>
          <a:bodyPr wrap="square" lIns="0" tIns="0" rIns="0" bIns="0" rtlCol="0">
            <a:spAutoFit/>
          </a:bodyPr>
          <a:lstStyle/>
          <a:p>
            <a:pPr defTabSz="890204" fontAlgn="auto">
              <a:spcBef>
                <a:spcPts val="0"/>
              </a:spcBef>
              <a:spcAft>
                <a:spcPts val="0"/>
              </a:spcAft>
              <a:defRPr/>
            </a:pPr>
            <a:fld id="{C3837181-38C6-AD4F-B8BA-B444770388BB}" type="slidenum">
              <a:rPr lang="en-US" sz="974" smtClean="0">
                <a:solidFill>
                  <a:srgbClr val="1D1D1B"/>
                </a:solidFill>
                <a:latin typeface="Arial" panose="020B0604020202020204" pitchFamily="34" charset="0"/>
                <a:ea typeface="华文细黑" pitchFamily="2" charset="-122"/>
                <a:cs typeface="Arial" panose="020B0604020202020204" pitchFamily="34" charset="0"/>
              </a:rPr>
              <a:pPr defTabSz="890204" fontAlgn="auto">
                <a:spcBef>
                  <a:spcPts val="0"/>
                </a:spcBef>
                <a:spcAft>
                  <a:spcPts val="0"/>
                </a:spcAft>
                <a:defRPr/>
              </a:pPr>
              <a:t>‹#›</a:t>
            </a:fld>
            <a:endParaRPr lang="en-US" sz="974" dirty="0">
              <a:solidFill>
                <a:srgbClr val="1D1D1B"/>
              </a:solidFill>
              <a:latin typeface="Arial" panose="020B0604020202020204" pitchFamily="34" charset="0"/>
              <a:ea typeface="华文细黑" pitchFamily="2" charset="-122"/>
              <a:cs typeface="Arial" panose="020B0604020202020204" pitchFamily="34" charset="0"/>
            </a:endParaRPr>
          </a:p>
        </p:txBody>
      </p:sp>
      <p:sp>
        <p:nvSpPr>
          <p:cNvPr id="12" name="副标题 2">
            <a:extLst>
              <a:ext uri="{FF2B5EF4-FFF2-40B4-BE49-F238E27FC236}">
                <a16:creationId xmlns:a16="http://schemas.microsoft.com/office/drawing/2014/main" id="{6AC1DEEA-44E7-5A4B-8BAC-917AAEA4F58B}"/>
              </a:ext>
            </a:extLst>
          </p:cNvPr>
          <p:cNvSpPr txBox="1">
            <a:spLocks/>
          </p:cNvSpPr>
          <p:nvPr userDrawn="1"/>
        </p:nvSpPr>
        <p:spPr bwMode="auto">
          <a:xfrm>
            <a:off x="10098858" y="6289094"/>
            <a:ext cx="1978993"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chemeClr val="bg1">
                    <a:lumMod val="65000"/>
                  </a:schemeClr>
                </a:solidFill>
                <a:latin typeface="+mj-ea"/>
                <a:ea typeface="+mj-ea"/>
                <a:hlinkClick r:id="rId4">
                  <a:extLst>
                    <a:ext uri="{A12FA001-AC4F-418D-AE19-62706E023703}">
                      <ahyp:hlinkClr xmlns:ahyp="http://schemas.microsoft.com/office/drawing/2018/hyperlinkcolor" val="tx"/>
                    </a:ext>
                  </a:extLst>
                </a:hlinkClick>
              </a:rPr>
              <a:t>www.hiascend.com</a:t>
            </a:r>
            <a:endParaRPr lang="en-US" altLang="zh-CN" sz="1333" b="0" dirty="0">
              <a:solidFill>
                <a:schemeClr val="bg1">
                  <a:lumMod val="65000"/>
                </a:schemeClr>
              </a:solidFill>
              <a:latin typeface="+mj-ea"/>
              <a:ea typeface="+mj-ea"/>
            </a:endParaRPr>
          </a:p>
          <a:p>
            <a:pPr marL="0" indent="0" algn="ctr">
              <a:buFontTx/>
              <a:buNone/>
              <a:defRPr/>
            </a:pPr>
            <a:r>
              <a:rPr lang="en-US" altLang="zh-CN" sz="1333" b="0" dirty="0">
                <a:solidFill>
                  <a:schemeClr val="bg1">
                    <a:lumMod val="65000"/>
                  </a:schemeClr>
                </a:solidFill>
                <a:latin typeface="+mj-ea"/>
                <a:ea typeface="+mj-ea"/>
                <a:hlinkClick r:id="rId5">
                  <a:extLst>
                    <a:ext uri="{A12FA001-AC4F-418D-AE19-62706E023703}">
                      <ahyp:hlinkClr xmlns:ahyp="http://schemas.microsoft.com/office/drawing/2018/hyperlinkcolor" val="tx"/>
                    </a:ext>
                  </a:extLst>
                </a:hlinkClick>
              </a:rPr>
              <a:t>www.mindspore.cn</a:t>
            </a:r>
            <a:endParaRPr lang="en-US" altLang="zh-CN" sz="1333" b="0" dirty="0">
              <a:solidFill>
                <a:schemeClr val="bg1">
                  <a:lumMod val="65000"/>
                </a:schemeClr>
              </a:solidFill>
              <a:latin typeface="+mj-ea"/>
              <a:ea typeface="+mj-ea"/>
            </a:endParaRPr>
          </a:p>
        </p:txBody>
      </p:sp>
    </p:spTree>
    <p:extLst>
      <p:ext uri="{BB962C8B-B14F-4D97-AF65-F5344CB8AC3E}">
        <p14:creationId xmlns:p14="http://schemas.microsoft.com/office/powerpoint/2010/main" val="1203883842"/>
      </p:ext>
    </p:extLst>
  </p:cSld>
  <p:clrMap bg1="lt1" tx1="dk1" bg2="lt2" tx2="dk2" accent1="accent1" accent2="accent2" accent3="accent3" accent4="accent4" accent5="accent5" accent6="accent6" hlink="hlink" folHlink="folHlink"/>
  <p:sldLayoutIdLst>
    <p:sldLayoutId id="2147483906" r:id="rId1"/>
    <p:sldLayoutId id="2147483908" r:id="rId2"/>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hf hdr="0" ftr="0" dt="0"/>
  <p:txStyles>
    <p:titleStyle>
      <a:lvl1pPr algn="l" rtl="0" eaLnBrk="1" fontAlgn="base" hangingPunct="1">
        <a:spcBef>
          <a:spcPct val="0"/>
        </a:spcBef>
        <a:spcAft>
          <a:spcPct val="0"/>
        </a:spcAft>
        <a:defRPr sz="3199" b="1">
          <a:solidFill>
            <a:srgbClr val="990000"/>
          </a:solidFill>
          <a:latin typeface="+mj-lt"/>
          <a:ea typeface="+mj-ea"/>
          <a:cs typeface="+mj-cs"/>
        </a:defRPr>
      </a:lvl1pPr>
      <a:lvl2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2pPr>
      <a:lvl3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3pPr>
      <a:lvl4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4pPr>
      <a:lvl5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5pPr>
      <a:lvl6pPr marL="456854"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6pPr>
      <a:lvl7pPr marL="913707"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7pPr>
      <a:lvl8pPr marL="1370561"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8pPr>
      <a:lvl9pPr marL="1827414"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9pPr>
    </p:titleStyle>
    <p:bodyStyle>
      <a:lvl1pPr marL="342639" indent="-342639" algn="l" rtl="0" eaLnBrk="1" fontAlgn="base" hangingPunct="1">
        <a:spcBef>
          <a:spcPct val="20000"/>
        </a:spcBef>
        <a:spcAft>
          <a:spcPct val="0"/>
        </a:spcAft>
        <a:buClr>
          <a:srgbClr val="990000"/>
        </a:buClr>
        <a:buChar char="•"/>
        <a:defRPr sz="2399" b="1">
          <a:solidFill>
            <a:schemeClr val="tx1"/>
          </a:solidFill>
          <a:latin typeface="+mn-lt"/>
          <a:ea typeface="+mn-ea"/>
          <a:cs typeface="+mn-cs"/>
        </a:defRPr>
      </a:lvl1pPr>
      <a:lvl2pPr marL="742387" indent="-285534" algn="l" rtl="0" eaLnBrk="1" fontAlgn="base" hangingPunct="1">
        <a:spcBef>
          <a:spcPct val="20000"/>
        </a:spcBef>
        <a:spcAft>
          <a:spcPct val="0"/>
        </a:spcAft>
        <a:buFont typeface="Arial" charset="0"/>
        <a:buChar char="›"/>
        <a:defRPr sz="1999">
          <a:solidFill>
            <a:schemeClr val="tx1"/>
          </a:solidFill>
          <a:latin typeface="+mn-lt"/>
          <a:ea typeface="+mn-ea"/>
          <a:cs typeface="+mn-cs"/>
        </a:defRPr>
      </a:lvl2pPr>
      <a:lvl3pPr marL="1142134" indent="-228427" algn="l" rtl="0" eaLnBrk="1" fontAlgn="base" hangingPunct="1">
        <a:spcBef>
          <a:spcPct val="20000"/>
        </a:spcBef>
        <a:spcAft>
          <a:spcPct val="0"/>
        </a:spcAft>
        <a:buFont typeface="FrutigerNext LT Medium" pitchFamily="34" charset="0"/>
        <a:buChar char="»"/>
        <a:defRPr>
          <a:solidFill>
            <a:schemeClr val="tx1"/>
          </a:solidFill>
          <a:latin typeface="+mn-lt"/>
          <a:ea typeface="+mn-ea"/>
          <a:cs typeface="+mn-cs"/>
        </a:defRPr>
      </a:lvl3pPr>
      <a:lvl4pPr marL="1598987" indent="-228427" algn="l" rtl="0" eaLnBrk="1" fontAlgn="base" hangingPunct="1">
        <a:spcBef>
          <a:spcPct val="20000"/>
        </a:spcBef>
        <a:spcAft>
          <a:spcPct val="0"/>
        </a:spcAft>
        <a:buChar char="–"/>
        <a:defRPr sz="1599">
          <a:solidFill>
            <a:schemeClr val="tx1"/>
          </a:solidFill>
          <a:latin typeface="+mn-lt"/>
          <a:ea typeface="+mn-ea"/>
          <a:cs typeface="+mn-cs"/>
        </a:defRPr>
      </a:lvl4pPr>
      <a:lvl5pPr marL="2055841" indent="-228427" algn="l" rtl="0" eaLnBrk="1" fontAlgn="base" hangingPunct="1">
        <a:spcBef>
          <a:spcPct val="20000"/>
        </a:spcBef>
        <a:spcAft>
          <a:spcPct val="0"/>
        </a:spcAft>
        <a:buFont typeface="Arial" charset="0"/>
        <a:buChar char="~"/>
        <a:defRPr sz="1599">
          <a:solidFill>
            <a:schemeClr val="tx1"/>
          </a:solidFill>
          <a:latin typeface="+mn-lt"/>
          <a:ea typeface="+mn-ea"/>
          <a:cs typeface="+mn-cs"/>
        </a:defRPr>
      </a:lvl5pPr>
      <a:lvl6pPr marL="2512694" indent="-228427" algn="l" rtl="0" eaLnBrk="1" fontAlgn="base" hangingPunct="1">
        <a:spcBef>
          <a:spcPct val="20000"/>
        </a:spcBef>
        <a:spcAft>
          <a:spcPct val="0"/>
        </a:spcAft>
        <a:buFont typeface="Arial" charset="0"/>
        <a:buChar char="~"/>
        <a:defRPr sz="1599">
          <a:solidFill>
            <a:schemeClr val="tx1"/>
          </a:solidFill>
          <a:latin typeface="+mn-lt"/>
          <a:ea typeface="+mn-ea"/>
          <a:cs typeface="+mn-cs"/>
        </a:defRPr>
      </a:lvl6pPr>
      <a:lvl7pPr marL="2969547" indent="-228427" algn="l" rtl="0" eaLnBrk="1" fontAlgn="base" hangingPunct="1">
        <a:spcBef>
          <a:spcPct val="20000"/>
        </a:spcBef>
        <a:spcAft>
          <a:spcPct val="0"/>
        </a:spcAft>
        <a:buFont typeface="Arial" charset="0"/>
        <a:buChar char="~"/>
        <a:defRPr sz="1599">
          <a:solidFill>
            <a:schemeClr val="tx1"/>
          </a:solidFill>
          <a:latin typeface="+mn-lt"/>
          <a:ea typeface="+mn-ea"/>
          <a:cs typeface="+mn-cs"/>
        </a:defRPr>
      </a:lvl7pPr>
      <a:lvl8pPr marL="3426401" indent="-228427" algn="l" rtl="0" eaLnBrk="1" fontAlgn="base" hangingPunct="1">
        <a:spcBef>
          <a:spcPct val="20000"/>
        </a:spcBef>
        <a:spcAft>
          <a:spcPct val="0"/>
        </a:spcAft>
        <a:buFont typeface="Arial" charset="0"/>
        <a:buChar char="~"/>
        <a:defRPr sz="1599">
          <a:solidFill>
            <a:schemeClr val="tx1"/>
          </a:solidFill>
          <a:latin typeface="+mn-lt"/>
          <a:ea typeface="+mn-ea"/>
          <a:cs typeface="+mn-cs"/>
        </a:defRPr>
      </a:lvl8pPr>
      <a:lvl9pPr marL="3883254" indent="-228427" algn="l" rtl="0" eaLnBrk="1" fontAlgn="base" hangingPunct="1">
        <a:spcBef>
          <a:spcPct val="20000"/>
        </a:spcBef>
        <a:spcAft>
          <a:spcPct val="0"/>
        </a:spcAft>
        <a:buFont typeface="Arial" charset="0"/>
        <a:buChar char="~"/>
        <a:defRPr sz="1599">
          <a:solidFill>
            <a:schemeClr val="tx1"/>
          </a:solidFill>
          <a:latin typeface="+mn-lt"/>
          <a:ea typeface="+mn-ea"/>
          <a:cs typeface="+mn-cs"/>
        </a:defRPr>
      </a:lvl9pPr>
    </p:bodyStyle>
    <p:otherStyle>
      <a:defPPr>
        <a:defRPr lang="zh-CN"/>
      </a:defPPr>
      <a:lvl1pPr marL="0" algn="l" defTabSz="913707" rtl="0" eaLnBrk="1" latinLnBrk="0" hangingPunct="1">
        <a:defRPr sz="1733" kern="1200">
          <a:solidFill>
            <a:schemeClr val="tx1"/>
          </a:solidFill>
          <a:latin typeface="+mn-lt"/>
          <a:ea typeface="+mn-ea"/>
          <a:cs typeface="+mn-cs"/>
        </a:defRPr>
      </a:lvl1pPr>
      <a:lvl2pPr marL="456854" algn="l" defTabSz="913707" rtl="0" eaLnBrk="1" latinLnBrk="0" hangingPunct="1">
        <a:defRPr sz="1733" kern="1200">
          <a:solidFill>
            <a:schemeClr val="tx1"/>
          </a:solidFill>
          <a:latin typeface="+mn-lt"/>
          <a:ea typeface="+mn-ea"/>
          <a:cs typeface="+mn-cs"/>
        </a:defRPr>
      </a:lvl2pPr>
      <a:lvl3pPr marL="913707" algn="l" defTabSz="913707" rtl="0" eaLnBrk="1" latinLnBrk="0" hangingPunct="1">
        <a:defRPr sz="1733" kern="1200">
          <a:solidFill>
            <a:schemeClr val="tx1"/>
          </a:solidFill>
          <a:latin typeface="+mn-lt"/>
          <a:ea typeface="+mn-ea"/>
          <a:cs typeface="+mn-cs"/>
        </a:defRPr>
      </a:lvl3pPr>
      <a:lvl4pPr marL="1370561" algn="l" defTabSz="913707" rtl="0" eaLnBrk="1" latinLnBrk="0" hangingPunct="1">
        <a:defRPr sz="1733" kern="1200">
          <a:solidFill>
            <a:schemeClr val="tx1"/>
          </a:solidFill>
          <a:latin typeface="+mn-lt"/>
          <a:ea typeface="+mn-ea"/>
          <a:cs typeface="+mn-cs"/>
        </a:defRPr>
      </a:lvl4pPr>
      <a:lvl5pPr marL="1827414" algn="l" defTabSz="913707" rtl="0" eaLnBrk="1" latinLnBrk="0" hangingPunct="1">
        <a:defRPr sz="1733" kern="1200">
          <a:solidFill>
            <a:schemeClr val="tx1"/>
          </a:solidFill>
          <a:latin typeface="+mn-lt"/>
          <a:ea typeface="+mn-ea"/>
          <a:cs typeface="+mn-cs"/>
        </a:defRPr>
      </a:lvl5pPr>
      <a:lvl6pPr marL="2284268" algn="l" defTabSz="913707" rtl="0" eaLnBrk="1" latinLnBrk="0" hangingPunct="1">
        <a:defRPr sz="1733" kern="1200">
          <a:solidFill>
            <a:schemeClr val="tx1"/>
          </a:solidFill>
          <a:latin typeface="+mn-lt"/>
          <a:ea typeface="+mn-ea"/>
          <a:cs typeface="+mn-cs"/>
        </a:defRPr>
      </a:lvl6pPr>
      <a:lvl7pPr marL="2741120" algn="l" defTabSz="913707" rtl="0" eaLnBrk="1" latinLnBrk="0" hangingPunct="1">
        <a:defRPr sz="1733" kern="1200">
          <a:solidFill>
            <a:schemeClr val="tx1"/>
          </a:solidFill>
          <a:latin typeface="+mn-lt"/>
          <a:ea typeface="+mn-ea"/>
          <a:cs typeface="+mn-cs"/>
        </a:defRPr>
      </a:lvl7pPr>
      <a:lvl8pPr marL="3197974" algn="l" defTabSz="913707" rtl="0" eaLnBrk="1" latinLnBrk="0" hangingPunct="1">
        <a:defRPr sz="1733" kern="1200">
          <a:solidFill>
            <a:schemeClr val="tx1"/>
          </a:solidFill>
          <a:latin typeface="+mn-lt"/>
          <a:ea typeface="+mn-ea"/>
          <a:cs typeface="+mn-cs"/>
        </a:defRPr>
      </a:lvl8pPr>
      <a:lvl9pPr marL="3654826" algn="l" defTabSz="913707" rtl="0" eaLnBrk="1" latinLnBrk="0" hangingPunct="1">
        <a:defRPr sz="1733"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rgbClr val="384056"/>
        </a:solidFill>
        <a:effectLst/>
      </p:bgPr>
    </p:bg>
    <p:spTree>
      <p:nvGrpSpPr>
        <p:cNvPr id="1" name=""/>
        <p:cNvGrpSpPr/>
        <p:nvPr/>
      </p:nvGrpSpPr>
      <p:grpSpPr>
        <a:xfrm>
          <a:off x="0" y="0"/>
          <a:ext cx="0" cy="0"/>
          <a:chOff x="0" y="0"/>
          <a:chExt cx="0" cy="0"/>
        </a:xfrm>
      </p:grpSpPr>
      <p:sp>
        <p:nvSpPr>
          <p:cNvPr id="8" name="TextBox 2">
            <a:extLst>
              <a:ext uri="{FF2B5EF4-FFF2-40B4-BE49-F238E27FC236}">
                <a16:creationId xmlns:a16="http://schemas.microsoft.com/office/drawing/2014/main" id="{6785A3D6-1271-D247-9E96-1B376F4BE7BE}"/>
              </a:ext>
            </a:extLst>
          </p:cNvPr>
          <p:cNvSpPr txBox="1"/>
          <p:nvPr userDrawn="1"/>
        </p:nvSpPr>
        <p:spPr>
          <a:xfrm>
            <a:off x="575780" y="6308432"/>
            <a:ext cx="2930313" cy="261354"/>
          </a:xfrm>
          <a:prstGeom prst="rect">
            <a:avLst/>
          </a:prstGeom>
          <a:noFill/>
        </p:spPr>
        <p:txBody>
          <a:bodyPr wrap="square" rtlCol="0">
            <a:spAutoFit/>
          </a:bodyPr>
          <a:lstStyle/>
          <a:p>
            <a:pPr>
              <a:lnSpc>
                <a:spcPct val="120000"/>
              </a:lnSpc>
              <a:spcBef>
                <a:spcPct val="20000"/>
              </a:spcBef>
              <a:buClr>
                <a:srgbClr val="1D1D1A"/>
              </a:buClr>
              <a:buSzPct val="50000"/>
              <a:buFont typeface="Wingdings" pitchFamily="2" charset="2"/>
              <a:buNone/>
            </a:pPr>
            <a:r>
              <a:rPr lang="en-US" sz="10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Huawei Confidential.</a:t>
            </a:r>
            <a:r>
              <a:rPr lang="en-US" sz="1000" baseline="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 </a:t>
            </a:r>
            <a:r>
              <a:rPr lang="en-US" altLang="zh-CN" sz="10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Ascend &amp;</a:t>
            </a:r>
            <a:r>
              <a:rPr lang="zh-CN" altLang="en-US" sz="10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 </a:t>
            </a:r>
            <a:r>
              <a:rPr lang="en-US" sz="1000" baseline="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MindSpore</a:t>
            </a:r>
            <a:endParaRPr lang="en-US" sz="1000"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9" name="TextBox 3">
            <a:extLst>
              <a:ext uri="{FF2B5EF4-FFF2-40B4-BE49-F238E27FC236}">
                <a16:creationId xmlns:a16="http://schemas.microsoft.com/office/drawing/2014/main" id="{EABEE2EE-BF4D-7A4A-B3C6-9E47668CCD98}"/>
              </a:ext>
            </a:extLst>
          </p:cNvPr>
          <p:cNvSpPr txBox="1"/>
          <p:nvPr userDrawn="1"/>
        </p:nvSpPr>
        <p:spPr>
          <a:xfrm>
            <a:off x="374093" y="6364153"/>
            <a:ext cx="499730" cy="149913"/>
          </a:xfrm>
          <a:prstGeom prst="rect">
            <a:avLst/>
          </a:prstGeom>
          <a:noFill/>
        </p:spPr>
        <p:txBody>
          <a:bodyPr wrap="square" lIns="0" tIns="0" rIns="0" bIns="0" rtlCol="0">
            <a:spAutoFit/>
          </a:bodyPr>
          <a:lstStyle/>
          <a:p>
            <a:pPr defTabSz="890204" fontAlgn="auto">
              <a:spcBef>
                <a:spcPts val="0"/>
              </a:spcBef>
              <a:spcAft>
                <a:spcPts val="0"/>
              </a:spcAft>
              <a:defRPr/>
            </a:pPr>
            <a:fld id="{C3837181-38C6-AD4F-B8BA-B444770388BB}" type="slidenum">
              <a:rPr lang="en-US" sz="974" smtClean="0">
                <a:solidFill>
                  <a:schemeClr val="bg1"/>
                </a:solidFill>
                <a:latin typeface="微软雅黑" panose="020B0503020204020204" pitchFamily="34" charset="-122"/>
                <a:ea typeface="微软雅黑" panose="020B0503020204020204" pitchFamily="34" charset="-122"/>
                <a:cs typeface="Arial" panose="020B0604020202020204" pitchFamily="34" charset="0"/>
              </a:rPr>
              <a:pPr defTabSz="890204" fontAlgn="auto">
                <a:spcBef>
                  <a:spcPts val="0"/>
                </a:spcBef>
                <a:spcAft>
                  <a:spcPts val="0"/>
                </a:spcAft>
                <a:defRPr/>
              </a:pPr>
              <a:t>‹#›</a:t>
            </a:fld>
            <a:endParaRPr lang="en-US" sz="974"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10" name="副标题 2">
            <a:extLst>
              <a:ext uri="{FF2B5EF4-FFF2-40B4-BE49-F238E27FC236}">
                <a16:creationId xmlns:a16="http://schemas.microsoft.com/office/drawing/2014/main" id="{534B911D-B772-C047-B4A8-784442DDFD32}"/>
              </a:ext>
            </a:extLst>
          </p:cNvPr>
          <p:cNvSpPr txBox="1">
            <a:spLocks/>
          </p:cNvSpPr>
          <p:nvPr userDrawn="1"/>
        </p:nvSpPr>
        <p:spPr bwMode="auto">
          <a:xfrm>
            <a:off x="10098858" y="6289094"/>
            <a:ext cx="1978993"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chemeClr val="bg1"/>
                </a:solidFill>
                <a:latin typeface="Microsoft YaHei" panose="020B0503020204020204" pitchFamily="34" charset="-122"/>
                <a:ea typeface="Microsoft YaHei" panose="020B0503020204020204" pitchFamily="34" charset="-122"/>
                <a:hlinkClick r:id="rId3">
                  <a:extLst>
                    <a:ext uri="{A12FA001-AC4F-418D-AE19-62706E023703}">
                      <ahyp:hlinkClr xmlns:ahyp="http://schemas.microsoft.com/office/drawing/2018/hyperlinkcolor" val="tx"/>
                    </a:ext>
                  </a:extLst>
                </a:hlinkClick>
              </a:rPr>
              <a:t>www.hiascend.com</a:t>
            </a:r>
            <a:endParaRPr lang="en-US" altLang="zh-CN" sz="1333" b="0" dirty="0">
              <a:solidFill>
                <a:schemeClr val="bg1"/>
              </a:solidFill>
              <a:latin typeface="Microsoft YaHei" panose="020B0503020204020204" pitchFamily="34" charset="-122"/>
              <a:ea typeface="Microsoft YaHei" panose="020B0503020204020204" pitchFamily="34" charset="-122"/>
            </a:endParaRPr>
          </a:p>
          <a:p>
            <a:pPr marL="0" indent="0" algn="ctr">
              <a:buFontTx/>
              <a:buNone/>
              <a:defRPr/>
            </a:pPr>
            <a:r>
              <a:rPr lang="en-US" altLang="zh-CN" sz="1333" b="0" dirty="0">
                <a:solidFill>
                  <a:schemeClr val="bg1"/>
                </a:solidFill>
                <a:latin typeface="Microsoft YaHei" panose="020B0503020204020204" pitchFamily="34" charset="-122"/>
                <a:ea typeface="Microsoft YaHei" panose="020B0503020204020204" pitchFamily="34" charset="-122"/>
                <a:hlinkClick r:id="rId4">
                  <a:extLst>
                    <a:ext uri="{A12FA001-AC4F-418D-AE19-62706E023703}">
                      <ahyp:hlinkClr xmlns:ahyp="http://schemas.microsoft.com/office/drawing/2018/hyperlinkcolor" val="tx"/>
                    </a:ext>
                  </a:extLst>
                </a:hlinkClick>
              </a:rPr>
              <a:t>www.mindspore.cn</a:t>
            </a:r>
            <a:endParaRPr lang="en-US" altLang="zh-CN" sz="1333" b="0" dirty="0">
              <a:solidFill>
                <a:schemeClr val="bg1"/>
              </a:solidFill>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1999680077"/>
      </p:ext>
    </p:extLst>
  </p:cSld>
  <p:clrMap bg1="lt1" tx1="dk1" bg2="lt2" tx2="dk2" accent1="accent1" accent2="accent2" accent3="accent3" accent4="accent4" accent5="accent5" accent6="accent6" hlink="hlink" folHlink="folHlink"/>
  <p:sldLayoutIdLst>
    <p:sldLayoutId id="2147483903" r:id="rId1"/>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6" name="矩形 75"/>
          <p:cNvSpPr/>
          <p:nvPr userDrawn="1"/>
        </p:nvSpPr>
        <p:spPr bwMode="auto">
          <a:xfrm>
            <a:off x="2292125" y="222933"/>
            <a:ext cx="6891755" cy="6446427"/>
          </a:xfrm>
          <a:prstGeom prst="rect">
            <a:avLst/>
          </a:prstGeom>
          <a:blipFill dpi="0" rotWithShape="1">
            <a:blip r:embed="rId3" cstate="screen">
              <a:alphaModFix amt="33000"/>
              <a:extLst>
                <a:ext uri="{28A0092B-C50C-407E-A947-70E740481C1C}">
                  <a14:useLocalDpi xmlns:a14="http://schemas.microsoft.com/office/drawing/2010/main"/>
                </a:ext>
              </a:extLst>
            </a:blip>
            <a:srcRect/>
            <a:stretch>
              <a:fillRect/>
            </a:stretch>
          </a:blipFill>
          <a:ln>
            <a:noFill/>
          </a:ln>
          <a:effectLst/>
        </p:spPr>
        <p:txBody>
          <a:bodyPr vert="horz" wrap="square" lIns="121882" tIns="60941" rIns="121882" bIns="60941" numCol="1" rtlCol="0" anchor="t" anchorCtr="0" compatLnSpc="1">
            <a:prstTxWarp prst="textNoShape">
              <a:avLst/>
            </a:prstTxWarp>
          </a:bodyPr>
          <a:lstStyle/>
          <a:p>
            <a:pPr>
              <a:buClr>
                <a:srgbClr val="CC9900"/>
              </a:buClr>
              <a:buFont typeface="Wingdings" pitchFamily="2" charset="2"/>
              <a:buChar char="n"/>
            </a:pPr>
            <a:endParaRPr lang="zh-CN" altLang="en-US">
              <a:solidFill>
                <a:srgbClr val="000000"/>
              </a:solidFill>
              <a:latin typeface="Arial" charset="0"/>
              <a:ea typeface="宋体" charset="-122"/>
            </a:endParaRPr>
          </a:p>
        </p:txBody>
      </p:sp>
      <p:sp>
        <p:nvSpPr>
          <p:cNvPr id="78" name="TextBox 77"/>
          <p:cNvSpPr txBox="1"/>
          <p:nvPr userDrawn="1"/>
        </p:nvSpPr>
        <p:spPr>
          <a:xfrm>
            <a:off x="995536" y="3909114"/>
            <a:ext cx="9484933" cy="912429"/>
          </a:xfrm>
          <a:prstGeom prst="rect">
            <a:avLst/>
          </a:prstGeom>
          <a:noFill/>
        </p:spPr>
        <p:txBody>
          <a:bodyPr wrap="square" rtlCol="0">
            <a:spAutoFit/>
          </a:bodyPr>
          <a:lstStyle/>
          <a:p>
            <a:r>
              <a:rPr lang="en-US" altLang="zh-CN" sz="1066" b="1" dirty="0">
                <a:solidFill>
                  <a:srgbClr val="FFFFFF">
                    <a:lumMod val="75000"/>
                  </a:srgbClr>
                </a:solidFill>
                <a:latin typeface="微软雅黑" panose="020B0503020204020204" pitchFamily="34" charset="-122"/>
                <a:ea typeface="微软雅黑" panose="020B0503020204020204" pitchFamily="34" charset="-122"/>
                <a:cs typeface="Arial" pitchFamily="34" charset="0"/>
              </a:rPr>
              <a:t>Copyright©2014 Huawei Technologies Co., Ltd. All Rights Reserved.</a:t>
            </a:r>
            <a:endParaRPr lang="zh-CN" altLang="zh-CN" sz="1066" dirty="0">
              <a:solidFill>
                <a:srgbClr val="FFFFFF">
                  <a:lumMod val="75000"/>
                </a:srgbClr>
              </a:solidFill>
              <a:latin typeface="微软雅黑" panose="020B0503020204020204" pitchFamily="34" charset="-122"/>
              <a:ea typeface="微软雅黑" panose="020B0503020204020204" pitchFamily="34" charset="-122"/>
              <a:cs typeface="Arial" pitchFamily="34" charset="0"/>
            </a:endParaRPr>
          </a:p>
          <a:p>
            <a:r>
              <a:rPr lang="en-US" altLang="zh-CN" sz="1066" dirty="0">
                <a:solidFill>
                  <a:srgbClr val="FFFFFF">
                    <a:lumMod val="75000"/>
                  </a:srgbClr>
                </a:solidFill>
                <a:latin typeface="微软雅黑" panose="020B0503020204020204" pitchFamily="34" charset="-122"/>
                <a:ea typeface="微软雅黑" panose="020B0503020204020204" pitchFamily="34" charset="-122"/>
                <a:cs typeface="Arial" pitchFamily="34" charset="0"/>
              </a:rPr>
              <a:t>The information in this document may contain predictive statements including, without limitation, statements regarding the future financial and operating results, future product portfolio, new technology, etc. There are a number of factors that could cause actual results and developments to differ materially from those expressed or implied in the predictive statements. Therefore, such information is provided for reference purpose only and constitutes neither an offer nor an acceptance. Huawei may change the information at any time without notice. </a:t>
            </a:r>
            <a:endParaRPr lang="zh-CN" altLang="zh-CN" sz="1066" dirty="0">
              <a:solidFill>
                <a:srgbClr val="FFFFFF">
                  <a:lumMod val="75000"/>
                </a:srgbClr>
              </a:solidFill>
              <a:latin typeface="微软雅黑" panose="020B0503020204020204" pitchFamily="34" charset="-122"/>
              <a:ea typeface="微软雅黑" panose="020B0503020204020204" pitchFamily="34" charset="-122"/>
              <a:cs typeface="Arial" pitchFamily="34" charset="0"/>
            </a:endParaRPr>
          </a:p>
        </p:txBody>
      </p:sp>
      <p:pic>
        <p:nvPicPr>
          <p:cNvPr id="2050" name="Picture 2"/>
          <p:cNvPicPr>
            <a:picLocks noChangeAspect="1" noChangeArrowheads="1"/>
          </p:cNvPicPr>
          <p:nvPr userDrawn="1"/>
        </p:nvPicPr>
        <p:blipFill>
          <a:blip r:embed="rId4" cstate="print">
            <a:extLst>
              <a:ext uri="{28A0092B-C50C-407E-A947-70E740481C1C}">
                <a14:useLocalDpi xmlns:a14="http://schemas.microsoft.com/office/drawing/2010/main"/>
              </a:ext>
            </a:extLst>
          </a:blip>
          <a:srcRect/>
          <a:stretch>
            <a:fillRect/>
          </a:stretch>
        </p:blipFill>
        <p:spPr bwMode="auto">
          <a:xfrm>
            <a:off x="3595099" y="1095719"/>
            <a:ext cx="4285807" cy="2137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userDrawn="1"/>
        </p:nvPicPr>
        <p:blipFill>
          <a:blip r:embed="rId5" cstate="print">
            <a:extLst>
              <a:ext uri="{28A0092B-C50C-407E-A947-70E740481C1C}">
                <a14:useLocalDpi xmlns:a14="http://schemas.microsoft.com/office/drawing/2010/main"/>
              </a:ext>
            </a:extLst>
          </a:blip>
          <a:srcRect/>
          <a:stretch>
            <a:fillRect/>
          </a:stretch>
        </p:blipFill>
        <p:spPr bwMode="auto">
          <a:xfrm>
            <a:off x="3420406" y="713271"/>
            <a:ext cx="4635193" cy="861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副标题 2">
            <a:extLst>
              <a:ext uri="{FF2B5EF4-FFF2-40B4-BE49-F238E27FC236}">
                <a16:creationId xmlns:a16="http://schemas.microsoft.com/office/drawing/2014/main" id="{37B817A9-DDF9-C947-809E-CEA56D73EBC6}"/>
              </a:ext>
            </a:extLst>
          </p:cNvPr>
          <p:cNvSpPr txBox="1">
            <a:spLocks/>
          </p:cNvSpPr>
          <p:nvPr userDrawn="1"/>
        </p:nvSpPr>
        <p:spPr bwMode="auto">
          <a:xfrm>
            <a:off x="10098858" y="6289094"/>
            <a:ext cx="1978993"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chemeClr val="bg1">
                    <a:lumMod val="65000"/>
                  </a:schemeClr>
                </a:solidFill>
                <a:latin typeface="+mj-ea"/>
                <a:ea typeface="+mj-ea"/>
                <a:hlinkClick r:id="rId6">
                  <a:extLst>
                    <a:ext uri="{A12FA001-AC4F-418D-AE19-62706E023703}">
                      <ahyp:hlinkClr xmlns:ahyp="http://schemas.microsoft.com/office/drawing/2018/hyperlinkcolor" val="tx"/>
                    </a:ext>
                  </a:extLst>
                </a:hlinkClick>
              </a:rPr>
              <a:t>www.hiascend.com</a:t>
            </a:r>
            <a:endParaRPr lang="en-US" altLang="zh-CN" sz="1333" b="0" dirty="0">
              <a:solidFill>
                <a:schemeClr val="bg1">
                  <a:lumMod val="65000"/>
                </a:schemeClr>
              </a:solidFill>
              <a:latin typeface="+mj-ea"/>
              <a:ea typeface="+mj-ea"/>
            </a:endParaRPr>
          </a:p>
          <a:p>
            <a:pPr marL="0" indent="0" algn="ctr">
              <a:buFontTx/>
              <a:buNone/>
              <a:defRPr/>
            </a:pPr>
            <a:r>
              <a:rPr lang="en-US" altLang="zh-CN" sz="1333" b="0" dirty="0">
                <a:solidFill>
                  <a:schemeClr val="bg1">
                    <a:lumMod val="65000"/>
                  </a:schemeClr>
                </a:solidFill>
                <a:latin typeface="+mj-ea"/>
                <a:ea typeface="+mj-ea"/>
                <a:hlinkClick r:id="rId7">
                  <a:extLst>
                    <a:ext uri="{A12FA001-AC4F-418D-AE19-62706E023703}">
                      <ahyp:hlinkClr xmlns:ahyp="http://schemas.microsoft.com/office/drawing/2018/hyperlinkcolor" val="tx"/>
                    </a:ext>
                  </a:extLst>
                </a:hlinkClick>
              </a:rPr>
              <a:t>www.mindspore.cn</a:t>
            </a:r>
            <a:endParaRPr lang="en-US" altLang="zh-CN" sz="1333" b="0" dirty="0">
              <a:solidFill>
                <a:schemeClr val="bg1">
                  <a:lumMod val="65000"/>
                </a:schemeClr>
              </a:solidFill>
              <a:latin typeface="+mj-ea"/>
              <a:ea typeface="+mj-ea"/>
            </a:endParaRPr>
          </a:p>
        </p:txBody>
      </p:sp>
    </p:spTree>
    <p:extLst>
      <p:ext uri="{BB962C8B-B14F-4D97-AF65-F5344CB8AC3E}">
        <p14:creationId xmlns:p14="http://schemas.microsoft.com/office/powerpoint/2010/main" val="3761959715"/>
      </p:ext>
    </p:extLst>
  </p:cSld>
  <p:clrMap bg1="lt1" tx1="dk1" bg2="lt2" tx2="dk2" accent1="accent1" accent2="accent2" accent3="accent3" accent4="accent4" accent5="accent5" accent6="accent6" hlink="hlink" folHlink="folHlink"/>
  <p:sldLayoutIdLst>
    <p:sldLayoutId id="2147483883" r:id="rId1"/>
  </p:sldLayoutIdLst>
  <mc:AlternateContent xmlns:mc="http://schemas.openxmlformats.org/markup-compatibility/2006" xmlns:p159="http://schemas.microsoft.com/office/powerpoint/2015/09/main">
    <mc:Choice Requires="p159">
      <p:transition xmlns:p14="http://schemas.microsoft.com/office/powerpoint/2010/main" spd="slow" p14:dur="2000" advClick="0" advTm="8000">
        <p159:morph option="byObject"/>
      </p:transition>
    </mc:Choice>
    <mc:Fallback xmlns="">
      <p:transition spd="slow" advClick="0" advTm="8000">
        <p:fade/>
      </p:transition>
    </mc:Fallback>
  </mc:AlternateContent>
  <p:hf hdr="0" ftr="0" dt="0"/>
  <p:txStyles>
    <p:titleStyle>
      <a:lvl1pPr algn="l" rtl="0" eaLnBrk="0" fontAlgn="base" hangingPunct="0">
        <a:spcBef>
          <a:spcPct val="0"/>
        </a:spcBef>
        <a:spcAft>
          <a:spcPct val="0"/>
        </a:spcAft>
        <a:defRPr sz="4265" b="1">
          <a:solidFill>
            <a:srgbClr val="990000"/>
          </a:solidFill>
          <a:latin typeface="+mj-lt"/>
          <a:ea typeface="+mj-ea"/>
          <a:cs typeface="+mj-cs"/>
        </a:defRPr>
      </a:lvl1pPr>
      <a:lvl2pPr algn="l" rtl="0" eaLnBrk="0" fontAlgn="base" hangingPunct="0">
        <a:spcBef>
          <a:spcPct val="0"/>
        </a:spcBef>
        <a:spcAft>
          <a:spcPct val="0"/>
        </a:spcAft>
        <a:defRPr sz="4265" b="1">
          <a:solidFill>
            <a:srgbClr val="990000"/>
          </a:solidFill>
          <a:latin typeface="FrutigerNext LT Medium" pitchFamily="34" charset="0"/>
          <a:ea typeface="华文细黑" pitchFamily="2" charset="-122"/>
          <a:cs typeface="宋体" charset="-122"/>
        </a:defRPr>
      </a:lvl2pPr>
      <a:lvl3pPr algn="l" rtl="0" eaLnBrk="0" fontAlgn="base" hangingPunct="0">
        <a:spcBef>
          <a:spcPct val="0"/>
        </a:spcBef>
        <a:spcAft>
          <a:spcPct val="0"/>
        </a:spcAft>
        <a:defRPr sz="4265" b="1">
          <a:solidFill>
            <a:srgbClr val="990000"/>
          </a:solidFill>
          <a:latin typeface="FrutigerNext LT Medium" pitchFamily="34" charset="0"/>
          <a:ea typeface="华文细黑" pitchFamily="2" charset="-122"/>
          <a:cs typeface="宋体" charset="-122"/>
        </a:defRPr>
      </a:lvl3pPr>
      <a:lvl4pPr algn="l" rtl="0" eaLnBrk="0" fontAlgn="base" hangingPunct="0">
        <a:spcBef>
          <a:spcPct val="0"/>
        </a:spcBef>
        <a:spcAft>
          <a:spcPct val="0"/>
        </a:spcAft>
        <a:defRPr sz="4265" b="1">
          <a:solidFill>
            <a:srgbClr val="990000"/>
          </a:solidFill>
          <a:latin typeface="FrutigerNext LT Medium" pitchFamily="34" charset="0"/>
          <a:ea typeface="华文细黑" pitchFamily="2" charset="-122"/>
          <a:cs typeface="宋体" charset="-122"/>
        </a:defRPr>
      </a:lvl4pPr>
      <a:lvl5pPr algn="l" rtl="0" eaLnBrk="0" fontAlgn="base" hangingPunct="0">
        <a:spcBef>
          <a:spcPct val="0"/>
        </a:spcBef>
        <a:spcAft>
          <a:spcPct val="0"/>
        </a:spcAft>
        <a:defRPr sz="4265" b="1">
          <a:solidFill>
            <a:srgbClr val="990000"/>
          </a:solidFill>
          <a:latin typeface="FrutigerNext LT Medium" pitchFamily="34" charset="0"/>
          <a:ea typeface="华文细黑" pitchFamily="2" charset="-122"/>
          <a:cs typeface="宋体" charset="-122"/>
        </a:defRPr>
      </a:lvl5pPr>
      <a:lvl6pPr marL="609402"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6pPr>
      <a:lvl7pPr marL="1218804"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7pPr>
      <a:lvl8pPr marL="1828206"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8pPr>
      <a:lvl9pPr marL="2437608"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9pPr>
    </p:titleStyle>
    <p:bodyStyle>
      <a:lvl1pPr marL="457051" indent="-457051" algn="l" rtl="0" eaLnBrk="0" fontAlgn="base" hangingPunct="0">
        <a:spcBef>
          <a:spcPct val="20000"/>
        </a:spcBef>
        <a:spcAft>
          <a:spcPct val="0"/>
        </a:spcAft>
        <a:buClr>
          <a:srgbClr val="990000"/>
        </a:buClr>
        <a:buChar char="•"/>
        <a:defRPr sz="3199" b="1">
          <a:solidFill>
            <a:schemeClr val="tx1"/>
          </a:solidFill>
          <a:latin typeface="+mn-lt"/>
          <a:ea typeface="+mn-ea"/>
          <a:cs typeface="+mn-cs"/>
        </a:defRPr>
      </a:lvl1pPr>
      <a:lvl2pPr marL="990278" indent="-380876" algn="l" rtl="0" eaLnBrk="0" fontAlgn="base" hangingPunct="0">
        <a:spcBef>
          <a:spcPct val="20000"/>
        </a:spcBef>
        <a:spcAft>
          <a:spcPct val="0"/>
        </a:spcAft>
        <a:buFont typeface="Arial" charset="0"/>
        <a:buChar char="›"/>
        <a:defRPr sz="2666">
          <a:solidFill>
            <a:schemeClr val="tx1"/>
          </a:solidFill>
          <a:latin typeface="+mn-lt"/>
          <a:ea typeface="+mn-ea"/>
          <a:cs typeface="+mn-cs"/>
        </a:defRPr>
      </a:lvl2pPr>
      <a:lvl3pPr marL="1523505" indent="-304701" algn="l" rtl="0" eaLnBrk="0" fontAlgn="base" hangingPunct="0">
        <a:spcBef>
          <a:spcPct val="20000"/>
        </a:spcBef>
        <a:spcAft>
          <a:spcPct val="0"/>
        </a:spcAft>
        <a:buFont typeface="FrutigerNext LT Medium" charset="0"/>
        <a:buChar char="»"/>
        <a:defRPr>
          <a:solidFill>
            <a:schemeClr val="tx1"/>
          </a:solidFill>
          <a:latin typeface="+mn-lt"/>
          <a:ea typeface="+mn-ea"/>
          <a:cs typeface="+mn-cs"/>
        </a:defRPr>
      </a:lvl3pPr>
      <a:lvl4pPr marL="2132907" indent="-304701" algn="l" rtl="0" eaLnBrk="0" fontAlgn="base" hangingPunct="0">
        <a:spcBef>
          <a:spcPct val="20000"/>
        </a:spcBef>
        <a:spcAft>
          <a:spcPct val="0"/>
        </a:spcAft>
        <a:buChar char="–"/>
        <a:defRPr sz="2133">
          <a:solidFill>
            <a:schemeClr val="tx1"/>
          </a:solidFill>
          <a:latin typeface="+mn-lt"/>
          <a:ea typeface="+mn-ea"/>
          <a:cs typeface="+mn-cs"/>
        </a:defRPr>
      </a:lvl4pPr>
      <a:lvl5pPr marL="2742308" indent="-304701" algn="l" rtl="0" eaLnBrk="0" fontAlgn="base" hangingPunct="0">
        <a:spcBef>
          <a:spcPct val="20000"/>
        </a:spcBef>
        <a:spcAft>
          <a:spcPct val="0"/>
        </a:spcAft>
        <a:buFont typeface="Arial" charset="0"/>
        <a:buChar char="~"/>
        <a:defRPr sz="2133">
          <a:solidFill>
            <a:schemeClr val="tx1"/>
          </a:solidFill>
          <a:latin typeface="+mn-lt"/>
          <a:ea typeface="+mn-ea"/>
          <a:cs typeface="+mn-cs"/>
        </a:defRPr>
      </a:lvl5pPr>
      <a:lvl6pPr marL="3351710"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6pPr>
      <a:lvl7pPr marL="3961112"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7pPr>
      <a:lvl8pPr marL="4570514"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8pPr>
      <a:lvl9pPr marL="5179916"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9pPr>
    </p:bodyStyle>
    <p:otherStyle>
      <a:defPPr>
        <a:defRPr lang="zh-CN"/>
      </a:defPPr>
      <a:lvl1pPr marL="0" algn="l" defTabSz="1218804" rtl="0" eaLnBrk="1" latinLnBrk="0" hangingPunct="1">
        <a:defRPr sz="2399" kern="1200">
          <a:solidFill>
            <a:schemeClr val="tx1"/>
          </a:solidFill>
          <a:latin typeface="+mn-lt"/>
          <a:ea typeface="+mn-ea"/>
          <a:cs typeface="+mn-cs"/>
        </a:defRPr>
      </a:lvl1pPr>
      <a:lvl2pPr marL="609402" algn="l" defTabSz="1218804" rtl="0" eaLnBrk="1" latinLnBrk="0" hangingPunct="1">
        <a:defRPr sz="2399" kern="1200">
          <a:solidFill>
            <a:schemeClr val="tx1"/>
          </a:solidFill>
          <a:latin typeface="+mn-lt"/>
          <a:ea typeface="+mn-ea"/>
          <a:cs typeface="+mn-cs"/>
        </a:defRPr>
      </a:lvl2pPr>
      <a:lvl3pPr marL="1218804" algn="l" defTabSz="1218804" rtl="0" eaLnBrk="1" latinLnBrk="0" hangingPunct="1">
        <a:defRPr sz="2399" kern="1200">
          <a:solidFill>
            <a:schemeClr val="tx1"/>
          </a:solidFill>
          <a:latin typeface="+mn-lt"/>
          <a:ea typeface="+mn-ea"/>
          <a:cs typeface="+mn-cs"/>
        </a:defRPr>
      </a:lvl3pPr>
      <a:lvl4pPr marL="1828206" algn="l" defTabSz="1218804" rtl="0" eaLnBrk="1" latinLnBrk="0" hangingPunct="1">
        <a:defRPr sz="2399" kern="1200">
          <a:solidFill>
            <a:schemeClr val="tx1"/>
          </a:solidFill>
          <a:latin typeface="+mn-lt"/>
          <a:ea typeface="+mn-ea"/>
          <a:cs typeface="+mn-cs"/>
        </a:defRPr>
      </a:lvl4pPr>
      <a:lvl5pPr marL="2437608" algn="l" defTabSz="1218804" rtl="0" eaLnBrk="1" latinLnBrk="0" hangingPunct="1">
        <a:defRPr sz="2399" kern="1200">
          <a:solidFill>
            <a:schemeClr val="tx1"/>
          </a:solidFill>
          <a:latin typeface="+mn-lt"/>
          <a:ea typeface="+mn-ea"/>
          <a:cs typeface="+mn-cs"/>
        </a:defRPr>
      </a:lvl5pPr>
      <a:lvl6pPr marL="3047009" algn="l" defTabSz="1218804" rtl="0" eaLnBrk="1" latinLnBrk="0" hangingPunct="1">
        <a:defRPr sz="2399" kern="1200">
          <a:solidFill>
            <a:schemeClr val="tx1"/>
          </a:solidFill>
          <a:latin typeface="+mn-lt"/>
          <a:ea typeface="+mn-ea"/>
          <a:cs typeface="+mn-cs"/>
        </a:defRPr>
      </a:lvl6pPr>
      <a:lvl7pPr marL="3656411" algn="l" defTabSz="1218804" rtl="0" eaLnBrk="1" latinLnBrk="0" hangingPunct="1">
        <a:defRPr sz="2399" kern="1200">
          <a:solidFill>
            <a:schemeClr val="tx1"/>
          </a:solidFill>
          <a:latin typeface="+mn-lt"/>
          <a:ea typeface="+mn-ea"/>
          <a:cs typeface="+mn-cs"/>
        </a:defRPr>
      </a:lvl7pPr>
      <a:lvl8pPr marL="4265813" algn="l" defTabSz="1218804" rtl="0" eaLnBrk="1" latinLnBrk="0" hangingPunct="1">
        <a:defRPr sz="2399" kern="1200">
          <a:solidFill>
            <a:schemeClr val="tx1"/>
          </a:solidFill>
          <a:latin typeface="+mn-lt"/>
          <a:ea typeface="+mn-ea"/>
          <a:cs typeface="+mn-cs"/>
        </a:defRPr>
      </a:lvl8pPr>
      <a:lvl9pPr marL="4875215" algn="l" defTabSz="1218804" rtl="0" eaLnBrk="1" latinLnBrk="0" hangingPunct="1">
        <a:defRPr sz="23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 Id="rId9" Type="http://schemas.openxmlformats.org/officeDocument/2006/relationships/image" Target="../media/image17.png"/></Relationships>
</file>

<file path=ppt/slides/_rels/slide4.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tiff"/><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6.tiff"/><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6.tiff"/><Relationship Id="rId2" Type="http://schemas.openxmlformats.org/officeDocument/2006/relationships/image" Target="../media/image24.tiff"/><Relationship Id="rId1" Type="http://schemas.openxmlformats.org/officeDocument/2006/relationships/slideLayout" Target="../slideLayouts/slideLayout7.xml"/><Relationship Id="rId4" Type="http://schemas.openxmlformats.org/officeDocument/2006/relationships/image" Target="../media/image2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37741" y="2060848"/>
            <a:ext cx="7418962" cy="2207832"/>
          </a:xfrm>
          <a:solidFill>
            <a:srgbClr val="FFFFFF">
              <a:alpha val="50196"/>
            </a:srgbClr>
          </a:solidFill>
        </p:spPr>
        <p:txBody>
          <a:bodyPr>
            <a:normAutofit/>
          </a:bodyPr>
          <a:lstStyle/>
          <a:p>
            <a:pPr>
              <a:lnSpc>
                <a:spcPct val="100000"/>
              </a:lnSpc>
            </a:pPr>
            <a:r>
              <a:rPr lang="zh-CN" altLang="en-US" dirty="0">
                <a:solidFill>
                  <a:srgbClr val="384056"/>
                </a:solidFill>
              </a:rPr>
              <a:t>编程范式</a:t>
            </a:r>
          </a:p>
        </p:txBody>
      </p:sp>
      <p:sp>
        <p:nvSpPr>
          <p:cNvPr id="6" name="副标题 2">
            <a:extLst>
              <a:ext uri="{FF2B5EF4-FFF2-40B4-BE49-F238E27FC236}">
                <a16:creationId xmlns:a16="http://schemas.microsoft.com/office/drawing/2014/main" id="{CFF1FABF-8BDE-C54A-A9C6-18A81E72C433}"/>
              </a:ext>
            </a:extLst>
          </p:cNvPr>
          <p:cNvSpPr>
            <a:spLocks noGrp="1"/>
          </p:cNvSpPr>
          <p:nvPr>
            <p:ph type="subTitle" idx="11"/>
          </p:nvPr>
        </p:nvSpPr>
        <p:spPr>
          <a:xfrm>
            <a:off x="1561877" y="4641774"/>
            <a:ext cx="5954987" cy="768086"/>
          </a:xfrm>
        </p:spPr>
        <p:txBody>
          <a:bodyPr anchor="ctr"/>
          <a:lstStyle/>
          <a:p>
            <a:pPr>
              <a:lnSpc>
                <a:spcPct val="100000"/>
              </a:lnSpc>
            </a:pPr>
            <a:r>
              <a:rPr lang="en-US" altLang="zh-CN" sz="4400" b="1" dirty="0">
                <a:solidFill>
                  <a:srgbClr val="384056"/>
                </a:solidFill>
                <a:latin typeface="Futura Medium" panose="020B0602020204020303" pitchFamily="34" charset="-79"/>
                <a:cs typeface="Futura Medium" panose="020B0602020204020303" pitchFamily="34" charset="-79"/>
              </a:rPr>
              <a:t>ZOMI</a:t>
            </a:r>
            <a:endParaRPr lang="zh-CN" altLang="en-US" sz="4400" b="1" dirty="0">
              <a:solidFill>
                <a:srgbClr val="384056"/>
              </a:solidFill>
              <a:latin typeface="Futura Medium" panose="020B0602020204020303" pitchFamily="34" charset="-79"/>
              <a:cs typeface="Futura Medium" panose="020B0602020204020303" pitchFamily="34" charset="-79"/>
            </a:endParaRPr>
          </a:p>
        </p:txBody>
      </p:sp>
      <p:pic>
        <p:nvPicPr>
          <p:cNvPr id="7" name="图片 6">
            <a:extLst>
              <a:ext uri="{FF2B5EF4-FFF2-40B4-BE49-F238E27FC236}">
                <a16:creationId xmlns:a16="http://schemas.microsoft.com/office/drawing/2014/main" id="{9881655E-97A6-F947-8F72-F4046D855423}"/>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650184" y="4698538"/>
            <a:ext cx="720081" cy="720081"/>
          </a:xfrm>
          <a:prstGeom prst="ellipse">
            <a:avLst/>
          </a:prstGeom>
          <a:ln w="57150" cap="rnd">
            <a:noFill/>
            <a:prstDash val="sysDot"/>
          </a:ln>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67304694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8000">
        <p159:morph option="byObject"/>
      </p:transition>
    </mc:Choice>
    <mc:Fallback xmlns="">
      <p:transition spd="slow" advClick="0" advTm="8000">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2701518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8000">
        <p159:morph option="byObject"/>
      </p:transition>
    </mc:Choice>
    <mc:Fallback xmlns="">
      <p:transition spd="slow" advClick="0" advTm="8000">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
            <a:extLst>
              <a:ext uri="{FF2B5EF4-FFF2-40B4-BE49-F238E27FC236}">
                <a16:creationId xmlns:a16="http://schemas.microsoft.com/office/drawing/2014/main" id="{DAD4934B-A6D5-F641-A028-A1441C365755}"/>
              </a:ext>
            </a:extLst>
          </p:cNvPr>
          <p:cNvSpPr>
            <a:spLocks noGrp="1"/>
          </p:cNvSpPr>
          <p:nvPr/>
        </p:nvSpPr>
        <p:spPr>
          <a:xfrm>
            <a:off x="616645" y="643104"/>
            <a:ext cx="10963473" cy="589190"/>
          </a:xfrm>
          <a:prstGeom prst="rect">
            <a:avLst/>
          </a:prstGeom>
          <a:noFill/>
        </p:spPr>
        <p:txBody>
          <a:bodyPr/>
          <a:lstStyle>
            <a:lvl1pPr algn="l" rtl="0" eaLnBrk="1" fontAlgn="base" hangingPunct="1">
              <a:spcBef>
                <a:spcPct val="0"/>
              </a:spcBef>
              <a:spcAft>
                <a:spcPct val="0"/>
              </a:spcAft>
              <a:defRPr kumimoji="0" lang="zh-CN" altLang="en-US" sz="3199" b="1" i="0" u="none" strike="noStrike" kern="0" cap="none" spc="0" normalizeH="0" baseline="0" dirty="0">
                <a:ln>
                  <a:noFill/>
                </a:ln>
                <a:solidFill>
                  <a:srgbClr val="384056"/>
                </a:solidFill>
                <a:effectLst/>
                <a:uLnTx/>
                <a:uFillTx/>
                <a:latin typeface="微软雅黑" pitchFamily="34" charset="-122"/>
                <a:ea typeface="微软雅黑" pitchFamily="34" charset="-122"/>
                <a:cs typeface="Arial" pitchFamily="34" charset="0"/>
              </a:defRPr>
            </a:lvl1pPr>
            <a:lvl2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2pPr>
            <a:lvl3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3pPr>
            <a:lvl4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4pPr>
            <a:lvl5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5pPr>
            <a:lvl6pPr marL="456854"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6pPr>
            <a:lvl7pPr marL="913707"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7pPr>
            <a:lvl8pPr marL="1370561"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8pPr>
            <a:lvl9pPr marL="1827414"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9pPr>
          </a:lstStyle>
          <a:p>
            <a:r>
              <a:rPr lang="zh-CN" altLang="en-US" dirty="0">
                <a:latin typeface="+mj-ea"/>
                <a:sym typeface="Huawei Sans" panose="020C0503030203020204" pitchFamily="34" charset="0"/>
              </a:rPr>
              <a:t>关于本内容</a:t>
            </a:r>
            <a:endParaRPr kumimoji="1" lang="zh-CN" altLang="en-US" dirty="0"/>
          </a:p>
        </p:txBody>
      </p:sp>
      <p:sp>
        <p:nvSpPr>
          <p:cNvPr id="12" name="内容占位符 2">
            <a:extLst>
              <a:ext uri="{FF2B5EF4-FFF2-40B4-BE49-F238E27FC236}">
                <a16:creationId xmlns:a16="http://schemas.microsoft.com/office/drawing/2014/main" id="{777ED92B-92FB-8C4F-8239-77690F664FFA}"/>
              </a:ext>
            </a:extLst>
          </p:cNvPr>
          <p:cNvSpPr>
            <a:spLocks noGrp="1"/>
          </p:cNvSpPr>
          <p:nvPr/>
        </p:nvSpPr>
        <p:spPr>
          <a:xfrm>
            <a:off x="616645" y="1423544"/>
            <a:ext cx="10963473" cy="4525736"/>
          </a:xfrm>
          <a:prstGeom prst="rect">
            <a:avLst/>
          </a:prstGeom>
          <a:noFill/>
        </p:spPr>
        <p:txBody>
          <a:bodyPr/>
          <a:lstStyle>
            <a:lvl1pPr marL="239106" marR="0" indent="-239106" algn="l" defTabSz="1218804" rtl="0" eaLnBrk="0" fontAlgn="base" latinLnBrk="0" hangingPunct="0">
              <a:lnSpc>
                <a:spcPct val="150000"/>
              </a:lnSpc>
              <a:spcBef>
                <a:spcPts val="0"/>
              </a:spcBef>
              <a:spcAft>
                <a:spcPct val="0"/>
              </a:spcAft>
              <a:buClr>
                <a:srgbClr val="71B2FF"/>
              </a:buClr>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50000"/>
              </a:lnSpc>
              <a:spcBef>
                <a:spcPts val="0"/>
              </a:spcBef>
              <a:spcAft>
                <a:spcPct val="0"/>
              </a:spcAft>
              <a:buClr>
                <a:srgbClr val="71B2FF"/>
              </a:buClr>
              <a:buFont typeface="Arial" panose="020B0604020202020204" pitchFamily="34" charset="0"/>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50000"/>
              </a:lnSpc>
              <a:spcBef>
                <a:spcPts val="0"/>
              </a:spcBef>
              <a:spcAft>
                <a:spcPct val="0"/>
              </a:spcAft>
              <a:buClr>
                <a:srgbClr val="71B2FF"/>
              </a:buClr>
              <a:buFontTx/>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3pPr>
            <a:lvl4pPr marL="1598987" indent="-228427" algn="l" rtl="0" eaLnBrk="1" fontAlgn="base" hangingPunct="1">
              <a:spcBef>
                <a:spcPct val="20000"/>
              </a:spcBef>
              <a:spcAft>
                <a:spcPct val="0"/>
              </a:spcAft>
              <a:buChar char="–"/>
              <a:defRPr sz="1542">
                <a:solidFill>
                  <a:schemeClr val="tx1"/>
                </a:solidFill>
                <a:latin typeface="+mn-lt"/>
                <a:ea typeface="+mn-ea"/>
                <a:cs typeface="+mn-cs"/>
              </a:defRPr>
            </a:lvl4pPr>
            <a:lvl5pPr marL="205584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5pPr>
            <a:lvl6pPr marL="251269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6pPr>
            <a:lvl7pPr marL="2969547"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7pPr>
            <a:lvl8pPr marL="342640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8pPr>
            <a:lvl9pPr marL="388325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9pPr>
          </a:lstStyle>
          <a:p>
            <a:pPr marL="457200" indent="-457200">
              <a:buFont typeface="+mj-lt"/>
              <a:buAutoNum type="arabicPeriod"/>
            </a:pPr>
            <a:r>
              <a:rPr lang="zh-CN" altLang="en-US" sz="2400" b="1" dirty="0">
                <a:solidFill>
                  <a:srgbClr val="34393C"/>
                </a:solidFill>
              </a:rPr>
              <a:t>内容背景</a:t>
            </a:r>
            <a:endParaRPr lang="en-US" altLang="zh-CN" sz="2400" b="1" dirty="0">
              <a:solidFill>
                <a:srgbClr val="34393C"/>
              </a:solidFill>
            </a:endParaRPr>
          </a:p>
          <a:p>
            <a:pPr marL="694190" lvl="1" indent="-457200">
              <a:buFont typeface="Arial" panose="020B0604020202020204" pitchFamily="34" charset="0"/>
              <a:buChar char="•"/>
            </a:pPr>
            <a:r>
              <a:rPr lang="en-US" altLang="zh-CN" sz="2000" dirty="0">
                <a:solidFill>
                  <a:srgbClr val="384056"/>
                </a:solidFill>
              </a:rPr>
              <a:t>AI</a:t>
            </a:r>
            <a:r>
              <a:rPr lang="zh-CN" altLang="en-US" sz="2000" dirty="0">
                <a:solidFill>
                  <a:srgbClr val="384056"/>
                </a:solidFill>
              </a:rPr>
              <a:t>框架的基础介绍</a:t>
            </a:r>
          </a:p>
          <a:p>
            <a:pPr marL="457200" indent="-457200">
              <a:buFont typeface="+mj-lt"/>
              <a:buAutoNum type="arabicPeriod"/>
            </a:pPr>
            <a:r>
              <a:rPr lang="zh-CN" altLang="en-US" sz="2400" b="1" dirty="0">
                <a:solidFill>
                  <a:srgbClr val="34393C"/>
                </a:solidFill>
              </a:rPr>
              <a:t>具体内容</a:t>
            </a:r>
          </a:p>
          <a:p>
            <a:pPr lvl="1"/>
            <a:r>
              <a:rPr lang="en-US" altLang="zh-CN" sz="2000" dirty="0">
                <a:solidFill>
                  <a:schemeClr val="bg2"/>
                </a:solidFill>
              </a:rPr>
              <a:t>AI</a:t>
            </a:r>
            <a:r>
              <a:rPr lang="zh-CN" altLang="en-US" sz="2000" dirty="0">
                <a:solidFill>
                  <a:schemeClr val="bg2"/>
                </a:solidFill>
              </a:rPr>
              <a:t>框架作用：深度学习基础 </a:t>
            </a:r>
            <a:r>
              <a:rPr lang="en-US" altLang="zh-CN" sz="2000" dirty="0">
                <a:solidFill>
                  <a:schemeClr val="bg2"/>
                </a:solidFill>
              </a:rPr>
              <a:t>–</a:t>
            </a:r>
            <a:r>
              <a:rPr lang="zh-CN" altLang="en-US" sz="2000" dirty="0">
                <a:solidFill>
                  <a:schemeClr val="bg2"/>
                </a:solidFill>
              </a:rPr>
              <a:t> </a:t>
            </a:r>
            <a:r>
              <a:rPr lang="en-US" altLang="zh-CN" sz="2000" dirty="0">
                <a:solidFill>
                  <a:schemeClr val="bg2"/>
                </a:solidFill>
              </a:rPr>
              <a:t>AI</a:t>
            </a:r>
            <a:r>
              <a:rPr lang="zh-CN" altLang="en-US" sz="2000" dirty="0">
                <a:solidFill>
                  <a:schemeClr val="bg2"/>
                </a:solidFill>
              </a:rPr>
              <a:t>框架的作用 </a:t>
            </a:r>
            <a:r>
              <a:rPr lang="en-US" altLang="zh-CN" sz="2000" dirty="0">
                <a:solidFill>
                  <a:schemeClr val="bg2"/>
                </a:solidFill>
              </a:rPr>
              <a:t>-</a:t>
            </a:r>
            <a:r>
              <a:rPr lang="zh-CN" altLang="en-US" sz="2000" dirty="0">
                <a:solidFill>
                  <a:schemeClr val="bg2"/>
                </a:solidFill>
              </a:rPr>
              <a:t>  </a:t>
            </a:r>
            <a:r>
              <a:rPr lang="en-US" altLang="zh-CN" sz="2000" dirty="0">
                <a:solidFill>
                  <a:schemeClr val="bg2"/>
                </a:solidFill>
              </a:rPr>
              <a:t>AI</a:t>
            </a:r>
            <a:r>
              <a:rPr lang="zh-CN" altLang="en-US" sz="2000" dirty="0">
                <a:solidFill>
                  <a:schemeClr val="bg2"/>
                </a:solidFill>
              </a:rPr>
              <a:t>框架的目的</a:t>
            </a:r>
            <a:endParaRPr lang="en-US" altLang="zh-CN" sz="2000" dirty="0">
              <a:solidFill>
                <a:schemeClr val="bg2"/>
              </a:solidFill>
            </a:endParaRPr>
          </a:p>
          <a:p>
            <a:pPr lvl="1"/>
            <a:r>
              <a:rPr lang="en-US" altLang="zh-CN" sz="2000" dirty="0">
                <a:solidFill>
                  <a:schemeClr val="bg2"/>
                </a:solidFill>
              </a:rPr>
              <a:t>AI</a:t>
            </a:r>
            <a:r>
              <a:rPr lang="zh-CN" altLang="en-US" sz="2000" dirty="0">
                <a:solidFill>
                  <a:schemeClr val="bg2"/>
                </a:solidFill>
              </a:rPr>
              <a:t>框架之争：第一代框架 </a:t>
            </a:r>
            <a:r>
              <a:rPr lang="en-US" altLang="zh-CN" sz="2000" dirty="0">
                <a:solidFill>
                  <a:schemeClr val="bg2"/>
                </a:solidFill>
              </a:rPr>
              <a:t>–</a:t>
            </a:r>
            <a:r>
              <a:rPr lang="zh-CN" altLang="en-US" sz="2000" dirty="0">
                <a:solidFill>
                  <a:schemeClr val="bg2"/>
                </a:solidFill>
              </a:rPr>
              <a:t> 第二代框架 </a:t>
            </a:r>
            <a:r>
              <a:rPr lang="en-US" altLang="zh-CN" sz="2000" dirty="0">
                <a:solidFill>
                  <a:schemeClr val="bg2"/>
                </a:solidFill>
              </a:rPr>
              <a:t>–</a:t>
            </a:r>
            <a:r>
              <a:rPr lang="zh-CN" altLang="en-US" sz="2000" dirty="0">
                <a:solidFill>
                  <a:schemeClr val="bg2"/>
                </a:solidFill>
              </a:rPr>
              <a:t> 第三代框架</a:t>
            </a:r>
            <a:endParaRPr lang="en-US" altLang="zh-CN" sz="2000" dirty="0">
              <a:solidFill>
                <a:schemeClr val="bg2"/>
              </a:solidFill>
            </a:endParaRPr>
          </a:p>
          <a:p>
            <a:pPr lvl="1"/>
            <a:r>
              <a:rPr lang="zh-CN" altLang="en-US" sz="2000" dirty="0">
                <a:solidFill>
                  <a:srgbClr val="384056"/>
                </a:solidFill>
              </a:rPr>
              <a:t>编程范式：声明式编程 </a:t>
            </a:r>
            <a:r>
              <a:rPr lang="en-US" altLang="zh-CN" sz="2000" dirty="0">
                <a:solidFill>
                  <a:srgbClr val="384056"/>
                </a:solidFill>
              </a:rPr>
              <a:t>-</a:t>
            </a:r>
            <a:r>
              <a:rPr lang="zh-CN" altLang="en-US" sz="2000" dirty="0">
                <a:solidFill>
                  <a:srgbClr val="384056"/>
                </a:solidFill>
              </a:rPr>
              <a:t> 命令式编程</a:t>
            </a:r>
          </a:p>
        </p:txBody>
      </p:sp>
    </p:spTree>
    <p:extLst>
      <p:ext uri="{BB962C8B-B14F-4D97-AF65-F5344CB8AC3E}">
        <p14:creationId xmlns:p14="http://schemas.microsoft.com/office/powerpoint/2010/main" val="429038761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8000">
        <p159:morph option="byObject"/>
      </p:transition>
    </mc:Choice>
    <mc:Fallback xmlns="">
      <p:transition spd="slow" advClick="0" advTm="8000">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9" name="PlaceHolder 1"/>
          <p:cNvSpPr>
            <a:spLocks noGrp="1"/>
          </p:cNvSpPr>
          <p:nvPr>
            <p:ph type="title"/>
          </p:nvPr>
        </p:nvSpPr>
        <p:spPr>
          <a:xfrm>
            <a:off x="590621" y="457200"/>
            <a:ext cx="11606142" cy="553680"/>
          </a:xfrm>
          <a:prstGeom prst="rect">
            <a:avLst/>
          </a:prstGeom>
          <a:noFill/>
          <a:ln w="0">
            <a:noFill/>
          </a:ln>
        </p:spPr>
        <p:txBody>
          <a:bodyPr lIns="0" tIns="0" rIns="0" bIns="0" anchor="t">
            <a:noAutofit/>
          </a:bodyPr>
          <a:lstStyle/>
          <a:p>
            <a:pPr>
              <a:lnSpc>
                <a:spcPct val="100000"/>
              </a:lnSpc>
              <a:buNone/>
            </a:pPr>
            <a:r>
              <a:rPr lang="en-US" altLang="zh-CN" sz="3200" spc="-52" dirty="0">
                <a:solidFill>
                  <a:srgbClr val="C00000"/>
                </a:solidFill>
                <a:latin typeface="Futura Medium" panose="020B0602020204020303" pitchFamily="34" charset="-79"/>
                <a:cs typeface="Futura Medium" panose="020B0602020204020303" pitchFamily="34" charset="-79"/>
              </a:rPr>
              <a:t>Programming Language and Programming Model</a:t>
            </a:r>
            <a:endParaRPr lang="en-US" sz="3200" b="0" spc="-1" dirty="0">
              <a:solidFill>
                <a:srgbClr val="C00000"/>
              </a:solidFill>
              <a:latin typeface="Futura Medium" panose="020B0602020204020303" pitchFamily="34" charset="-79"/>
              <a:cs typeface="Futura Medium" panose="020B0602020204020303" pitchFamily="34" charset="-79"/>
            </a:endParaRPr>
          </a:p>
        </p:txBody>
      </p:sp>
      <p:sp>
        <p:nvSpPr>
          <p:cNvPr id="960" name="TextBox 77"/>
          <p:cNvSpPr/>
          <p:nvPr/>
        </p:nvSpPr>
        <p:spPr>
          <a:xfrm>
            <a:off x="2281957" y="1303711"/>
            <a:ext cx="1224672" cy="460211"/>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nSpc>
                <a:spcPct val="100000"/>
              </a:lnSpc>
              <a:buNone/>
            </a:pPr>
            <a:r>
              <a:rPr lang="en-US" sz="2400" b="1" spc="-1" dirty="0" err="1">
                <a:solidFill>
                  <a:srgbClr val="1A1A1A"/>
                </a:solidFill>
                <a:latin typeface="+mj-ea"/>
                <a:ea typeface="+mj-ea"/>
              </a:rPr>
              <a:t>Numpy</a:t>
            </a:r>
            <a:endParaRPr lang="en-US" sz="2400" spc="-1" dirty="0">
              <a:latin typeface="+mj-ea"/>
              <a:ea typeface="+mj-ea"/>
            </a:endParaRPr>
          </a:p>
        </p:txBody>
      </p:sp>
      <p:sp>
        <p:nvSpPr>
          <p:cNvPr id="1007" name="TextBox 45"/>
          <p:cNvSpPr/>
          <p:nvPr/>
        </p:nvSpPr>
        <p:spPr>
          <a:xfrm>
            <a:off x="995621" y="1889380"/>
            <a:ext cx="4230360" cy="2399203"/>
          </a:xfrm>
          <a:prstGeom prst="rect">
            <a:avLst/>
          </a:prstGeom>
          <a:solidFill>
            <a:schemeClr val="bg1">
              <a:lumMod val="95000"/>
            </a:schemeClr>
          </a:solid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r>
              <a:rPr lang="en-US" sz="1500" b="1" spc="-1" dirty="0">
                <a:solidFill>
                  <a:srgbClr val="ACACAC"/>
                </a:solidFill>
                <a:latin typeface="Courier New"/>
              </a:rPr>
              <a:t>import</a:t>
            </a:r>
            <a:r>
              <a:rPr lang="en-US" sz="1500" b="1" spc="-1" dirty="0">
                <a:solidFill>
                  <a:srgbClr val="1A1A1A"/>
                </a:solidFill>
                <a:latin typeface="Courier New"/>
              </a:rPr>
              <a:t> </a:t>
            </a:r>
            <a:r>
              <a:rPr lang="en-US" sz="1500" b="1" spc="-1" dirty="0" err="1">
                <a:solidFill>
                  <a:srgbClr val="1A1A1A"/>
                </a:solidFill>
                <a:latin typeface="Courier New"/>
              </a:rPr>
              <a:t>numpy</a:t>
            </a:r>
            <a:r>
              <a:rPr lang="en-US" sz="1500" b="1" spc="-1" dirty="0">
                <a:solidFill>
                  <a:srgbClr val="1A1A1A"/>
                </a:solidFill>
                <a:latin typeface="Courier New"/>
              </a:rPr>
              <a:t> </a:t>
            </a:r>
            <a:r>
              <a:rPr lang="en-US" sz="1500" b="1" spc="-1" dirty="0">
                <a:solidFill>
                  <a:srgbClr val="ACACAC"/>
                </a:solidFill>
                <a:latin typeface="Courier New"/>
              </a:rPr>
              <a:t>as</a:t>
            </a:r>
            <a:r>
              <a:rPr lang="en-US" sz="1500" b="1" spc="-1" dirty="0">
                <a:solidFill>
                  <a:srgbClr val="1A1A1A"/>
                </a:solidFill>
                <a:latin typeface="Courier New"/>
              </a:rPr>
              <a:t> np</a:t>
            </a:r>
            <a:endParaRPr lang="en-US" sz="1500" spc="-1" dirty="0">
              <a:latin typeface="Arial"/>
            </a:endParaRPr>
          </a:p>
          <a:p>
            <a:endParaRPr lang="en-US" sz="1500" spc="-1" dirty="0">
              <a:latin typeface="Arial"/>
            </a:endParaRPr>
          </a:p>
          <a:p>
            <a:r>
              <a:rPr lang="en-US" sz="1500" b="1" spc="-1" dirty="0">
                <a:solidFill>
                  <a:srgbClr val="1A1A1A"/>
                </a:solidFill>
                <a:latin typeface="Courier New"/>
              </a:rPr>
              <a:t>N, D = </a:t>
            </a:r>
            <a:r>
              <a:rPr lang="en-US" sz="1500" b="1" spc="-1" dirty="0">
                <a:solidFill>
                  <a:srgbClr val="ACACAC"/>
                </a:solidFill>
                <a:latin typeface="Courier New"/>
              </a:rPr>
              <a:t>3</a:t>
            </a:r>
            <a:r>
              <a:rPr lang="en-US" sz="1500" b="1" spc="-1" dirty="0">
                <a:solidFill>
                  <a:srgbClr val="1A1A1A"/>
                </a:solidFill>
                <a:latin typeface="Courier New"/>
              </a:rPr>
              <a:t>, </a:t>
            </a:r>
            <a:r>
              <a:rPr lang="en-US" sz="1500" b="1" spc="-1" dirty="0">
                <a:solidFill>
                  <a:srgbClr val="ACACAC"/>
                </a:solidFill>
                <a:latin typeface="Courier New"/>
              </a:rPr>
              <a:t>4</a:t>
            </a:r>
            <a:endParaRPr lang="en-US" sz="1500" spc="-1" dirty="0">
              <a:latin typeface="Arial"/>
            </a:endParaRPr>
          </a:p>
          <a:p>
            <a:r>
              <a:rPr lang="en-US" sz="1500" b="1" spc="-1" dirty="0">
                <a:solidFill>
                  <a:srgbClr val="1A1A1A"/>
                </a:solidFill>
                <a:latin typeface="Courier New"/>
              </a:rPr>
              <a:t>x = </a:t>
            </a:r>
            <a:r>
              <a:rPr lang="en-US" sz="1500" b="1" spc="-1" dirty="0" err="1">
                <a:solidFill>
                  <a:srgbClr val="1A1A1A"/>
                </a:solidFill>
                <a:latin typeface="Courier New"/>
              </a:rPr>
              <a:t>np.random.randn</a:t>
            </a:r>
            <a:r>
              <a:rPr lang="en-US" sz="1500" b="1" spc="-1" dirty="0">
                <a:solidFill>
                  <a:srgbClr val="1A1A1A"/>
                </a:solidFill>
                <a:latin typeface="Courier New"/>
              </a:rPr>
              <a:t>(N, D)</a:t>
            </a:r>
            <a:endParaRPr lang="en-US" sz="1500" spc="-1" dirty="0">
              <a:latin typeface="Arial"/>
            </a:endParaRPr>
          </a:p>
          <a:p>
            <a:r>
              <a:rPr lang="en-US" sz="1500" b="1" spc="-1" dirty="0">
                <a:solidFill>
                  <a:srgbClr val="1A1A1A"/>
                </a:solidFill>
                <a:latin typeface="Courier New"/>
              </a:rPr>
              <a:t>y = </a:t>
            </a:r>
            <a:r>
              <a:rPr lang="en-US" sz="1500" b="1" spc="-1" dirty="0" err="1">
                <a:solidFill>
                  <a:srgbClr val="1A1A1A"/>
                </a:solidFill>
                <a:latin typeface="Courier New"/>
              </a:rPr>
              <a:t>np.random.randn</a:t>
            </a:r>
            <a:r>
              <a:rPr lang="en-US" sz="1500" b="1" spc="-1" dirty="0">
                <a:solidFill>
                  <a:srgbClr val="1A1A1A"/>
                </a:solidFill>
                <a:latin typeface="Courier New"/>
              </a:rPr>
              <a:t>(N, D)</a:t>
            </a:r>
            <a:endParaRPr lang="en-US" sz="1500" spc="-1" dirty="0">
              <a:latin typeface="Arial"/>
            </a:endParaRPr>
          </a:p>
          <a:p>
            <a:r>
              <a:rPr lang="en-US" sz="1500" b="1" spc="-1" dirty="0">
                <a:solidFill>
                  <a:srgbClr val="1A1A1A"/>
                </a:solidFill>
                <a:latin typeface="Courier New"/>
              </a:rPr>
              <a:t>z = </a:t>
            </a:r>
            <a:r>
              <a:rPr lang="en-US" sz="1500" b="1" spc="-1" dirty="0" err="1">
                <a:solidFill>
                  <a:srgbClr val="1A1A1A"/>
                </a:solidFill>
                <a:latin typeface="Courier New"/>
              </a:rPr>
              <a:t>np.random.randn</a:t>
            </a:r>
            <a:r>
              <a:rPr lang="en-US" sz="1500" b="1" spc="-1" dirty="0">
                <a:solidFill>
                  <a:srgbClr val="1A1A1A"/>
                </a:solidFill>
                <a:latin typeface="Courier New"/>
              </a:rPr>
              <a:t>(N, D)</a:t>
            </a:r>
            <a:endParaRPr lang="en-US" sz="1500" spc="-1" dirty="0">
              <a:latin typeface="Arial"/>
            </a:endParaRPr>
          </a:p>
          <a:p>
            <a:endParaRPr lang="en-US" sz="1500" spc="-1" dirty="0">
              <a:latin typeface="Arial"/>
            </a:endParaRPr>
          </a:p>
          <a:p>
            <a:r>
              <a:rPr lang="en-US" sz="1500" b="1" spc="-1" dirty="0">
                <a:solidFill>
                  <a:srgbClr val="1A1A1A"/>
                </a:solidFill>
                <a:latin typeface="Courier New"/>
              </a:rPr>
              <a:t>a = x </a:t>
            </a:r>
            <a:r>
              <a:rPr lang="en-US" sz="1500" b="1" spc="-1" dirty="0">
                <a:solidFill>
                  <a:srgbClr val="7030A0"/>
                </a:solidFill>
                <a:latin typeface="Courier New"/>
              </a:rPr>
              <a:t>*</a:t>
            </a:r>
            <a:r>
              <a:rPr lang="en-US" sz="1500" b="1" spc="-1" dirty="0">
                <a:solidFill>
                  <a:srgbClr val="1A1A1A"/>
                </a:solidFill>
                <a:latin typeface="Courier New"/>
              </a:rPr>
              <a:t> y</a:t>
            </a:r>
            <a:endParaRPr lang="en-US" sz="1500" spc="-1" dirty="0">
              <a:latin typeface="Arial"/>
            </a:endParaRPr>
          </a:p>
          <a:p>
            <a:r>
              <a:rPr lang="en-US" sz="1500" b="1" spc="-1" dirty="0">
                <a:solidFill>
                  <a:srgbClr val="1A1A1A"/>
                </a:solidFill>
                <a:latin typeface="Courier New"/>
              </a:rPr>
              <a:t>b = a </a:t>
            </a:r>
            <a:r>
              <a:rPr lang="en-US" sz="1500" b="1" spc="-1" dirty="0">
                <a:solidFill>
                  <a:srgbClr val="7030A0"/>
                </a:solidFill>
                <a:latin typeface="Courier New"/>
              </a:rPr>
              <a:t>+</a:t>
            </a:r>
            <a:r>
              <a:rPr lang="en-US" sz="1500" b="1" spc="-1" dirty="0">
                <a:solidFill>
                  <a:srgbClr val="1A1A1A"/>
                </a:solidFill>
                <a:latin typeface="Courier New"/>
              </a:rPr>
              <a:t> z</a:t>
            </a:r>
            <a:endParaRPr lang="en-US" sz="1500" spc="-1" dirty="0">
              <a:latin typeface="Arial"/>
            </a:endParaRPr>
          </a:p>
          <a:p>
            <a:r>
              <a:rPr lang="en-US" sz="1500" b="1" spc="-1" dirty="0">
                <a:solidFill>
                  <a:srgbClr val="1A1A1A"/>
                </a:solidFill>
                <a:latin typeface="Courier New"/>
              </a:rPr>
              <a:t>c = </a:t>
            </a:r>
            <a:r>
              <a:rPr lang="en-US" sz="1500" b="1" spc="-1" dirty="0" err="1">
                <a:solidFill>
                  <a:srgbClr val="1A1A1A"/>
                </a:solidFill>
                <a:latin typeface="Courier New"/>
              </a:rPr>
              <a:t>np.sum</a:t>
            </a:r>
            <a:r>
              <a:rPr lang="en-US" sz="1500" b="1" spc="-1" dirty="0">
                <a:solidFill>
                  <a:srgbClr val="1A1A1A"/>
                </a:solidFill>
                <a:latin typeface="Courier New"/>
              </a:rPr>
              <a:t>(b)</a:t>
            </a:r>
            <a:endParaRPr lang="en-US" sz="1500" spc="-1" dirty="0">
              <a:latin typeface="Arial"/>
            </a:endParaRPr>
          </a:p>
        </p:txBody>
      </p:sp>
      <p:sp>
        <p:nvSpPr>
          <p:cNvPr id="1008" name="TextBox 105"/>
          <p:cNvSpPr/>
          <p:nvPr/>
        </p:nvSpPr>
        <p:spPr>
          <a:xfrm>
            <a:off x="977534" y="4551761"/>
            <a:ext cx="4230360" cy="1397519"/>
          </a:xfrm>
          <a:prstGeom prst="rect">
            <a:avLst/>
          </a:prstGeom>
          <a:solidFill>
            <a:schemeClr val="bg1">
              <a:lumMod val="95000"/>
            </a:schemeClr>
          </a:solid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ts val="1650"/>
              </a:lnSpc>
            </a:pPr>
            <a:r>
              <a:rPr lang="en-US" sz="1500" b="1" spc="-1" dirty="0" err="1">
                <a:solidFill>
                  <a:srgbClr val="1A1A1A"/>
                </a:solidFill>
                <a:latin typeface="Courier New"/>
              </a:rPr>
              <a:t>grad_c</a:t>
            </a:r>
            <a:r>
              <a:rPr lang="en-US" sz="1500" b="1" spc="-1" dirty="0">
                <a:solidFill>
                  <a:srgbClr val="1A1A1A"/>
                </a:solidFill>
                <a:latin typeface="Courier New"/>
              </a:rPr>
              <a:t> = </a:t>
            </a:r>
            <a:r>
              <a:rPr lang="en-US" sz="1500" b="1" spc="-1" dirty="0">
                <a:solidFill>
                  <a:srgbClr val="ACACAC"/>
                </a:solidFill>
                <a:latin typeface="Courier New"/>
              </a:rPr>
              <a:t>1.0</a:t>
            </a:r>
            <a:endParaRPr lang="en-US" sz="1500" spc="-1" dirty="0">
              <a:latin typeface="Arial"/>
            </a:endParaRPr>
          </a:p>
          <a:p>
            <a:pPr>
              <a:lnSpc>
                <a:spcPts val="1650"/>
              </a:lnSpc>
            </a:pPr>
            <a:r>
              <a:rPr lang="en-US" sz="1500" b="1" spc="-1" dirty="0" err="1">
                <a:solidFill>
                  <a:srgbClr val="1A1A1A"/>
                </a:solidFill>
                <a:latin typeface="Courier New"/>
              </a:rPr>
              <a:t>grad_b</a:t>
            </a:r>
            <a:r>
              <a:rPr lang="en-US" sz="1500" b="1" spc="-1" dirty="0">
                <a:solidFill>
                  <a:srgbClr val="1A1A1A"/>
                </a:solidFill>
                <a:latin typeface="Courier New"/>
              </a:rPr>
              <a:t> = </a:t>
            </a:r>
            <a:r>
              <a:rPr lang="en-US" sz="1500" b="1" spc="-1" dirty="0" err="1">
                <a:solidFill>
                  <a:srgbClr val="1A1A1A"/>
                </a:solidFill>
                <a:latin typeface="Courier New"/>
              </a:rPr>
              <a:t>grad_c</a:t>
            </a:r>
            <a:r>
              <a:rPr lang="en-US" sz="1500" b="1" spc="-1" dirty="0">
                <a:solidFill>
                  <a:srgbClr val="1A1A1A"/>
                </a:solidFill>
                <a:latin typeface="Courier New"/>
              </a:rPr>
              <a:t> </a:t>
            </a:r>
            <a:r>
              <a:rPr lang="en-US" sz="1500" b="1" spc="-1" dirty="0">
                <a:solidFill>
                  <a:srgbClr val="7030A0"/>
                </a:solidFill>
                <a:latin typeface="Courier New"/>
              </a:rPr>
              <a:t>*</a:t>
            </a:r>
            <a:r>
              <a:rPr lang="en-US" sz="1500" b="1" spc="-1" dirty="0">
                <a:solidFill>
                  <a:srgbClr val="1A1A1A"/>
                </a:solidFill>
                <a:latin typeface="Courier New"/>
              </a:rPr>
              <a:t> </a:t>
            </a:r>
            <a:r>
              <a:rPr lang="en-US" sz="1500" b="1" spc="-1" dirty="0" err="1">
                <a:solidFill>
                  <a:srgbClr val="1A1A1A"/>
                </a:solidFill>
                <a:latin typeface="Courier New"/>
              </a:rPr>
              <a:t>np.ones</a:t>
            </a:r>
            <a:r>
              <a:rPr lang="en-US" sz="1500" b="1" spc="-1" dirty="0">
                <a:solidFill>
                  <a:srgbClr val="1A1A1A"/>
                </a:solidFill>
                <a:latin typeface="Courier New"/>
              </a:rPr>
              <a:t>((N, D))</a:t>
            </a:r>
            <a:endParaRPr lang="en-US" sz="1500" spc="-1" dirty="0">
              <a:latin typeface="Arial"/>
            </a:endParaRPr>
          </a:p>
          <a:p>
            <a:pPr>
              <a:lnSpc>
                <a:spcPts val="1650"/>
              </a:lnSpc>
            </a:pPr>
            <a:r>
              <a:rPr lang="en-US" sz="1500" b="1" spc="-1" dirty="0" err="1">
                <a:solidFill>
                  <a:srgbClr val="1A1A1A"/>
                </a:solidFill>
                <a:latin typeface="Courier New"/>
              </a:rPr>
              <a:t>grad_a</a:t>
            </a:r>
            <a:r>
              <a:rPr lang="en-US" sz="1500" b="1" spc="-1" dirty="0">
                <a:solidFill>
                  <a:srgbClr val="1A1A1A"/>
                </a:solidFill>
                <a:latin typeface="Courier New"/>
              </a:rPr>
              <a:t> = </a:t>
            </a:r>
            <a:r>
              <a:rPr lang="en-US" sz="1500" b="1" spc="-1" dirty="0" err="1">
                <a:solidFill>
                  <a:srgbClr val="1A1A1A"/>
                </a:solidFill>
                <a:latin typeface="Courier New"/>
              </a:rPr>
              <a:t>grad_b.copy</a:t>
            </a:r>
            <a:r>
              <a:rPr lang="en-US" sz="1500" b="1" spc="-1" dirty="0">
                <a:solidFill>
                  <a:srgbClr val="1A1A1A"/>
                </a:solidFill>
                <a:latin typeface="Courier New"/>
              </a:rPr>
              <a:t>()</a:t>
            </a:r>
            <a:endParaRPr lang="en-US" sz="1500" spc="-1" dirty="0">
              <a:latin typeface="Arial"/>
            </a:endParaRPr>
          </a:p>
          <a:p>
            <a:pPr>
              <a:lnSpc>
                <a:spcPts val="1650"/>
              </a:lnSpc>
            </a:pPr>
            <a:r>
              <a:rPr lang="en-US" sz="1500" b="1" spc="-1" dirty="0" err="1">
                <a:solidFill>
                  <a:srgbClr val="1A1A1A"/>
                </a:solidFill>
                <a:latin typeface="Courier New"/>
              </a:rPr>
              <a:t>grad_z</a:t>
            </a:r>
            <a:r>
              <a:rPr lang="en-US" sz="1500" b="1" spc="-1" dirty="0">
                <a:solidFill>
                  <a:srgbClr val="1A1A1A"/>
                </a:solidFill>
                <a:latin typeface="Courier New"/>
              </a:rPr>
              <a:t> = </a:t>
            </a:r>
            <a:r>
              <a:rPr lang="en-US" sz="1500" b="1" spc="-1" dirty="0" err="1">
                <a:solidFill>
                  <a:srgbClr val="1A1A1A"/>
                </a:solidFill>
                <a:latin typeface="Courier New"/>
              </a:rPr>
              <a:t>grad_b.copy</a:t>
            </a:r>
            <a:r>
              <a:rPr lang="en-US" sz="1500" b="1" spc="-1" dirty="0">
                <a:solidFill>
                  <a:srgbClr val="1A1A1A"/>
                </a:solidFill>
                <a:latin typeface="Courier New"/>
              </a:rPr>
              <a:t>()</a:t>
            </a:r>
            <a:endParaRPr lang="en-US" sz="1500" spc="-1" dirty="0">
              <a:latin typeface="Arial"/>
            </a:endParaRPr>
          </a:p>
          <a:p>
            <a:pPr>
              <a:lnSpc>
                <a:spcPts val="1650"/>
              </a:lnSpc>
            </a:pPr>
            <a:r>
              <a:rPr lang="en-US" sz="1500" b="1" spc="-1" dirty="0" err="1">
                <a:solidFill>
                  <a:srgbClr val="1A1A1A"/>
                </a:solidFill>
                <a:latin typeface="Courier New"/>
              </a:rPr>
              <a:t>grad_x</a:t>
            </a:r>
            <a:r>
              <a:rPr lang="en-US" sz="1500" b="1" spc="-1" dirty="0">
                <a:solidFill>
                  <a:srgbClr val="1A1A1A"/>
                </a:solidFill>
                <a:latin typeface="Courier New"/>
              </a:rPr>
              <a:t> = </a:t>
            </a:r>
            <a:r>
              <a:rPr lang="en-US" sz="1500" b="1" spc="-1" dirty="0" err="1">
                <a:solidFill>
                  <a:srgbClr val="1A1A1A"/>
                </a:solidFill>
                <a:latin typeface="Courier New"/>
              </a:rPr>
              <a:t>grad_a</a:t>
            </a:r>
            <a:r>
              <a:rPr lang="en-US" sz="1500" b="1" spc="-1" dirty="0">
                <a:solidFill>
                  <a:srgbClr val="1A1A1A"/>
                </a:solidFill>
                <a:latin typeface="Courier New"/>
              </a:rPr>
              <a:t> </a:t>
            </a:r>
            <a:r>
              <a:rPr lang="en-US" sz="1500" b="1" spc="-1" dirty="0">
                <a:solidFill>
                  <a:srgbClr val="7030A0"/>
                </a:solidFill>
                <a:latin typeface="Courier New"/>
              </a:rPr>
              <a:t>*</a:t>
            </a:r>
            <a:r>
              <a:rPr lang="en-US" sz="1500" b="1" spc="-1" dirty="0">
                <a:solidFill>
                  <a:srgbClr val="1A1A1A"/>
                </a:solidFill>
                <a:latin typeface="Courier New"/>
              </a:rPr>
              <a:t> y</a:t>
            </a:r>
            <a:endParaRPr lang="en-US" sz="1500" spc="-1" dirty="0">
              <a:latin typeface="Arial"/>
            </a:endParaRPr>
          </a:p>
          <a:p>
            <a:pPr>
              <a:lnSpc>
                <a:spcPts val="1650"/>
              </a:lnSpc>
            </a:pPr>
            <a:r>
              <a:rPr lang="en-US" sz="1500" b="1" spc="-1" dirty="0" err="1">
                <a:solidFill>
                  <a:srgbClr val="1A1A1A"/>
                </a:solidFill>
                <a:latin typeface="Courier New"/>
              </a:rPr>
              <a:t>grad_y</a:t>
            </a:r>
            <a:r>
              <a:rPr lang="en-US" sz="1500" b="1" spc="-1" dirty="0">
                <a:solidFill>
                  <a:srgbClr val="1A1A1A"/>
                </a:solidFill>
                <a:latin typeface="Courier New"/>
              </a:rPr>
              <a:t> = </a:t>
            </a:r>
            <a:r>
              <a:rPr lang="en-US" sz="1500" b="1" spc="-1" dirty="0" err="1">
                <a:solidFill>
                  <a:srgbClr val="1A1A1A"/>
                </a:solidFill>
                <a:latin typeface="Courier New"/>
              </a:rPr>
              <a:t>grad_a</a:t>
            </a:r>
            <a:r>
              <a:rPr lang="en-US" sz="1500" b="1" spc="-1" dirty="0">
                <a:solidFill>
                  <a:srgbClr val="1A1A1A"/>
                </a:solidFill>
                <a:latin typeface="Courier New"/>
              </a:rPr>
              <a:t> </a:t>
            </a:r>
            <a:r>
              <a:rPr lang="en-US" sz="1500" b="1" spc="-1" dirty="0">
                <a:solidFill>
                  <a:srgbClr val="7030A0"/>
                </a:solidFill>
                <a:latin typeface="Courier New"/>
              </a:rPr>
              <a:t>*</a:t>
            </a:r>
            <a:r>
              <a:rPr lang="en-US" sz="1500" b="1" spc="-1" dirty="0">
                <a:solidFill>
                  <a:srgbClr val="1A1A1A"/>
                </a:solidFill>
                <a:latin typeface="Courier New"/>
              </a:rPr>
              <a:t> x</a:t>
            </a:r>
            <a:endParaRPr lang="en-US" sz="1500" spc="-1" dirty="0">
              <a:latin typeface="Arial"/>
            </a:endParaRPr>
          </a:p>
        </p:txBody>
      </p:sp>
      <p:grpSp>
        <p:nvGrpSpPr>
          <p:cNvPr id="3" name="组合 2">
            <a:extLst>
              <a:ext uri="{FF2B5EF4-FFF2-40B4-BE49-F238E27FC236}">
                <a16:creationId xmlns:a16="http://schemas.microsoft.com/office/drawing/2014/main" id="{32D340DB-7B00-2649-9F1B-646862EEE7D1}"/>
              </a:ext>
            </a:extLst>
          </p:cNvPr>
          <p:cNvGrpSpPr/>
          <p:nvPr/>
        </p:nvGrpSpPr>
        <p:grpSpPr>
          <a:xfrm>
            <a:off x="5724393" y="2317488"/>
            <a:ext cx="5221710" cy="1162177"/>
            <a:chOff x="5724393" y="2317488"/>
            <a:chExt cx="5221710" cy="1162177"/>
          </a:xfrm>
        </p:grpSpPr>
        <p:grpSp>
          <p:nvGrpSpPr>
            <p:cNvPr id="198" name="Group 5">
              <a:extLst>
                <a:ext uri="{FF2B5EF4-FFF2-40B4-BE49-F238E27FC236}">
                  <a16:creationId xmlns:a16="http://schemas.microsoft.com/office/drawing/2014/main" id="{03E9EC09-315C-A340-8464-12B5EFFC2CDA}"/>
                </a:ext>
              </a:extLst>
            </p:cNvPr>
            <p:cNvGrpSpPr/>
            <p:nvPr/>
          </p:nvGrpSpPr>
          <p:grpSpPr>
            <a:xfrm>
              <a:off x="6712440" y="2778249"/>
              <a:ext cx="768017" cy="523400"/>
              <a:chOff x="6461640" y="2664720"/>
              <a:chExt cx="558360" cy="380520"/>
            </a:xfrm>
          </p:grpSpPr>
          <p:sp>
            <p:nvSpPr>
              <p:cNvPr id="199" name="Rectangle 6">
                <a:extLst>
                  <a:ext uri="{FF2B5EF4-FFF2-40B4-BE49-F238E27FC236}">
                    <a16:creationId xmlns:a16="http://schemas.microsoft.com/office/drawing/2014/main" id="{BF12BC5A-6093-F54A-BECF-4EFE82FFD95C}"/>
                  </a:ext>
                </a:extLst>
              </p:cNvPr>
              <p:cNvSpPr/>
              <p:nvPr/>
            </p:nvSpPr>
            <p:spPr>
              <a:xfrm>
                <a:off x="6461640" y="2664720"/>
                <a:ext cx="139320" cy="126720"/>
              </a:xfrm>
              <a:prstGeom prst="rect">
                <a:avLst/>
              </a:prstGeom>
              <a:solidFill>
                <a:srgbClr val="0078D4"/>
              </a:solidFill>
              <a:ln>
                <a:solidFill>
                  <a:schemeClr val="bg1"/>
                </a:solidFill>
                <a:round/>
              </a:ln>
            </p:spPr>
            <p:style>
              <a:lnRef idx="2">
                <a:schemeClr val="accent1">
                  <a:shade val="50000"/>
                </a:schemeClr>
              </a:lnRef>
              <a:fillRef idx="1">
                <a:schemeClr val="accent1"/>
              </a:fillRef>
              <a:effectRef idx="0">
                <a:schemeClr val="accent1"/>
              </a:effectRef>
              <a:fontRef idx="minor"/>
            </p:style>
          </p:sp>
          <p:sp>
            <p:nvSpPr>
              <p:cNvPr id="200" name="Rectangle 7">
                <a:extLst>
                  <a:ext uri="{FF2B5EF4-FFF2-40B4-BE49-F238E27FC236}">
                    <a16:creationId xmlns:a16="http://schemas.microsoft.com/office/drawing/2014/main" id="{271C3E8F-E497-F743-9EDB-52E1F5675664}"/>
                  </a:ext>
                </a:extLst>
              </p:cNvPr>
              <p:cNvSpPr/>
              <p:nvPr/>
            </p:nvSpPr>
            <p:spPr>
              <a:xfrm>
                <a:off x="6741000" y="2664720"/>
                <a:ext cx="139320" cy="126720"/>
              </a:xfrm>
              <a:prstGeom prst="rect">
                <a:avLst/>
              </a:prstGeom>
              <a:solidFill>
                <a:srgbClr val="0078D4"/>
              </a:solidFill>
              <a:ln>
                <a:solidFill>
                  <a:schemeClr val="bg1"/>
                </a:solidFill>
                <a:round/>
              </a:ln>
            </p:spPr>
            <p:style>
              <a:lnRef idx="2">
                <a:schemeClr val="accent1">
                  <a:shade val="50000"/>
                </a:schemeClr>
              </a:lnRef>
              <a:fillRef idx="1">
                <a:schemeClr val="accent1"/>
              </a:fillRef>
              <a:effectRef idx="0">
                <a:schemeClr val="accent1"/>
              </a:effectRef>
              <a:fontRef idx="minor"/>
            </p:style>
          </p:sp>
          <p:sp>
            <p:nvSpPr>
              <p:cNvPr id="201" name="Rectangle 8">
                <a:extLst>
                  <a:ext uri="{FF2B5EF4-FFF2-40B4-BE49-F238E27FC236}">
                    <a16:creationId xmlns:a16="http://schemas.microsoft.com/office/drawing/2014/main" id="{19139F7B-BB08-5A43-A262-613511733589}"/>
                  </a:ext>
                </a:extLst>
              </p:cNvPr>
              <p:cNvSpPr/>
              <p:nvPr/>
            </p:nvSpPr>
            <p:spPr>
              <a:xfrm>
                <a:off x="6601320" y="2664720"/>
                <a:ext cx="139320" cy="126720"/>
              </a:xfrm>
              <a:prstGeom prst="rect">
                <a:avLst/>
              </a:prstGeom>
              <a:solidFill>
                <a:srgbClr val="0078D4"/>
              </a:solidFill>
              <a:ln>
                <a:solidFill>
                  <a:schemeClr val="bg1"/>
                </a:solidFill>
                <a:round/>
              </a:ln>
            </p:spPr>
            <p:style>
              <a:lnRef idx="2">
                <a:schemeClr val="accent1">
                  <a:shade val="50000"/>
                </a:schemeClr>
              </a:lnRef>
              <a:fillRef idx="1">
                <a:schemeClr val="accent1"/>
              </a:fillRef>
              <a:effectRef idx="0">
                <a:schemeClr val="accent1"/>
              </a:effectRef>
              <a:fontRef idx="minor"/>
            </p:style>
          </p:sp>
          <p:sp>
            <p:nvSpPr>
              <p:cNvPr id="202" name="Rectangle 9">
                <a:extLst>
                  <a:ext uri="{FF2B5EF4-FFF2-40B4-BE49-F238E27FC236}">
                    <a16:creationId xmlns:a16="http://schemas.microsoft.com/office/drawing/2014/main" id="{6B0F094B-EF4D-BA45-A886-D5533F049730}"/>
                  </a:ext>
                </a:extLst>
              </p:cNvPr>
              <p:cNvSpPr/>
              <p:nvPr/>
            </p:nvSpPr>
            <p:spPr>
              <a:xfrm>
                <a:off x="6880680" y="2664720"/>
                <a:ext cx="139320" cy="126720"/>
              </a:xfrm>
              <a:prstGeom prst="rect">
                <a:avLst/>
              </a:prstGeom>
              <a:solidFill>
                <a:srgbClr val="0078D4"/>
              </a:solidFill>
              <a:ln>
                <a:solidFill>
                  <a:schemeClr val="bg1"/>
                </a:solidFill>
                <a:round/>
              </a:ln>
            </p:spPr>
            <p:style>
              <a:lnRef idx="2">
                <a:schemeClr val="accent1">
                  <a:shade val="50000"/>
                </a:schemeClr>
              </a:lnRef>
              <a:fillRef idx="1">
                <a:schemeClr val="accent1"/>
              </a:fillRef>
              <a:effectRef idx="0">
                <a:schemeClr val="accent1"/>
              </a:effectRef>
              <a:fontRef idx="minor"/>
            </p:style>
          </p:sp>
          <p:sp>
            <p:nvSpPr>
              <p:cNvPr id="203" name="Rectangle 10">
                <a:extLst>
                  <a:ext uri="{FF2B5EF4-FFF2-40B4-BE49-F238E27FC236}">
                    <a16:creationId xmlns:a16="http://schemas.microsoft.com/office/drawing/2014/main" id="{A6862EF3-3113-A845-89E1-1B270558E947}"/>
                  </a:ext>
                </a:extLst>
              </p:cNvPr>
              <p:cNvSpPr/>
              <p:nvPr/>
            </p:nvSpPr>
            <p:spPr>
              <a:xfrm>
                <a:off x="6461640" y="2791440"/>
                <a:ext cx="139320" cy="126720"/>
              </a:xfrm>
              <a:prstGeom prst="rect">
                <a:avLst/>
              </a:prstGeom>
              <a:solidFill>
                <a:srgbClr val="0078D4"/>
              </a:solidFill>
              <a:ln>
                <a:solidFill>
                  <a:schemeClr val="bg1"/>
                </a:solidFill>
                <a:round/>
              </a:ln>
            </p:spPr>
            <p:style>
              <a:lnRef idx="2">
                <a:schemeClr val="accent1">
                  <a:shade val="50000"/>
                </a:schemeClr>
              </a:lnRef>
              <a:fillRef idx="1">
                <a:schemeClr val="accent1"/>
              </a:fillRef>
              <a:effectRef idx="0">
                <a:schemeClr val="accent1"/>
              </a:effectRef>
              <a:fontRef idx="minor"/>
            </p:style>
          </p:sp>
          <p:sp>
            <p:nvSpPr>
              <p:cNvPr id="204" name="Rectangle 11">
                <a:extLst>
                  <a:ext uri="{FF2B5EF4-FFF2-40B4-BE49-F238E27FC236}">
                    <a16:creationId xmlns:a16="http://schemas.microsoft.com/office/drawing/2014/main" id="{96BE0860-BB02-AE40-9C4E-1AECAD663518}"/>
                  </a:ext>
                </a:extLst>
              </p:cNvPr>
              <p:cNvSpPr/>
              <p:nvPr/>
            </p:nvSpPr>
            <p:spPr>
              <a:xfrm>
                <a:off x="6741000" y="2791440"/>
                <a:ext cx="139320" cy="126720"/>
              </a:xfrm>
              <a:prstGeom prst="rect">
                <a:avLst/>
              </a:prstGeom>
              <a:solidFill>
                <a:srgbClr val="0078D4"/>
              </a:solidFill>
              <a:ln>
                <a:solidFill>
                  <a:schemeClr val="bg1"/>
                </a:solidFill>
                <a:round/>
              </a:ln>
            </p:spPr>
            <p:style>
              <a:lnRef idx="2">
                <a:schemeClr val="accent1">
                  <a:shade val="50000"/>
                </a:schemeClr>
              </a:lnRef>
              <a:fillRef idx="1">
                <a:schemeClr val="accent1"/>
              </a:fillRef>
              <a:effectRef idx="0">
                <a:schemeClr val="accent1"/>
              </a:effectRef>
              <a:fontRef idx="minor"/>
            </p:style>
          </p:sp>
          <p:sp>
            <p:nvSpPr>
              <p:cNvPr id="205" name="Rectangle 12">
                <a:extLst>
                  <a:ext uri="{FF2B5EF4-FFF2-40B4-BE49-F238E27FC236}">
                    <a16:creationId xmlns:a16="http://schemas.microsoft.com/office/drawing/2014/main" id="{2789ECD5-85E4-8D41-ABD2-588F36C38C70}"/>
                  </a:ext>
                </a:extLst>
              </p:cNvPr>
              <p:cNvSpPr/>
              <p:nvPr/>
            </p:nvSpPr>
            <p:spPr>
              <a:xfrm>
                <a:off x="6601320" y="2791440"/>
                <a:ext cx="139320" cy="126720"/>
              </a:xfrm>
              <a:prstGeom prst="rect">
                <a:avLst/>
              </a:prstGeom>
              <a:solidFill>
                <a:srgbClr val="0078D4"/>
              </a:solidFill>
              <a:ln>
                <a:solidFill>
                  <a:schemeClr val="bg1"/>
                </a:solidFill>
                <a:round/>
              </a:ln>
            </p:spPr>
            <p:style>
              <a:lnRef idx="2">
                <a:schemeClr val="accent1">
                  <a:shade val="50000"/>
                </a:schemeClr>
              </a:lnRef>
              <a:fillRef idx="1">
                <a:schemeClr val="accent1"/>
              </a:fillRef>
              <a:effectRef idx="0">
                <a:schemeClr val="accent1"/>
              </a:effectRef>
              <a:fontRef idx="minor"/>
            </p:style>
          </p:sp>
          <p:sp>
            <p:nvSpPr>
              <p:cNvPr id="206" name="Rectangle 13">
                <a:extLst>
                  <a:ext uri="{FF2B5EF4-FFF2-40B4-BE49-F238E27FC236}">
                    <a16:creationId xmlns:a16="http://schemas.microsoft.com/office/drawing/2014/main" id="{50029F78-685C-484A-A9D4-9357D2344E08}"/>
                  </a:ext>
                </a:extLst>
              </p:cNvPr>
              <p:cNvSpPr/>
              <p:nvPr/>
            </p:nvSpPr>
            <p:spPr>
              <a:xfrm>
                <a:off x="6880680" y="2791440"/>
                <a:ext cx="139320" cy="126720"/>
              </a:xfrm>
              <a:prstGeom prst="rect">
                <a:avLst/>
              </a:prstGeom>
              <a:solidFill>
                <a:srgbClr val="0078D4"/>
              </a:solidFill>
              <a:ln>
                <a:solidFill>
                  <a:schemeClr val="bg1"/>
                </a:solidFill>
                <a:round/>
              </a:ln>
            </p:spPr>
            <p:style>
              <a:lnRef idx="2">
                <a:schemeClr val="accent1">
                  <a:shade val="50000"/>
                </a:schemeClr>
              </a:lnRef>
              <a:fillRef idx="1">
                <a:schemeClr val="accent1"/>
              </a:fillRef>
              <a:effectRef idx="0">
                <a:schemeClr val="accent1"/>
              </a:effectRef>
              <a:fontRef idx="minor"/>
            </p:style>
          </p:sp>
          <p:sp>
            <p:nvSpPr>
              <p:cNvPr id="207" name="Rectangle 14">
                <a:extLst>
                  <a:ext uri="{FF2B5EF4-FFF2-40B4-BE49-F238E27FC236}">
                    <a16:creationId xmlns:a16="http://schemas.microsoft.com/office/drawing/2014/main" id="{ABBA5EB7-CBE8-AA4F-B00A-114F8F9AF4D3}"/>
                  </a:ext>
                </a:extLst>
              </p:cNvPr>
              <p:cNvSpPr/>
              <p:nvPr/>
            </p:nvSpPr>
            <p:spPr>
              <a:xfrm>
                <a:off x="6461640" y="2918520"/>
                <a:ext cx="139320" cy="126720"/>
              </a:xfrm>
              <a:prstGeom prst="rect">
                <a:avLst/>
              </a:prstGeom>
              <a:solidFill>
                <a:srgbClr val="0078D4"/>
              </a:solidFill>
              <a:ln>
                <a:solidFill>
                  <a:schemeClr val="bg1"/>
                </a:solidFill>
                <a:round/>
              </a:ln>
            </p:spPr>
            <p:style>
              <a:lnRef idx="2">
                <a:schemeClr val="accent1">
                  <a:shade val="50000"/>
                </a:schemeClr>
              </a:lnRef>
              <a:fillRef idx="1">
                <a:schemeClr val="accent1"/>
              </a:fillRef>
              <a:effectRef idx="0">
                <a:schemeClr val="accent1"/>
              </a:effectRef>
              <a:fontRef idx="minor"/>
            </p:style>
          </p:sp>
          <p:sp>
            <p:nvSpPr>
              <p:cNvPr id="208" name="Rectangle 15">
                <a:extLst>
                  <a:ext uri="{FF2B5EF4-FFF2-40B4-BE49-F238E27FC236}">
                    <a16:creationId xmlns:a16="http://schemas.microsoft.com/office/drawing/2014/main" id="{22EF8E01-D987-AC4C-A7AA-851E70CC27E3}"/>
                  </a:ext>
                </a:extLst>
              </p:cNvPr>
              <p:cNvSpPr/>
              <p:nvPr/>
            </p:nvSpPr>
            <p:spPr>
              <a:xfrm>
                <a:off x="6741000" y="2918520"/>
                <a:ext cx="139320" cy="126720"/>
              </a:xfrm>
              <a:prstGeom prst="rect">
                <a:avLst/>
              </a:prstGeom>
              <a:solidFill>
                <a:srgbClr val="0078D4"/>
              </a:solidFill>
              <a:ln>
                <a:solidFill>
                  <a:schemeClr val="bg1"/>
                </a:solidFill>
                <a:round/>
              </a:ln>
            </p:spPr>
            <p:style>
              <a:lnRef idx="2">
                <a:schemeClr val="accent1">
                  <a:shade val="50000"/>
                </a:schemeClr>
              </a:lnRef>
              <a:fillRef idx="1">
                <a:schemeClr val="accent1"/>
              </a:fillRef>
              <a:effectRef idx="0">
                <a:schemeClr val="accent1"/>
              </a:effectRef>
              <a:fontRef idx="minor"/>
            </p:style>
          </p:sp>
          <p:sp>
            <p:nvSpPr>
              <p:cNvPr id="209" name="Rectangle 16">
                <a:extLst>
                  <a:ext uri="{FF2B5EF4-FFF2-40B4-BE49-F238E27FC236}">
                    <a16:creationId xmlns:a16="http://schemas.microsoft.com/office/drawing/2014/main" id="{FEEC6DF1-4777-5544-8CAF-8C5E72491EB9}"/>
                  </a:ext>
                </a:extLst>
              </p:cNvPr>
              <p:cNvSpPr/>
              <p:nvPr/>
            </p:nvSpPr>
            <p:spPr>
              <a:xfrm>
                <a:off x="6601320" y="2918520"/>
                <a:ext cx="139320" cy="126720"/>
              </a:xfrm>
              <a:prstGeom prst="rect">
                <a:avLst/>
              </a:prstGeom>
              <a:solidFill>
                <a:srgbClr val="0078D4"/>
              </a:solidFill>
              <a:ln>
                <a:solidFill>
                  <a:schemeClr val="bg1"/>
                </a:solidFill>
                <a:round/>
              </a:ln>
            </p:spPr>
            <p:style>
              <a:lnRef idx="2">
                <a:schemeClr val="accent1">
                  <a:shade val="50000"/>
                </a:schemeClr>
              </a:lnRef>
              <a:fillRef idx="1">
                <a:schemeClr val="accent1"/>
              </a:fillRef>
              <a:effectRef idx="0">
                <a:schemeClr val="accent1"/>
              </a:effectRef>
              <a:fontRef idx="minor"/>
            </p:style>
          </p:sp>
          <p:sp>
            <p:nvSpPr>
              <p:cNvPr id="210" name="Rectangle 17">
                <a:extLst>
                  <a:ext uri="{FF2B5EF4-FFF2-40B4-BE49-F238E27FC236}">
                    <a16:creationId xmlns:a16="http://schemas.microsoft.com/office/drawing/2014/main" id="{2B852A1F-2A51-DF4E-A7FE-E401375893FE}"/>
                  </a:ext>
                </a:extLst>
              </p:cNvPr>
              <p:cNvSpPr/>
              <p:nvPr/>
            </p:nvSpPr>
            <p:spPr>
              <a:xfrm>
                <a:off x="6880680" y="2918520"/>
                <a:ext cx="139320" cy="126720"/>
              </a:xfrm>
              <a:prstGeom prst="rect">
                <a:avLst/>
              </a:prstGeom>
              <a:solidFill>
                <a:srgbClr val="0078D4"/>
              </a:solidFill>
              <a:ln>
                <a:solidFill>
                  <a:schemeClr val="bg1"/>
                </a:solidFill>
                <a:round/>
              </a:ln>
            </p:spPr>
            <p:style>
              <a:lnRef idx="2">
                <a:schemeClr val="accent1">
                  <a:shade val="50000"/>
                </a:schemeClr>
              </a:lnRef>
              <a:fillRef idx="1">
                <a:schemeClr val="accent1"/>
              </a:fillRef>
              <a:effectRef idx="0">
                <a:schemeClr val="accent1"/>
              </a:effectRef>
              <a:fontRef idx="minor"/>
            </p:style>
          </p:sp>
        </p:grpSp>
        <p:grpSp>
          <p:nvGrpSpPr>
            <p:cNvPr id="211" name="Group 18">
              <a:extLst>
                <a:ext uri="{FF2B5EF4-FFF2-40B4-BE49-F238E27FC236}">
                  <a16:creationId xmlns:a16="http://schemas.microsoft.com/office/drawing/2014/main" id="{F4EBE4BD-FE6D-6F47-A335-4B233992F8C2}"/>
                </a:ext>
              </a:extLst>
            </p:cNvPr>
            <p:cNvGrpSpPr/>
            <p:nvPr/>
          </p:nvGrpSpPr>
          <p:grpSpPr>
            <a:xfrm>
              <a:off x="7821137" y="2778249"/>
              <a:ext cx="768017" cy="523400"/>
              <a:chOff x="7267680" y="2664720"/>
              <a:chExt cx="558360" cy="380520"/>
            </a:xfrm>
          </p:grpSpPr>
          <p:sp>
            <p:nvSpPr>
              <p:cNvPr id="212" name="Rectangle 19">
                <a:extLst>
                  <a:ext uri="{FF2B5EF4-FFF2-40B4-BE49-F238E27FC236}">
                    <a16:creationId xmlns:a16="http://schemas.microsoft.com/office/drawing/2014/main" id="{A35C7C63-B553-5045-B863-8A2F874DA7EE}"/>
                  </a:ext>
                </a:extLst>
              </p:cNvPr>
              <p:cNvSpPr/>
              <p:nvPr/>
            </p:nvSpPr>
            <p:spPr>
              <a:xfrm>
                <a:off x="7267680" y="2664720"/>
                <a:ext cx="139320" cy="126720"/>
              </a:xfrm>
              <a:prstGeom prst="rect">
                <a:avLst/>
              </a:prstGeom>
              <a:solidFill>
                <a:schemeClr val="accent2">
                  <a:lumMod val="60000"/>
                  <a:lumOff val="40000"/>
                </a:schemeClr>
              </a:solidFill>
              <a:ln>
                <a:solidFill>
                  <a:schemeClr val="bg1"/>
                </a:solidFill>
                <a:round/>
              </a:ln>
            </p:spPr>
            <p:style>
              <a:lnRef idx="2">
                <a:schemeClr val="accent1">
                  <a:shade val="50000"/>
                </a:schemeClr>
              </a:lnRef>
              <a:fillRef idx="1">
                <a:schemeClr val="accent1"/>
              </a:fillRef>
              <a:effectRef idx="0">
                <a:schemeClr val="accent1"/>
              </a:effectRef>
              <a:fontRef idx="minor"/>
            </p:style>
          </p:sp>
          <p:sp>
            <p:nvSpPr>
              <p:cNvPr id="213" name="Rectangle 20">
                <a:extLst>
                  <a:ext uri="{FF2B5EF4-FFF2-40B4-BE49-F238E27FC236}">
                    <a16:creationId xmlns:a16="http://schemas.microsoft.com/office/drawing/2014/main" id="{C5A967F6-4DCB-E546-8AA3-8D376D03B694}"/>
                  </a:ext>
                </a:extLst>
              </p:cNvPr>
              <p:cNvSpPr/>
              <p:nvPr/>
            </p:nvSpPr>
            <p:spPr>
              <a:xfrm>
                <a:off x="7547040" y="2664720"/>
                <a:ext cx="139320" cy="126720"/>
              </a:xfrm>
              <a:prstGeom prst="rect">
                <a:avLst/>
              </a:prstGeom>
              <a:solidFill>
                <a:schemeClr val="accent2">
                  <a:lumMod val="60000"/>
                  <a:lumOff val="40000"/>
                </a:schemeClr>
              </a:solidFill>
              <a:ln>
                <a:solidFill>
                  <a:schemeClr val="bg1"/>
                </a:solidFill>
                <a:round/>
              </a:ln>
            </p:spPr>
            <p:style>
              <a:lnRef idx="2">
                <a:schemeClr val="accent1">
                  <a:shade val="50000"/>
                </a:schemeClr>
              </a:lnRef>
              <a:fillRef idx="1">
                <a:schemeClr val="accent1"/>
              </a:fillRef>
              <a:effectRef idx="0">
                <a:schemeClr val="accent1"/>
              </a:effectRef>
              <a:fontRef idx="minor"/>
            </p:style>
          </p:sp>
          <p:sp>
            <p:nvSpPr>
              <p:cNvPr id="214" name="Rectangle 21">
                <a:extLst>
                  <a:ext uri="{FF2B5EF4-FFF2-40B4-BE49-F238E27FC236}">
                    <a16:creationId xmlns:a16="http://schemas.microsoft.com/office/drawing/2014/main" id="{7463560D-0CCE-C749-954A-F5B383F4DBFA}"/>
                  </a:ext>
                </a:extLst>
              </p:cNvPr>
              <p:cNvSpPr/>
              <p:nvPr/>
            </p:nvSpPr>
            <p:spPr>
              <a:xfrm>
                <a:off x="7407360" y="2664720"/>
                <a:ext cx="139320" cy="126720"/>
              </a:xfrm>
              <a:prstGeom prst="rect">
                <a:avLst/>
              </a:prstGeom>
              <a:solidFill>
                <a:schemeClr val="accent2">
                  <a:lumMod val="60000"/>
                  <a:lumOff val="40000"/>
                </a:schemeClr>
              </a:solidFill>
              <a:ln>
                <a:solidFill>
                  <a:schemeClr val="bg1"/>
                </a:solidFill>
                <a:round/>
              </a:ln>
            </p:spPr>
            <p:style>
              <a:lnRef idx="2">
                <a:schemeClr val="accent1">
                  <a:shade val="50000"/>
                </a:schemeClr>
              </a:lnRef>
              <a:fillRef idx="1">
                <a:schemeClr val="accent1"/>
              </a:fillRef>
              <a:effectRef idx="0">
                <a:schemeClr val="accent1"/>
              </a:effectRef>
              <a:fontRef idx="minor"/>
            </p:style>
          </p:sp>
          <p:sp>
            <p:nvSpPr>
              <p:cNvPr id="215" name="Rectangle 22">
                <a:extLst>
                  <a:ext uri="{FF2B5EF4-FFF2-40B4-BE49-F238E27FC236}">
                    <a16:creationId xmlns:a16="http://schemas.microsoft.com/office/drawing/2014/main" id="{AA59826D-2ABC-0145-9B86-361D1764959E}"/>
                  </a:ext>
                </a:extLst>
              </p:cNvPr>
              <p:cNvSpPr/>
              <p:nvPr/>
            </p:nvSpPr>
            <p:spPr>
              <a:xfrm>
                <a:off x="7686720" y="2664720"/>
                <a:ext cx="139320" cy="126720"/>
              </a:xfrm>
              <a:prstGeom prst="rect">
                <a:avLst/>
              </a:prstGeom>
              <a:solidFill>
                <a:schemeClr val="accent2">
                  <a:lumMod val="60000"/>
                  <a:lumOff val="40000"/>
                </a:schemeClr>
              </a:solidFill>
              <a:ln>
                <a:solidFill>
                  <a:schemeClr val="bg1"/>
                </a:solidFill>
                <a:round/>
              </a:ln>
            </p:spPr>
            <p:style>
              <a:lnRef idx="2">
                <a:schemeClr val="accent1">
                  <a:shade val="50000"/>
                </a:schemeClr>
              </a:lnRef>
              <a:fillRef idx="1">
                <a:schemeClr val="accent1"/>
              </a:fillRef>
              <a:effectRef idx="0">
                <a:schemeClr val="accent1"/>
              </a:effectRef>
              <a:fontRef idx="minor"/>
            </p:style>
          </p:sp>
          <p:sp>
            <p:nvSpPr>
              <p:cNvPr id="216" name="Rectangle 23">
                <a:extLst>
                  <a:ext uri="{FF2B5EF4-FFF2-40B4-BE49-F238E27FC236}">
                    <a16:creationId xmlns:a16="http://schemas.microsoft.com/office/drawing/2014/main" id="{17507156-607F-7048-8207-6D1242DCD4B0}"/>
                  </a:ext>
                </a:extLst>
              </p:cNvPr>
              <p:cNvSpPr/>
              <p:nvPr/>
            </p:nvSpPr>
            <p:spPr>
              <a:xfrm>
                <a:off x="7267680" y="2791440"/>
                <a:ext cx="139320" cy="126720"/>
              </a:xfrm>
              <a:prstGeom prst="rect">
                <a:avLst/>
              </a:prstGeom>
              <a:solidFill>
                <a:schemeClr val="accent2">
                  <a:lumMod val="60000"/>
                  <a:lumOff val="40000"/>
                </a:schemeClr>
              </a:solidFill>
              <a:ln>
                <a:solidFill>
                  <a:schemeClr val="bg1"/>
                </a:solidFill>
                <a:round/>
              </a:ln>
            </p:spPr>
            <p:style>
              <a:lnRef idx="2">
                <a:schemeClr val="accent1">
                  <a:shade val="50000"/>
                </a:schemeClr>
              </a:lnRef>
              <a:fillRef idx="1">
                <a:schemeClr val="accent1"/>
              </a:fillRef>
              <a:effectRef idx="0">
                <a:schemeClr val="accent1"/>
              </a:effectRef>
              <a:fontRef idx="minor"/>
            </p:style>
          </p:sp>
          <p:sp>
            <p:nvSpPr>
              <p:cNvPr id="217" name="Rectangle 24">
                <a:extLst>
                  <a:ext uri="{FF2B5EF4-FFF2-40B4-BE49-F238E27FC236}">
                    <a16:creationId xmlns:a16="http://schemas.microsoft.com/office/drawing/2014/main" id="{94CE8A3D-1E2C-2040-A6D1-ADA465C9B9C3}"/>
                  </a:ext>
                </a:extLst>
              </p:cNvPr>
              <p:cNvSpPr/>
              <p:nvPr/>
            </p:nvSpPr>
            <p:spPr>
              <a:xfrm>
                <a:off x="7547040" y="2791440"/>
                <a:ext cx="139320" cy="126720"/>
              </a:xfrm>
              <a:prstGeom prst="rect">
                <a:avLst/>
              </a:prstGeom>
              <a:solidFill>
                <a:schemeClr val="accent2">
                  <a:lumMod val="60000"/>
                  <a:lumOff val="40000"/>
                </a:schemeClr>
              </a:solidFill>
              <a:ln>
                <a:solidFill>
                  <a:schemeClr val="bg1"/>
                </a:solidFill>
                <a:round/>
              </a:ln>
            </p:spPr>
            <p:style>
              <a:lnRef idx="2">
                <a:schemeClr val="accent1">
                  <a:shade val="50000"/>
                </a:schemeClr>
              </a:lnRef>
              <a:fillRef idx="1">
                <a:schemeClr val="accent1"/>
              </a:fillRef>
              <a:effectRef idx="0">
                <a:schemeClr val="accent1"/>
              </a:effectRef>
              <a:fontRef idx="minor"/>
            </p:style>
          </p:sp>
          <p:sp>
            <p:nvSpPr>
              <p:cNvPr id="218" name="Rectangle 25">
                <a:extLst>
                  <a:ext uri="{FF2B5EF4-FFF2-40B4-BE49-F238E27FC236}">
                    <a16:creationId xmlns:a16="http://schemas.microsoft.com/office/drawing/2014/main" id="{6A1E59D6-5219-084C-8451-5BDFE52F8196}"/>
                  </a:ext>
                </a:extLst>
              </p:cNvPr>
              <p:cNvSpPr/>
              <p:nvPr/>
            </p:nvSpPr>
            <p:spPr>
              <a:xfrm>
                <a:off x="7407360" y="2791440"/>
                <a:ext cx="139320" cy="126720"/>
              </a:xfrm>
              <a:prstGeom prst="rect">
                <a:avLst/>
              </a:prstGeom>
              <a:solidFill>
                <a:schemeClr val="accent2">
                  <a:lumMod val="60000"/>
                  <a:lumOff val="40000"/>
                </a:schemeClr>
              </a:solidFill>
              <a:ln>
                <a:solidFill>
                  <a:schemeClr val="bg1"/>
                </a:solidFill>
                <a:round/>
              </a:ln>
            </p:spPr>
            <p:style>
              <a:lnRef idx="2">
                <a:schemeClr val="accent1">
                  <a:shade val="50000"/>
                </a:schemeClr>
              </a:lnRef>
              <a:fillRef idx="1">
                <a:schemeClr val="accent1"/>
              </a:fillRef>
              <a:effectRef idx="0">
                <a:schemeClr val="accent1"/>
              </a:effectRef>
              <a:fontRef idx="minor"/>
            </p:style>
          </p:sp>
          <p:sp>
            <p:nvSpPr>
              <p:cNvPr id="219" name="Rectangle 26">
                <a:extLst>
                  <a:ext uri="{FF2B5EF4-FFF2-40B4-BE49-F238E27FC236}">
                    <a16:creationId xmlns:a16="http://schemas.microsoft.com/office/drawing/2014/main" id="{494E4EAF-C659-6D47-8412-A4A2324ED397}"/>
                  </a:ext>
                </a:extLst>
              </p:cNvPr>
              <p:cNvSpPr/>
              <p:nvPr/>
            </p:nvSpPr>
            <p:spPr>
              <a:xfrm>
                <a:off x="7686720" y="2791440"/>
                <a:ext cx="139320" cy="126720"/>
              </a:xfrm>
              <a:prstGeom prst="rect">
                <a:avLst/>
              </a:prstGeom>
              <a:solidFill>
                <a:schemeClr val="accent2">
                  <a:lumMod val="60000"/>
                  <a:lumOff val="40000"/>
                </a:schemeClr>
              </a:solidFill>
              <a:ln>
                <a:solidFill>
                  <a:schemeClr val="bg1"/>
                </a:solidFill>
                <a:round/>
              </a:ln>
            </p:spPr>
            <p:style>
              <a:lnRef idx="2">
                <a:schemeClr val="accent1">
                  <a:shade val="50000"/>
                </a:schemeClr>
              </a:lnRef>
              <a:fillRef idx="1">
                <a:schemeClr val="accent1"/>
              </a:fillRef>
              <a:effectRef idx="0">
                <a:schemeClr val="accent1"/>
              </a:effectRef>
              <a:fontRef idx="minor"/>
            </p:style>
          </p:sp>
          <p:sp>
            <p:nvSpPr>
              <p:cNvPr id="220" name="Rectangle 27">
                <a:extLst>
                  <a:ext uri="{FF2B5EF4-FFF2-40B4-BE49-F238E27FC236}">
                    <a16:creationId xmlns:a16="http://schemas.microsoft.com/office/drawing/2014/main" id="{43A8DC10-D4A4-F949-A81C-7C243254105C}"/>
                  </a:ext>
                </a:extLst>
              </p:cNvPr>
              <p:cNvSpPr/>
              <p:nvPr/>
            </p:nvSpPr>
            <p:spPr>
              <a:xfrm>
                <a:off x="7267680" y="2918520"/>
                <a:ext cx="139320" cy="126720"/>
              </a:xfrm>
              <a:prstGeom prst="rect">
                <a:avLst/>
              </a:prstGeom>
              <a:solidFill>
                <a:schemeClr val="accent2">
                  <a:lumMod val="60000"/>
                  <a:lumOff val="40000"/>
                </a:schemeClr>
              </a:solidFill>
              <a:ln>
                <a:solidFill>
                  <a:schemeClr val="bg1"/>
                </a:solidFill>
                <a:round/>
              </a:ln>
            </p:spPr>
            <p:style>
              <a:lnRef idx="2">
                <a:schemeClr val="accent1">
                  <a:shade val="50000"/>
                </a:schemeClr>
              </a:lnRef>
              <a:fillRef idx="1">
                <a:schemeClr val="accent1"/>
              </a:fillRef>
              <a:effectRef idx="0">
                <a:schemeClr val="accent1"/>
              </a:effectRef>
              <a:fontRef idx="minor"/>
            </p:style>
          </p:sp>
          <p:sp>
            <p:nvSpPr>
              <p:cNvPr id="221" name="Rectangle 28">
                <a:extLst>
                  <a:ext uri="{FF2B5EF4-FFF2-40B4-BE49-F238E27FC236}">
                    <a16:creationId xmlns:a16="http://schemas.microsoft.com/office/drawing/2014/main" id="{5C6F6C14-444A-6249-9045-F0874B2D487E}"/>
                  </a:ext>
                </a:extLst>
              </p:cNvPr>
              <p:cNvSpPr/>
              <p:nvPr/>
            </p:nvSpPr>
            <p:spPr>
              <a:xfrm>
                <a:off x="7547040" y="2918520"/>
                <a:ext cx="139320" cy="126720"/>
              </a:xfrm>
              <a:prstGeom prst="rect">
                <a:avLst/>
              </a:prstGeom>
              <a:solidFill>
                <a:schemeClr val="accent2">
                  <a:lumMod val="60000"/>
                  <a:lumOff val="40000"/>
                </a:schemeClr>
              </a:solidFill>
              <a:ln>
                <a:solidFill>
                  <a:schemeClr val="bg1"/>
                </a:solidFill>
                <a:round/>
              </a:ln>
            </p:spPr>
            <p:style>
              <a:lnRef idx="2">
                <a:schemeClr val="accent1">
                  <a:shade val="50000"/>
                </a:schemeClr>
              </a:lnRef>
              <a:fillRef idx="1">
                <a:schemeClr val="accent1"/>
              </a:fillRef>
              <a:effectRef idx="0">
                <a:schemeClr val="accent1"/>
              </a:effectRef>
              <a:fontRef idx="minor"/>
            </p:style>
          </p:sp>
          <p:sp>
            <p:nvSpPr>
              <p:cNvPr id="222" name="Rectangle 29">
                <a:extLst>
                  <a:ext uri="{FF2B5EF4-FFF2-40B4-BE49-F238E27FC236}">
                    <a16:creationId xmlns:a16="http://schemas.microsoft.com/office/drawing/2014/main" id="{E3D4CAEE-696D-0643-9FB2-E8B885535076}"/>
                  </a:ext>
                </a:extLst>
              </p:cNvPr>
              <p:cNvSpPr/>
              <p:nvPr/>
            </p:nvSpPr>
            <p:spPr>
              <a:xfrm>
                <a:off x="7407360" y="2918520"/>
                <a:ext cx="139320" cy="126720"/>
              </a:xfrm>
              <a:prstGeom prst="rect">
                <a:avLst/>
              </a:prstGeom>
              <a:solidFill>
                <a:schemeClr val="accent2">
                  <a:lumMod val="60000"/>
                  <a:lumOff val="40000"/>
                </a:schemeClr>
              </a:solidFill>
              <a:ln>
                <a:solidFill>
                  <a:schemeClr val="bg1"/>
                </a:solidFill>
                <a:round/>
              </a:ln>
            </p:spPr>
            <p:style>
              <a:lnRef idx="2">
                <a:schemeClr val="accent1">
                  <a:shade val="50000"/>
                </a:schemeClr>
              </a:lnRef>
              <a:fillRef idx="1">
                <a:schemeClr val="accent1"/>
              </a:fillRef>
              <a:effectRef idx="0">
                <a:schemeClr val="accent1"/>
              </a:effectRef>
              <a:fontRef idx="minor"/>
            </p:style>
          </p:sp>
          <p:sp>
            <p:nvSpPr>
              <p:cNvPr id="223" name="Rectangle 30">
                <a:extLst>
                  <a:ext uri="{FF2B5EF4-FFF2-40B4-BE49-F238E27FC236}">
                    <a16:creationId xmlns:a16="http://schemas.microsoft.com/office/drawing/2014/main" id="{4C07909B-C02D-8B43-B016-0449698E4BB8}"/>
                  </a:ext>
                </a:extLst>
              </p:cNvPr>
              <p:cNvSpPr/>
              <p:nvPr/>
            </p:nvSpPr>
            <p:spPr>
              <a:xfrm>
                <a:off x="7686720" y="2918520"/>
                <a:ext cx="139320" cy="126720"/>
              </a:xfrm>
              <a:prstGeom prst="rect">
                <a:avLst/>
              </a:prstGeom>
              <a:solidFill>
                <a:schemeClr val="accent2">
                  <a:lumMod val="60000"/>
                  <a:lumOff val="40000"/>
                </a:schemeClr>
              </a:solidFill>
              <a:ln>
                <a:solidFill>
                  <a:schemeClr val="bg1"/>
                </a:solidFill>
                <a:round/>
              </a:ln>
            </p:spPr>
            <p:style>
              <a:lnRef idx="2">
                <a:schemeClr val="accent1">
                  <a:shade val="50000"/>
                </a:schemeClr>
              </a:lnRef>
              <a:fillRef idx="1">
                <a:schemeClr val="accent1"/>
              </a:fillRef>
              <a:effectRef idx="0">
                <a:schemeClr val="accent1"/>
              </a:effectRef>
              <a:fontRef idx="minor"/>
            </p:style>
          </p:sp>
        </p:grpSp>
        <p:grpSp>
          <p:nvGrpSpPr>
            <p:cNvPr id="224" name="Group 31">
              <a:extLst>
                <a:ext uri="{FF2B5EF4-FFF2-40B4-BE49-F238E27FC236}">
                  <a16:creationId xmlns:a16="http://schemas.microsoft.com/office/drawing/2014/main" id="{E0850ADA-BBD6-5F46-9DBB-12E0BCFB8F92}"/>
                </a:ext>
              </a:extLst>
            </p:cNvPr>
            <p:cNvGrpSpPr/>
            <p:nvPr/>
          </p:nvGrpSpPr>
          <p:grpSpPr>
            <a:xfrm>
              <a:off x="9115525" y="2778249"/>
              <a:ext cx="768017" cy="523400"/>
              <a:chOff x="8146440" y="2664720"/>
              <a:chExt cx="558360" cy="380520"/>
            </a:xfrm>
          </p:grpSpPr>
          <p:sp>
            <p:nvSpPr>
              <p:cNvPr id="225" name="Rectangle 32">
                <a:extLst>
                  <a:ext uri="{FF2B5EF4-FFF2-40B4-BE49-F238E27FC236}">
                    <a16:creationId xmlns:a16="http://schemas.microsoft.com/office/drawing/2014/main" id="{363EA2FA-46BA-2140-93BD-AEF4FF68D62A}"/>
                  </a:ext>
                </a:extLst>
              </p:cNvPr>
              <p:cNvSpPr/>
              <p:nvPr/>
            </p:nvSpPr>
            <p:spPr>
              <a:xfrm>
                <a:off x="8146440" y="2664720"/>
                <a:ext cx="139320" cy="126720"/>
              </a:xfrm>
              <a:prstGeom prst="rect">
                <a:avLst/>
              </a:prstGeom>
              <a:solidFill>
                <a:schemeClr val="tx1">
                  <a:lumMod val="25000"/>
                  <a:lumOff val="75000"/>
                </a:schemeClr>
              </a:solidFill>
              <a:ln>
                <a:solidFill>
                  <a:schemeClr val="bg1"/>
                </a:solidFill>
                <a:round/>
              </a:ln>
            </p:spPr>
            <p:style>
              <a:lnRef idx="2">
                <a:schemeClr val="accent1">
                  <a:shade val="50000"/>
                </a:schemeClr>
              </a:lnRef>
              <a:fillRef idx="1">
                <a:schemeClr val="accent1"/>
              </a:fillRef>
              <a:effectRef idx="0">
                <a:schemeClr val="accent1"/>
              </a:effectRef>
              <a:fontRef idx="minor"/>
            </p:style>
          </p:sp>
          <p:sp>
            <p:nvSpPr>
              <p:cNvPr id="226" name="Rectangle 33">
                <a:extLst>
                  <a:ext uri="{FF2B5EF4-FFF2-40B4-BE49-F238E27FC236}">
                    <a16:creationId xmlns:a16="http://schemas.microsoft.com/office/drawing/2014/main" id="{CB7B10BE-B4CE-8A43-BC78-E1F170772B09}"/>
                  </a:ext>
                </a:extLst>
              </p:cNvPr>
              <p:cNvSpPr/>
              <p:nvPr/>
            </p:nvSpPr>
            <p:spPr>
              <a:xfrm>
                <a:off x="8425800" y="2664720"/>
                <a:ext cx="139320" cy="126720"/>
              </a:xfrm>
              <a:prstGeom prst="rect">
                <a:avLst/>
              </a:prstGeom>
              <a:solidFill>
                <a:schemeClr val="tx1">
                  <a:lumMod val="25000"/>
                  <a:lumOff val="75000"/>
                </a:schemeClr>
              </a:solidFill>
              <a:ln>
                <a:solidFill>
                  <a:schemeClr val="bg1"/>
                </a:solidFill>
                <a:round/>
              </a:ln>
            </p:spPr>
            <p:style>
              <a:lnRef idx="2">
                <a:schemeClr val="accent1">
                  <a:shade val="50000"/>
                </a:schemeClr>
              </a:lnRef>
              <a:fillRef idx="1">
                <a:schemeClr val="accent1"/>
              </a:fillRef>
              <a:effectRef idx="0">
                <a:schemeClr val="accent1"/>
              </a:effectRef>
              <a:fontRef idx="minor"/>
            </p:style>
          </p:sp>
          <p:sp>
            <p:nvSpPr>
              <p:cNvPr id="227" name="Rectangle 34">
                <a:extLst>
                  <a:ext uri="{FF2B5EF4-FFF2-40B4-BE49-F238E27FC236}">
                    <a16:creationId xmlns:a16="http://schemas.microsoft.com/office/drawing/2014/main" id="{74449EAF-DCCD-874D-B819-7063FF0A3F5E}"/>
                  </a:ext>
                </a:extLst>
              </p:cNvPr>
              <p:cNvSpPr/>
              <p:nvPr/>
            </p:nvSpPr>
            <p:spPr>
              <a:xfrm>
                <a:off x="8286120" y="2664720"/>
                <a:ext cx="139320" cy="126720"/>
              </a:xfrm>
              <a:prstGeom prst="rect">
                <a:avLst/>
              </a:prstGeom>
              <a:solidFill>
                <a:schemeClr val="tx1">
                  <a:lumMod val="25000"/>
                  <a:lumOff val="75000"/>
                </a:schemeClr>
              </a:solidFill>
              <a:ln>
                <a:solidFill>
                  <a:schemeClr val="bg1"/>
                </a:solidFill>
                <a:round/>
              </a:ln>
            </p:spPr>
            <p:style>
              <a:lnRef idx="2">
                <a:schemeClr val="accent1">
                  <a:shade val="50000"/>
                </a:schemeClr>
              </a:lnRef>
              <a:fillRef idx="1">
                <a:schemeClr val="accent1"/>
              </a:fillRef>
              <a:effectRef idx="0">
                <a:schemeClr val="accent1"/>
              </a:effectRef>
              <a:fontRef idx="minor"/>
            </p:style>
          </p:sp>
          <p:sp>
            <p:nvSpPr>
              <p:cNvPr id="228" name="Rectangle 35">
                <a:extLst>
                  <a:ext uri="{FF2B5EF4-FFF2-40B4-BE49-F238E27FC236}">
                    <a16:creationId xmlns:a16="http://schemas.microsoft.com/office/drawing/2014/main" id="{7BDEB3A3-5F3D-E945-8CDF-11A6A6C9A605}"/>
                  </a:ext>
                </a:extLst>
              </p:cNvPr>
              <p:cNvSpPr/>
              <p:nvPr/>
            </p:nvSpPr>
            <p:spPr>
              <a:xfrm>
                <a:off x="8565480" y="2664720"/>
                <a:ext cx="139320" cy="126720"/>
              </a:xfrm>
              <a:prstGeom prst="rect">
                <a:avLst/>
              </a:prstGeom>
              <a:solidFill>
                <a:schemeClr val="tx1">
                  <a:lumMod val="25000"/>
                  <a:lumOff val="75000"/>
                </a:schemeClr>
              </a:solidFill>
              <a:ln>
                <a:solidFill>
                  <a:schemeClr val="bg1"/>
                </a:solidFill>
                <a:round/>
              </a:ln>
            </p:spPr>
            <p:style>
              <a:lnRef idx="2">
                <a:schemeClr val="accent1">
                  <a:shade val="50000"/>
                </a:schemeClr>
              </a:lnRef>
              <a:fillRef idx="1">
                <a:schemeClr val="accent1"/>
              </a:fillRef>
              <a:effectRef idx="0">
                <a:schemeClr val="accent1"/>
              </a:effectRef>
              <a:fontRef idx="minor"/>
            </p:style>
          </p:sp>
          <p:sp>
            <p:nvSpPr>
              <p:cNvPr id="229" name="Rectangle 36">
                <a:extLst>
                  <a:ext uri="{FF2B5EF4-FFF2-40B4-BE49-F238E27FC236}">
                    <a16:creationId xmlns:a16="http://schemas.microsoft.com/office/drawing/2014/main" id="{89A158C0-CB3D-2D48-BB21-BB93237D7E0C}"/>
                  </a:ext>
                </a:extLst>
              </p:cNvPr>
              <p:cNvSpPr/>
              <p:nvPr/>
            </p:nvSpPr>
            <p:spPr>
              <a:xfrm>
                <a:off x="8146440" y="2791440"/>
                <a:ext cx="139320" cy="126720"/>
              </a:xfrm>
              <a:prstGeom prst="rect">
                <a:avLst/>
              </a:prstGeom>
              <a:solidFill>
                <a:schemeClr val="tx1">
                  <a:lumMod val="25000"/>
                  <a:lumOff val="75000"/>
                </a:schemeClr>
              </a:solidFill>
              <a:ln>
                <a:solidFill>
                  <a:schemeClr val="bg1"/>
                </a:solidFill>
                <a:round/>
              </a:ln>
            </p:spPr>
            <p:style>
              <a:lnRef idx="2">
                <a:schemeClr val="accent1">
                  <a:shade val="50000"/>
                </a:schemeClr>
              </a:lnRef>
              <a:fillRef idx="1">
                <a:schemeClr val="accent1"/>
              </a:fillRef>
              <a:effectRef idx="0">
                <a:schemeClr val="accent1"/>
              </a:effectRef>
              <a:fontRef idx="minor"/>
            </p:style>
          </p:sp>
          <p:sp>
            <p:nvSpPr>
              <p:cNvPr id="230" name="Rectangle 37">
                <a:extLst>
                  <a:ext uri="{FF2B5EF4-FFF2-40B4-BE49-F238E27FC236}">
                    <a16:creationId xmlns:a16="http://schemas.microsoft.com/office/drawing/2014/main" id="{0F482782-AB82-AB44-AAE6-DBB2325A0114}"/>
                  </a:ext>
                </a:extLst>
              </p:cNvPr>
              <p:cNvSpPr/>
              <p:nvPr/>
            </p:nvSpPr>
            <p:spPr>
              <a:xfrm>
                <a:off x="8425800" y="2791440"/>
                <a:ext cx="139320" cy="126720"/>
              </a:xfrm>
              <a:prstGeom prst="rect">
                <a:avLst/>
              </a:prstGeom>
              <a:solidFill>
                <a:schemeClr val="tx1">
                  <a:lumMod val="25000"/>
                  <a:lumOff val="75000"/>
                </a:schemeClr>
              </a:solidFill>
              <a:ln>
                <a:solidFill>
                  <a:schemeClr val="bg1"/>
                </a:solidFill>
                <a:round/>
              </a:ln>
            </p:spPr>
            <p:style>
              <a:lnRef idx="2">
                <a:schemeClr val="accent1">
                  <a:shade val="50000"/>
                </a:schemeClr>
              </a:lnRef>
              <a:fillRef idx="1">
                <a:schemeClr val="accent1"/>
              </a:fillRef>
              <a:effectRef idx="0">
                <a:schemeClr val="accent1"/>
              </a:effectRef>
              <a:fontRef idx="minor"/>
            </p:style>
          </p:sp>
          <p:sp>
            <p:nvSpPr>
              <p:cNvPr id="231" name="Rectangle 38">
                <a:extLst>
                  <a:ext uri="{FF2B5EF4-FFF2-40B4-BE49-F238E27FC236}">
                    <a16:creationId xmlns:a16="http://schemas.microsoft.com/office/drawing/2014/main" id="{98E3AAE7-3F75-8546-A33F-45F25D07A934}"/>
                  </a:ext>
                </a:extLst>
              </p:cNvPr>
              <p:cNvSpPr/>
              <p:nvPr/>
            </p:nvSpPr>
            <p:spPr>
              <a:xfrm>
                <a:off x="8286120" y="2791440"/>
                <a:ext cx="139320" cy="126720"/>
              </a:xfrm>
              <a:prstGeom prst="rect">
                <a:avLst/>
              </a:prstGeom>
              <a:solidFill>
                <a:schemeClr val="tx1">
                  <a:lumMod val="25000"/>
                  <a:lumOff val="75000"/>
                </a:schemeClr>
              </a:solidFill>
              <a:ln>
                <a:solidFill>
                  <a:schemeClr val="bg1"/>
                </a:solidFill>
                <a:round/>
              </a:ln>
            </p:spPr>
            <p:style>
              <a:lnRef idx="2">
                <a:schemeClr val="accent1">
                  <a:shade val="50000"/>
                </a:schemeClr>
              </a:lnRef>
              <a:fillRef idx="1">
                <a:schemeClr val="accent1"/>
              </a:fillRef>
              <a:effectRef idx="0">
                <a:schemeClr val="accent1"/>
              </a:effectRef>
              <a:fontRef idx="minor"/>
            </p:style>
          </p:sp>
          <p:sp>
            <p:nvSpPr>
              <p:cNvPr id="232" name="Rectangle 39">
                <a:extLst>
                  <a:ext uri="{FF2B5EF4-FFF2-40B4-BE49-F238E27FC236}">
                    <a16:creationId xmlns:a16="http://schemas.microsoft.com/office/drawing/2014/main" id="{49ADB370-E3DD-F048-8A65-DEC7B40C8011}"/>
                  </a:ext>
                </a:extLst>
              </p:cNvPr>
              <p:cNvSpPr/>
              <p:nvPr/>
            </p:nvSpPr>
            <p:spPr>
              <a:xfrm>
                <a:off x="8565480" y="2791440"/>
                <a:ext cx="139320" cy="126720"/>
              </a:xfrm>
              <a:prstGeom prst="rect">
                <a:avLst/>
              </a:prstGeom>
              <a:solidFill>
                <a:schemeClr val="tx1">
                  <a:lumMod val="25000"/>
                  <a:lumOff val="75000"/>
                </a:schemeClr>
              </a:solidFill>
              <a:ln>
                <a:solidFill>
                  <a:schemeClr val="bg1"/>
                </a:solidFill>
                <a:round/>
              </a:ln>
            </p:spPr>
            <p:style>
              <a:lnRef idx="2">
                <a:schemeClr val="accent1">
                  <a:shade val="50000"/>
                </a:schemeClr>
              </a:lnRef>
              <a:fillRef idx="1">
                <a:schemeClr val="accent1"/>
              </a:fillRef>
              <a:effectRef idx="0">
                <a:schemeClr val="accent1"/>
              </a:effectRef>
              <a:fontRef idx="minor"/>
            </p:style>
          </p:sp>
          <p:sp>
            <p:nvSpPr>
              <p:cNvPr id="233" name="Rectangle 40">
                <a:extLst>
                  <a:ext uri="{FF2B5EF4-FFF2-40B4-BE49-F238E27FC236}">
                    <a16:creationId xmlns:a16="http://schemas.microsoft.com/office/drawing/2014/main" id="{ADF79C56-BBA0-064F-AEFD-80059BB9D2EE}"/>
                  </a:ext>
                </a:extLst>
              </p:cNvPr>
              <p:cNvSpPr/>
              <p:nvPr/>
            </p:nvSpPr>
            <p:spPr>
              <a:xfrm>
                <a:off x="8146440" y="2918520"/>
                <a:ext cx="139320" cy="126720"/>
              </a:xfrm>
              <a:prstGeom prst="rect">
                <a:avLst/>
              </a:prstGeom>
              <a:solidFill>
                <a:schemeClr val="tx1">
                  <a:lumMod val="25000"/>
                  <a:lumOff val="75000"/>
                </a:schemeClr>
              </a:solidFill>
              <a:ln>
                <a:solidFill>
                  <a:schemeClr val="bg1"/>
                </a:solidFill>
                <a:round/>
              </a:ln>
            </p:spPr>
            <p:style>
              <a:lnRef idx="2">
                <a:schemeClr val="accent1">
                  <a:shade val="50000"/>
                </a:schemeClr>
              </a:lnRef>
              <a:fillRef idx="1">
                <a:schemeClr val="accent1"/>
              </a:fillRef>
              <a:effectRef idx="0">
                <a:schemeClr val="accent1"/>
              </a:effectRef>
              <a:fontRef idx="minor"/>
            </p:style>
          </p:sp>
          <p:sp>
            <p:nvSpPr>
              <p:cNvPr id="234" name="Rectangle 41">
                <a:extLst>
                  <a:ext uri="{FF2B5EF4-FFF2-40B4-BE49-F238E27FC236}">
                    <a16:creationId xmlns:a16="http://schemas.microsoft.com/office/drawing/2014/main" id="{B09DEA52-98CD-3441-B54E-0D3103D09FCE}"/>
                  </a:ext>
                </a:extLst>
              </p:cNvPr>
              <p:cNvSpPr/>
              <p:nvPr/>
            </p:nvSpPr>
            <p:spPr>
              <a:xfrm>
                <a:off x="8425800" y="2918520"/>
                <a:ext cx="139320" cy="126720"/>
              </a:xfrm>
              <a:prstGeom prst="rect">
                <a:avLst/>
              </a:prstGeom>
              <a:solidFill>
                <a:schemeClr val="tx1">
                  <a:lumMod val="25000"/>
                  <a:lumOff val="75000"/>
                </a:schemeClr>
              </a:solidFill>
              <a:ln>
                <a:solidFill>
                  <a:schemeClr val="bg1"/>
                </a:solidFill>
                <a:round/>
              </a:ln>
            </p:spPr>
            <p:style>
              <a:lnRef idx="2">
                <a:schemeClr val="accent1">
                  <a:shade val="50000"/>
                </a:schemeClr>
              </a:lnRef>
              <a:fillRef idx="1">
                <a:schemeClr val="accent1"/>
              </a:fillRef>
              <a:effectRef idx="0">
                <a:schemeClr val="accent1"/>
              </a:effectRef>
              <a:fontRef idx="minor"/>
            </p:style>
          </p:sp>
          <p:sp>
            <p:nvSpPr>
              <p:cNvPr id="235" name="Rectangle 42">
                <a:extLst>
                  <a:ext uri="{FF2B5EF4-FFF2-40B4-BE49-F238E27FC236}">
                    <a16:creationId xmlns:a16="http://schemas.microsoft.com/office/drawing/2014/main" id="{D2CFE13D-7649-F144-AC0F-47914BBAA1C4}"/>
                  </a:ext>
                </a:extLst>
              </p:cNvPr>
              <p:cNvSpPr/>
              <p:nvPr/>
            </p:nvSpPr>
            <p:spPr>
              <a:xfrm>
                <a:off x="8286120" y="2918520"/>
                <a:ext cx="139320" cy="126720"/>
              </a:xfrm>
              <a:prstGeom prst="rect">
                <a:avLst/>
              </a:prstGeom>
              <a:solidFill>
                <a:schemeClr val="tx1">
                  <a:lumMod val="25000"/>
                  <a:lumOff val="75000"/>
                </a:schemeClr>
              </a:solidFill>
              <a:ln>
                <a:solidFill>
                  <a:schemeClr val="bg1"/>
                </a:solidFill>
                <a:round/>
              </a:ln>
            </p:spPr>
            <p:style>
              <a:lnRef idx="2">
                <a:schemeClr val="accent1">
                  <a:shade val="50000"/>
                </a:schemeClr>
              </a:lnRef>
              <a:fillRef idx="1">
                <a:schemeClr val="accent1"/>
              </a:fillRef>
              <a:effectRef idx="0">
                <a:schemeClr val="accent1"/>
              </a:effectRef>
              <a:fontRef idx="minor"/>
            </p:style>
          </p:sp>
          <p:sp>
            <p:nvSpPr>
              <p:cNvPr id="236" name="Rectangle 43">
                <a:extLst>
                  <a:ext uri="{FF2B5EF4-FFF2-40B4-BE49-F238E27FC236}">
                    <a16:creationId xmlns:a16="http://schemas.microsoft.com/office/drawing/2014/main" id="{A1C29754-8E1F-F041-8CA2-23FAB71B917D}"/>
                  </a:ext>
                </a:extLst>
              </p:cNvPr>
              <p:cNvSpPr/>
              <p:nvPr/>
            </p:nvSpPr>
            <p:spPr>
              <a:xfrm>
                <a:off x="8565480" y="2918520"/>
                <a:ext cx="139320" cy="126720"/>
              </a:xfrm>
              <a:prstGeom prst="rect">
                <a:avLst/>
              </a:prstGeom>
              <a:solidFill>
                <a:schemeClr val="tx1">
                  <a:lumMod val="25000"/>
                  <a:lumOff val="75000"/>
                </a:schemeClr>
              </a:solidFill>
              <a:ln>
                <a:solidFill>
                  <a:schemeClr val="bg1"/>
                </a:solidFill>
                <a:round/>
              </a:ln>
            </p:spPr>
            <p:style>
              <a:lnRef idx="2">
                <a:schemeClr val="accent1">
                  <a:shade val="50000"/>
                </a:schemeClr>
              </a:lnRef>
              <a:fillRef idx="1">
                <a:schemeClr val="accent1"/>
              </a:fillRef>
              <a:effectRef idx="0">
                <a:schemeClr val="accent1"/>
              </a:effectRef>
              <a:fontRef idx="minor"/>
            </p:style>
          </p:sp>
        </p:grpSp>
        <p:sp>
          <p:nvSpPr>
            <p:cNvPr id="237" name="Multiplication Sign 44">
              <a:extLst>
                <a:ext uri="{FF2B5EF4-FFF2-40B4-BE49-F238E27FC236}">
                  <a16:creationId xmlns:a16="http://schemas.microsoft.com/office/drawing/2014/main" id="{C471C0EA-A98A-364D-9339-327A8D371058}"/>
                </a:ext>
              </a:extLst>
            </p:cNvPr>
            <p:cNvSpPr/>
            <p:nvPr/>
          </p:nvSpPr>
          <p:spPr>
            <a:xfrm>
              <a:off x="7521061" y="2909222"/>
              <a:ext cx="247588" cy="261453"/>
            </a:xfrm>
            <a:prstGeom prst="mathMultiply">
              <a:avLst>
                <a:gd name="adj1" fmla="val 23520"/>
              </a:avLst>
            </a:prstGeom>
            <a:solidFill>
              <a:srgbClr val="4D99EE"/>
            </a:solidFill>
            <a:ln>
              <a:noFill/>
              <a:round/>
            </a:ln>
          </p:spPr>
          <p:style>
            <a:lnRef idx="2">
              <a:schemeClr val="accent1">
                <a:shade val="50000"/>
              </a:schemeClr>
            </a:lnRef>
            <a:fillRef idx="1">
              <a:schemeClr val="accent1"/>
            </a:fillRef>
            <a:effectRef idx="0">
              <a:schemeClr val="accent1"/>
            </a:effectRef>
            <a:fontRef idx="minor"/>
          </p:style>
        </p:sp>
        <p:sp>
          <p:nvSpPr>
            <p:cNvPr id="238" name="Double Bracket 45">
              <a:extLst>
                <a:ext uri="{FF2B5EF4-FFF2-40B4-BE49-F238E27FC236}">
                  <a16:creationId xmlns:a16="http://schemas.microsoft.com/office/drawing/2014/main" id="{80AB790A-7297-C54E-B769-8109A3184DEA}"/>
                </a:ext>
              </a:extLst>
            </p:cNvPr>
            <p:cNvSpPr/>
            <p:nvPr/>
          </p:nvSpPr>
          <p:spPr>
            <a:xfrm>
              <a:off x="6556132" y="2682432"/>
              <a:ext cx="2210958" cy="715033"/>
            </a:xfrm>
            <a:prstGeom prst="bracketPair">
              <a:avLst>
                <a:gd name="adj" fmla="val 16667"/>
              </a:avLst>
            </a:prstGeom>
            <a:noFill/>
            <a:ln w="19050">
              <a:solidFill>
                <a:srgbClr val="4D99EE"/>
              </a:solidFill>
              <a:round/>
            </a:ln>
          </p:spPr>
          <p:style>
            <a:lnRef idx="1">
              <a:schemeClr val="accent1"/>
            </a:lnRef>
            <a:fillRef idx="0">
              <a:schemeClr val="accent1"/>
            </a:fillRef>
            <a:effectRef idx="0">
              <a:schemeClr val="accent1"/>
            </a:effectRef>
            <a:fontRef idx="minor"/>
          </p:style>
        </p:sp>
        <p:sp>
          <p:nvSpPr>
            <p:cNvPr id="239" name="Plus Sign 46">
              <a:extLst>
                <a:ext uri="{FF2B5EF4-FFF2-40B4-BE49-F238E27FC236}">
                  <a16:creationId xmlns:a16="http://schemas.microsoft.com/office/drawing/2014/main" id="{3DF372D7-B406-724A-BE87-DBD1A32C40CB}"/>
                </a:ext>
              </a:extLst>
            </p:cNvPr>
            <p:cNvSpPr/>
            <p:nvPr/>
          </p:nvSpPr>
          <p:spPr>
            <a:xfrm>
              <a:off x="8823276" y="2931010"/>
              <a:ext cx="238179" cy="217877"/>
            </a:xfrm>
            <a:prstGeom prst="mathPlus">
              <a:avLst>
                <a:gd name="adj1" fmla="val 23520"/>
              </a:avLst>
            </a:prstGeom>
            <a:solidFill>
              <a:srgbClr val="4D99EE"/>
            </a:solidFill>
            <a:ln>
              <a:noFill/>
              <a:round/>
            </a:ln>
          </p:spPr>
          <p:style>
            <a:lnRef idx="2">
              <a:schemeClr val="accent1">
                <a:shade val="50000"/>
              </a:schemeClr>
            </a:lnRef>
            <a:fillRef idx="1">
              <a:schemeClr val="accent1"/>
            </a:fillRef>
            <a:effectRef idx="0">
              <a:schemeClr val="accent1"/>
            </a:effectRef>
            <a:fontRef idx="minor"/>
          </p:style>
        </p:sp>
        <p:sp>
          <p:nvSpPr>
            <p:cNvPr id="240" name="Double Bracket 47">
              <a:extLst>
                <a:ext uri="{FF2B5EF4-FFF2-40B4-BE49-F238E27FC236}">
                  <a16:creationId xmlns:a16="http://schemas.microsoft.com/office/drawing/2014/main" id="{6233C6F3-08D5-1E46-85A9-B141508F9B77}"/>
                </a:ext>
              </a:extLst>
            </p:cNvPr>
            <p:cNvSpPr/>
            <p:nvPr/>
          </p:nvSpPr>
          <p:spPr>
            <a:xfrm>
              <a:off x="6400576" y="2568047"/>
              <a:ext cx="3616568" cy="911618"/>
            </a:xfrm>
            <a:prstGeom prst="bracketPair">
              <a:avLst>
                <a:gd name="adj" fmla="val 16667"/>
              </a:avLst>
            </a:prstGeom>
            <a:noFill/>
            <a:ln w="19050">
              <a:solidFill>
                <a:srgbClr val="4D99EE"/>
              </a:solidFill>
              <a:round/>
            </a:ln>
          </p:spPr>
          <p:style>
            <a:lnRef idx="1">
              <a:schemeClr val="accent1"/>
            </a:lnRef>
            <a:fillRef idx="0">
              <a:schemeClr val="accent1"/>
            </a:fillRef>
            <a:effectRef idx="0">
              <a:schemeClr val="accent1"/>
            </a:effectRef>
            <a:fontRef idx="minor"/>
          </p:style>
        </p:sp>
        <p:sp>
          <p:nvSpPr>
            <p:cNvPr id="241" name="TextBox 48">
              <a:extLst>
                <a:ext uri="{FF2B5EF4-FFF2-40B4-BE49-F238E27FC236}">
                  <a16:creationId xmlns:a16="http://schemas.microsoft.com/office/drawing/2014/main" id="{690C55AA-F360-D547-8975-423A7C8D4494}"/>
                </a:ext>
              </a:extLst>
            </p:cNvPr>
            <p:cNvSpPr/>
            <p:nvPr/>
          </p:nvSpPr>
          <p:spPr>
            <a:xfrm>
              <a:off x="5724393" y="2790119"/>
              <a:ext cx="569300" cy="363261"/>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gn="ctr">
                <a:lnSpc>
                  <a:spcPct val="100000"/>
                </a:lnSpc>
                <a:buNone/>
              </a:pPr>
              <a:r>
                <a:rPr lang="en-US" sz="1770" spc="-1" dirty="0">
                  <a:solidFill>
                    <a:srgbClr val="1A1A1A"/>
                  </a:solidFill>
                  <a:latin typeface="Segoe UI"/>
                </a:rPr>
                <a:t>sum</a:t>
              </a:r>
              <a:endParaRPr lang="en-US" sz="1770" spc="-1" dirty="0">
                <a:latin typeface="Arial"/>
              </a:endParaRPr>
            </a:p>
          </p:txBody>
        </p:sp>
        <p:sp>
          <p:nvSpPr>
            <p:cNvPr id="242" name="Equals 49">
              <a:extLst>
                <a:ext uri="{FF2B5EF4-FFF2-40B4-BE49-F238E27FC236}">
                  <a16:creationId xmlns:a16="http://schemas.microsoft.com/office/drawing/2014/main" id="{C57FF1A6-8766-8C4E-B874-9BC971A59D35}"/>
                </a:ext>
              </a:extLst>
            </p:cNvPr>
            <p:cNvSpPr/>
            <p:nvPr/>
          </p:nvSpPr>
          <p:spPr>
            <a:xfrm>
              <a:off x="10173619" y="2909222"/>
              <a:ext cx="287202" cy="261453"/>
            </a:xfrm>
            <a:prstGeom prst="mathEqual">
              <a:avLst>
                <a:gd name="adj1" fmla="val 23520"/>
                <a:gd name="adj2" fmla="val 11760"/>
              </a:avLst>
            </a:prstGeom>
            <a:solidFill>
              <a:srgbClr val="4D99EE"/>
            </a:solidFill>
            <a:ln>
              <a:noFill/>
              <a:round/>
            </a:ln>
          </p:spPr>
          <p:style>
            <a:lnRef idx="2">
              <a:schemeClr val="accent1">
                <a:shade val="50000"/>
              </a:schemeClr>
            </a:lnRef>
            <a:fillRef idx="1">
              <a:schemeClr val="accent1"/>
            </a:fillRef>
            <a:effectRef idx="0">
              <a:schemeClr val="accent1"/>
            </a:effectRef>
            <a:fontRef idx="minor"/>
          </p:style>
        </p:sp>
        <p:sp>
          <p:nvSpPr>
            <p:cNvPr id="243" name="Rectangle 50">
              <a:extLst>
                <a:ext uri="{FF2B5EF4-FFF2-40B4-BE49-F238E27FC236}">
                  <a16:creationId xmlns:a16="http://schemas.microsoft.com/office/drawing/2014/main" id="{AC0F7FCE-F942-8143-92D8-E7E24EA009EA}"/>
                </a:ext>
              </a:extLst>
            </p:cNvPr>
            <p:cNvSpPr/>
            <p:nvPr/>
          </p:nvSpPr>
          <p:spPr>
            <a:xfrm>
              <a:off x="10754470" y="2952798"/>
              <a:ext cx="191633" cy="174302"/>
            </a:xfrm>
            <a:prstGeom prst="rect">
              <a:avLst/>
            </a:prstGeom>
            <a:solidFill>
              <a:srgbClr val="FFC000"/>
            </a:solidFill>
            <a:ln>
              <a:solidFill>
                <a:schemeClr val="bg1"/>
              </a:solidFill>
              <a:round/>
            </a:ln>
          </p:spPr>
          <p:style>
            <a:lnRef idx="2">
              <a:schemeClr val="accent1">
                <a:shade val="50000"/>
              </a:schemeClr>
            </a:lnRef>
            <a:fillRef idx="1">
              <a:schemeClr val="accent1"/>
            </a:fillRef>
            <a:effectRef idx="0">
              <a:schemeClr val="accent1"/>
            </a:effectRef>
            <a:fontRef idx="minor"/>
          </p:style>
        </p:sp>
        <mc:AlternateContent xmlns:mc="http://schemas.openxmlformats.org/markup-compatibility/2006" xmlns:a14="http://schemas.microsoft.com/office/drawing/2010/main">
          <mc:Choice Requires="a14">
            <p:sp>
              <p:nvSpPr>
                <p:cNvPr id="244" name="TextBox 51">
                  <a:extLst>
                    <a:ext uri="{FF2B5EF4-FFF2-40B4-BE49-F238E27FC236}">
                      <a16:creationId xmlns:a16="http://schemas.microsoft.com/office/drawing/2014/main" id="{33692EFC-2282-484F-8FAE-0EF3D33EB837}"/>
                    </a:ext>
                  </a:extLst>
                </p:cNvPr>
                <p:cNvSpPr txBox="1"/>
                <p:nvPr/>
              </p:nvSpPr>
              <p:spPr>
                <a:xfrm>
                  <a:off x="6885215" y="2341256"/>
                  <a:ext cx="264919" cy="380295"/>
                </a:xfrm>
                <a:prstGeom prst="rect">
                  <a:avLst/>
                </a:prstGeom>
              </p:spPr>
              <p:txBody>
                <a:bodyPr/>
                <a:lstStyle/>
                <a:p>
                  <a:pPr/>
                  <a14:m>
                    <m:oMathPara xmlns:m="http://schemas.openxmlformats.org/officeDocument/2006/math">
                      <m:oMathParaPr>
                        <m:jc m:val="centerGroup"/>
                      </m:oMathParaPr>
                      <m:oMath xmlns:m="http://schemas.openxmlformats.org/officeDocument/2006/math">
                        <m:r>
                          <a:rPr>
                            <a:latin typeface="Cambria Math" panose="02040503050406030204" pitchFamily="18" charset="0"/>
                          </a:rPr>
                          <m:t>𝑥</m:t>
                        </m:r>
                      </m:oMath>
                    </m:oMathPara>
                  </a14:m>
                  <a:endParaRPr/>
                </a:p>
              </p:txBody>
            </p:sp>
          </mc:Choice>
          <mc:Fallback xmlns="">
            <p:sp>
              <p:nvSpPr>
                <p:cNvPr id="244" name="TextBox 51">
                  <a:extLst>
                    <a:ext uri="{FF2B5EF4-FFF2-40B4-BE49-F238E27FC236}">
                      <a16:creationId xmlns:a16="http://schemas.microsoft.com/office/drawing/2014/main" id="{33692EFC-2282-484F-8FAE-0EF3D33EB837}"/>
                    </a:ext>
                  </a:extLst>
                </p:cNvPr>
                <p:cNvSpPr txBox="1">
                  <a:spLocks noRot="1" noChangeAspect="1" noMove="1" noResize="1" noEditPoints="1" noAdjustHandles="1" noChangeArrowheads="1" noChangeShapeType="1" noTextEdit="1"/>
                </p:cNvSpPr>
                <p:nvPr/>
              </p:nvSpPr>
              <p:spPr>
                <a:xfrm>
                  <a:off x="6885215" y="2341256"/>
                  <a:ext cx="264919" cy="380295"/>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45" name="TextBox 52">
                  <a:extLst>
                    <a:ext uri="{FF2B5EF4-FFF2-40B4-BE49-F238E27FC236}">
                      <a16:creationId xmlns:a16="http://schemas.microsoft.com/office/drawing/2014/main" id="{3CD926FF-911D-7A48-874A-AF0F6BB926E6}"/>
                    </a:ext>
                  </a:extLst>
                </p:cNvPr>
                <p:cNvSpPr txBox="1"/>
                <p:nvPr/>
              </p:nvSpPr>
              <p:spPr>
                <a:xfrm>
                  <a:off x="8017681" y="2317488"/>
                  <a:ext cx="269375" cy="380295"/>
                </a:xfrm>
                <a:prstGeom prst="rect">
                  <a:avLst/>
                </a:prstGeom>
              </p:spPr>
              <p:txBody>
                <a:bodyPr/>
                <a:lstStyle/>
                <a:p>
                  <a:pPr/>
                  <a14:m>
                    <m:oMathPara xmlns:m="http://schemas.openxmlformats.org/officeDocument/2006/math">
                      <m:oMathParaPr>
                        <m:jc m:val="centerGroup"/>
                      </m:oMathParaPr>
                      <m:oMath xmlns:m="http://schemas.openxmlformats.org/officeDocument/2006/math">
                        <m:r>
                          <a:rPr>
                            <a:latin typeface="Cambria Math" panose="02040503050406030204" pitchFamily="18" charset="0"/>
                          </a:rPr>
                          <m:t>𝑦</m:t>
                        </m:r>
                      </m:oMath>
                    </m:oMathPara>
                  </a14:m>
                  <a:endParaRPr/>
                </a:p>
              </p:txBody>
            </p:sp>
          </mc:Choice>
          <mc:Fallback xmlns="">
            <p:sp>
              <p:nvSpPr>
                <p:cNvPr id="245" name="TextBox 52">
                  <a:extLst>
                    <a:ext uri="{FF2B5EF4-FFF2-40B4-BE49-F238E27FC236}">
                      <a16:creationId xmlns:a16="http://schemas.microsoft.com/office/drawing/2014/main" id="{3CD926FF-911D-7A48-874A-AF0F6BB926E6}"/>
                    </a:ext>
                  </a:extLst>
                </p:cNvPr>
                <p:cNvSpPr txBox="1">
                  <a:spLocks noRot="1" noChangeAspect="1" noMove="1" noResize="1" noEditPoints="1" noAdjustHandles="1" noChangeArrowheads="1" noChangeShapeType="1" noTextEdit="1"/>
                </p:cNvSpPr>
                <p:nvPr/>
              </p:nvSpPr>
              <p:spPr>
                <a:xfrm>
                  <a:off x="8017681" y="2317488"/>
                  <a:ext cx="269375" cy="380295"/>
                </a:xfrm>
                <a:prstGeom prst="rect">
                  <a:avLst/>
                </a:prstGeom>
                <a:blipFill>
                  <a:blip r:embed="rId4"/>
                  <a:stretch>
                    <a:fillRect r="-8696" b="-322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46" name="TextBox 53">
                  <a:extLst>
                    <a:ext uri="{FF2B5EF4-FFF2-40B4-BE49-F238E27FC236}">
                      <a16:creationId xmlns:a16="http://schemas.microsoft.com/office/drawing/2014/main" id="{05A8AB32-B691-E24E-88AE-C3C2D3D68138}"/>
                    </a:ext>
                  </a:extLst>
                </p:cNvPr>
                <p:cNvSpPr txBox="1"/>
                <p:nvPr/>
              </p:nvSpPr>
              <p:spPr>
                <a:xfrm>
                  <a:off x="9372920" y="2341256"/>
                  <a:ext cx="245112" cy="380295"/>
                </a:xfrm>
                <a:prstGeom prst="rect">
                  <a:avLst/>
                </a:prstGeom>
              </p:spPr>
              <p:txBody>
                <a:bodyPr/>
                <a:lstStyle/>
                <a:p>
                  <a:pPr/>
                  <a14:m>
                    <m:oMathPara xmlns:m="http://schemas.openxmlformats.org/officeDocument/2006/math">
                      <m:oMathParaPr>
                        <m:jc m:val="centerGroup"/>
                      </m:oMathParaPr>
                      <m:oMath xmlns:m="http://schemas.openxmlformats.org/officeDocument/2006/math">
                        <m:r>
                          <a:rPr>
                            <a:latin typeface="Cambria Math" panose="02040503050406030204" pitchFamily="18" charset="0"/>
                          </a:rPr>
                          <m:t>𝑧</m:t>
                        </m:r>
                      </m:oMath>
                    </m:oMathPara>
                  </a14:m>
                  <a:endParaRPr/>
                </a:p>
              </p:txBody>
            </p:sp>
          </mc:Choice>
          <mc:Fallback xmlns="">
            <p:sp>
              <p:nvSpPr>
                <p:cNvPr id="246" name="TextBox 53">
                  <a:extLst>
                    <a:ext uri="{FF2B5EF4-FFF2-40B4-BE49-F238E27FC236}">
                      <a16:creationId xmlns:a16="http://schemas.microsoft.com/office/drawing/2014/main" id="{05A8AB32-B691-E24E-88AE-C3C2D3D68138}"/>
                    </a:ext>
                  </a:extLst>
                </p:cNvPr>
                <p:cNvSpPr txBox="1">
                  <a:spLocks noRot="1" noChangeAspect="1" noMove="1" noResize="1" noEditPoints="1" noAdjustHandles="1" noChangeArrowheads="1" noChangeShapeType="1" noTextEdit="1"/>
                </p:cNvSpPr>
                <p:nvPr/>
              </p:nvSpPr>
              <p:spPr>
                <a:xfrm>
                  <a:off x="9372920" y="2341256"/>
                  <a:ext cx="245112" cy="380295"/>
                </a:xfrm>
                <a:prstGeom prst="rect">
                  <a:avLst/>
                </a:prstGeom>
                <a:blipFill>
                  <a:blip r:embed="rId5"/>
                  <a:stretch>
                    <a:fillRect r="-5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47" name="TextBox 54">
                  <a:extLst>
                    <a:ext uri="{FF2B5EF4-FFF2-40B4-BE49-F238E27FC236}">
                      <a16:creationId xmlns:a16="http://schemas.microsoft.com/office/drawing/2014/main" id="{C22CACE2-32B0-0440-8705-020A0BD17FB7}"/>
                    </a:ext>
                  </a:extLst>
                </p:cNvPr>
                <p:cNvSpPr txBox="1"/>
                <p:nvPr/>
              </p:nvSpPr>
              <p:spPr>
                <a:xfrm>
                  <a:off x="10605907" y="2341256"/>
                  <a:ext cx="241150" cy="380295"/>
                </a:xfrm>
                <a:prstGeom prst="rect">
                  <a:avLst/>
                </a:prstGeom>
              </p:spPr>
              <p:txBody>
                <a:bodyPr/>
                <a:lstStyle/>
                <a:p>
                  <a:pPr/>
                  <a14:m>
                    <m:oMathPara xmlns:m="http://schemas.openxmlformats.org/officeDocument/2006/math">
                      <m:oMathParaPr>
                        <m:jc m:val="centerGroup"/>
                      </m:oMathParaPr>
                      <m:oMath xmlns:m="http://schemas.openxmlformats.org/officeDocument/2006/math">
                        <m:r>
                          <a:rPr>
                            <a:latin typeface="Cambria Math" panose="02040503050406030204" pitchFamily="18" charset="0"/>
                          </a:rPr>
                          <m:t>𝑐</m:t>
                        </m:r>
                      </m:oMath>
                    </m:oMathPara>
                  </a14:m>
                  <a:endParaRPr/>
                </a:p>
              </p:txBody>
            </p:sp>
          </mc:Choice>
          <mc:Fallback xmlns="">
            <p:sp>
              <p:nvSpPr>
                <p:cNvPr id="247" name="TextBox 54">
                  <a:extLst>
                    <a:ext uri="{FF2B5EF4-FFF2-40B4-BE49-F238E27FC236}">
                      <a16:creationId xmlns:a16="http://schemas.microsoft.com/office/drawing/2014/main" id="{C22CACE2-32B0-0440-8705-020A0BD17FB7}"/>
                    </a:ext>
                  </a:extLst>
                </p:cNvPr>
                <p:cNvSpPr txBox="1">
                  <a:spLocks noRot="1" noChangeAspect="1" noMove="1" noResize="1" noEditPoints="1" noAdjustHandles="1" noChangeArrowheads="1" noChangeShapeType="1" noTextEdit="1"/>
                </p:cNvSpPr>
                <p:nvPr/>
              </p:nvSpPr>
              <p:spPr>
                <a:xfrm>
                  <a:off x="10605907" y="2341256"/>
                  <a:ext cx="241150" cy="380295"/>
                </a:xfrm>
                <a:prstGeom prst="rect">
                  <a:avLst/>
                </a:prstGeom>
                <a:blipFill>
                  <a:blip r:embed="rId6"/>
                  <a:stretch>
                    <a:fillRect r="-5000"/>
                  </a:stretch>
                </a:blipFill>
              </p:spPr>
              <p:txBody>
                <a:bodyPr/>
                <a:lstStyle/>
                <a:p>
                  <a:r>
                    <a:rPr lang="zh-CN" altLang="en-US">
                      <a:noFill/>
                    </a:rPr>
                    <a:t> </a:t>
                  </a:r>
                </a:p>
              </p:txBody>
            </p:sp>
          </mc:Fallback>
        </mc:AlternateContent>
      </p:grpSp>
      <p:grpSp>
        <p:nvGrpSpPr>
          <p:cNvPr id="4" name="组合 3">
            <a:extLst>
              <a:ext uri="{FF2B5EF4-FFF2-40B4-BE49-F238E27FC236}">
                <a16:creationId xmlns:a16="http://schemas.microsoft.com/office/drawing/2014/main" id="{B487BB61-8735-6844-8605-02DF9B8BB411}"/>
              </a:ext>
            </a:extLst>
          </p:cNvPr>
          <p:cNvGrpSpPr/>
          <p:nvPr/>
        </p:nvGrpSpPr>
        <p:grpSpPr>
          <a:xfrm>
            <a:off x="6564531" y="3067184"/>
            <a:ext cx="4286932" cy="2378272"/>
            <a:chOff x="6564531" y="3067184"/>
            <a:chExt cx="4286932" cy="2378272"/>
          </a:xfrm>
        </p:grpSpPr>
        <p:sp>
          <p:nvSpPr>
            <p:cNvPr id="197" name="Connector: Elbow 61">
              <a:extLst>
                <a:ext uri="{FF2B5EF4-FFF2-40B4-BE49-F238E27FC236}">
                  <a16:creationId xmlns:a16="http://schemas.microsoft.com/office/drawing/2014/main" id="{0D617514-2DC3-2F44-9AB2-34BCE0A643E4}"/>
                </a:ext>
              </a:extLst>
            </p:cNvPr>
            <p:cNvSpPr/>
            <p:nvPr/>
          </p:nvSpPr>
          <p:spPr>
            <a:xfrm rot="5400000">
              <a:off x="9466513" y="3484212"/>
              <a:ext cx="1801978" cy="967922"/>
            </a:xfrm>
            <a:prstGeom prst="bentConnector2">
              <a:avLst/>
            </a:prstGeom>
            <a:noFill/>
            <a:ln w="28575">
              <a:solidFill>
                <a:srgbClr val="4D99EE"/>
              </a:solidFill>
              <a:round/>
              <a:tailEnd type="triangle" w="med" len="med"/>
            </a:ln>
          </p:spPr>
          <p:style>
            <a:lnRef idx="1">
              <a:schemeClr val="accent1"/>
            </a:lnRef>
            <a:fillRef idx="0">
              <a:schemeClr val="accent1"/>
            </a:fillRef>
            <a:effectRef idx="0">
              <a:schemeClr val="accent1"/>
            </a:effectRef>
            <a:fontRef idx="minor"/>
          </p:style>
        </p:sp>
        <p:grpSp>
          <p:nvGrpSpPr>
            <p:cNvPr id="248" name="Group 56">
              <a:extLst>
                <a:ext uri="{FF2B5EF4-FFF2-40B4-BE49-F238E27FC236}">
                  <a16:creationId xmlns:a16="http://schemas.microsoft.com/office/drawing/2014/main" id="{89C79507-F6F7-CC45-B288-0140C661E172}"/>
                </a:ext>
              </a:extLst>
            </p:cNvPr>
            <p:cNvGrpSpPr/>
            <p:nvPr/>
          </p:nvGrpSpPr>
          <p:grpSpPr>
            <a:xfrm>
              <a:off x="6726949" y="4581128"/>
              <a:ext cx="768017" cy="523895"/>
              <a:chOff x="6461640" y="3580200"/>
              <a:chExt cx="558360" cy="380880"/>
            </a:xfrm>
          </p:grpSpPr>
          <p:sp>
            <p:nvSpPr>
              <p:cNvPr id="249" name="Rectangle 89">
                <a:extLst>
                  <a:ext uri="{FF2B5EF4-FFF2-40B4-BE49-F238E27FC236}">
                    <a16:creationId xmlns:a16="http://schemas.microsoft.com/office/drawing/2014/main" id="{562E22ED-61A1-A74E-A59E-A694183E56DA}"/>
                  </a:ext>
                </a:extLst>
              </p:cNvPr>
              <p:cNvSpPr/>
              <p:nvPr/>
            </p:nvSpPr>
            <p:spPr>
              <a:xfrm>
                <a:off x="6461640" y="3580200"/>
                <a:ext cx="139320" cy="126720"/>
              </a:xfrm>
              <a:prstGeom prst="rect">
                <a:avLst/>
              </a:prstGeom>
              <a:solidFill>
                <a:schemeClr val="tx2">
                  <a:lumMod val="20000"/>
                  <a:lumOff val="80000"/>
                </a:schemeClr>
              </a:solidFill>
              <a:ln>
                <a:solidFill>
                  <a:schemeClr val="bg1"/>
                </a:solidFill>
                <a:round/>
              </a:ln>
            </p:spPr>
            <p:style>
              <a:lnRef idx="2">
                <a:schemeClr val="accent1">
                  <a:shade val="50000"/>
                </a:schemeClr>
              </a:lnRef>
              <a:fillRef idx="1">
                <a:schemeClr val="accent1"/>
              </a:fillRef>
              <a:effectRef idx="0">
                <a:schemeClr val="accent1"/>
              </a:effectRef>
              <a:fontRef idx="minor"/>
            </p:style>
          </p:sp>
          <p:sp>
            <p:nvSpPr>
              <p:cNvPr id="250" name="Rectangle 90">
                <a:extLst>
                  <a:ext uri="{FF2B5EF4-FFF2-40B4-BE49-F238E27FC236}">
                    <a16:creationId xmlns:a16="http://schemas.microsoft.com/office/drawing/2014/main" id="{DE56EA35-CC8B-3549-B2D8-74FD9354C163}"/>
                  </a:ext>
                </a:extLst>
              </p:cNvPr>
              <p:cNvSpPr/>
              <p:nvPr/>
            </p:nvSpPr>
            <p:spPr>
              <a:xfrm>
                <a:off x="6741000" y="3580200"/>
                <a:ext cx="139320" cy="126720"/>
              </a:xfrm>
              <a:prstGeom prst="rect">
                <a:avLst/>
              </a:prstGeom>
              <a:solidFill>
                <a:schemeClr val="tx2">
                  <a:lumMod val="20000"/>
                  <a:lumOff val="80000"/>
                </a:schemeClr>
              </a:solidFill>
              <a:ln>
                <a:solidFill>
                  <a:schemeClr val="bg1"/>
                </a:solidFill>
                <a:round/>
              </a:ln>
            </p:spPr>
            <p:style>
              <a:lnRef idx="2">
                <a:schemeClr val="accent1">
                  <a:shade val="50000"/>
                </a:schemeClr>
              </a:lnRef>
              <a:fillRef idx="1">
                <a:schemeClr val="accent1"/>
              </a:fillRef>
              <a:effectRef idx="0">
                <a:schemeClr val="accent1"/>
              </a:effectRef>
              <a:fontRef idx="minor"/>
            </p:style>
          </p:sp>
          <p:sp>
            <p:nvSpPr>
              <p:cNvPr id="251" name="Rectangle 91">
                <a:extLst>
                  <a:ext uri="{FF2B5EF4-FFF2-40B4-BE49-F238E27FC236}">
                    <a16:creationId xmlns:a16="http://schemas.microsoft.com/office/drawing/2014/main" id="{608263D8-0A2B-1A40-B39B-A99371C5D3C1}"/>
                  </a:ext>
                </a:extLst>
              </p:cNvPr>
              <p:cNvSpPr/>
              <p:nvPr/>
            </p:nvSpPr>
            <p:spPr>
              <a:xfrm>
                <a:off x="6601320" y="3580200"/>
                <a:ext cx="139320" cy="126720"/>
              </a:xfrm>
              <a:prstGeom prst="rect">
                <a:avLst/>
              </a:prstGeom>
              <a:solidFill>
                <a:schemeClr val="tx2">
                  <a:lumMod val="20000"/>
                  <a:lumOff val="80000"/>
                </a:schemeClr>
              </a:solidFill>
              <a:ln>
                <a:solidFill>
                  <a:schemeClr val="bg1"/>
                </a:solidFill>
                <a:round/>
              </a:ln>
            </p:spPr>
            <p:style>
              <a:lnRef idx="2">
                <a:schemeClr val="accent1">
                  <a:shade val="50000"/>
                </a:schemeClr>
              </a:lnRef>
              <a:fillRef idx="1">
                <a:schemeClr val="accent1"/>
              </a:fillRef>
              <a:effectRef idx="0">
                <a:schemeClr val="accent1"/>
              </a:effectRef>
              <a:fontRef idx="minor"/>
            </p:style>
          </p:sp>
          <p:sp>
            <p:nvSpPr>
              <p:cNvPr id="252" name="Rectangle 92">
                <a:extLst>
                  <a:ext uri="{FF2B5EF4-FFF2-40B4-BE49-F238E27FC236}">
                    <a16:creationId xmlns:a16="http://schemas.microsoft.com/office/drawing/2014/main" id="{FE370301-174C-194D-B7EA-A6A2DFFF2C88}"/>
                  </a:ext>
                </a:extLst>
              </p:cNvPr>
              <p:cNvSpPr/>
              <p:nvPr/>
            </p:nvSpPr>
            <p:spPr>
              <a:xfrm>
                <a:off x="6880680" y="3580200"/>
                <a:ext cx="139320" cy="126720"/>
              </a:xfrm>
              <a:prstGeom prst="rect">
                <a:avLst/>
              </a:prstGeom>
              <a:solidFill>
                <a:schemeClr val="tx2">
                  <a:lumMod val="20000"/>
                  <a:lumOff val="80000"/>
                </a:schemeClr>
              </a:solidFill>
              <a:ln>
                <a:solidFill>
                  <a:schemeClr val="bg1"/>
                </a:solidFill>
                <a:round/>
              </a:ln>
            </p:spPr>
            <p:style>
              <a:lnRef idx="2">
                <a:schemeClr val="accent1">
                  <a:shade val="50000"/>
                </a:schemeClr>
              </a:lnRef>
              <a:fillRef idx="1">
                <a:schemeClr val="accent1"/>
              </a:fillRef>
              <a:effectRef idx="0">
                <a:schemeClr val="accent1"/>
              </a:effectRef>
              <a:fontRef idx="minor"/>
            </p:style>
          </p:sp>
          <p:sp>
            <p:nvSpPr>
              <p:cNvPr id="253" name="Rectangle 93">
                <a:extLst>
                  <a:ext uri="{FF2B5EF4-FFF2-40B4-BE49-F238E27FC236}">
                    <a16:creationId xmlns:a16="http://schemas.microsoft.com/office/drawing/2014/main" id="{31609279-CD34-4346-98C2-2AD3FFAE1B1D}"/>
                  </a:ext>
                </a:extLst>
              </p:cNvPr>
              <p:cNvSpPr/>
              <p:nvPr/>
            </p:nvSpPr>
            <p:spPr>
              <a:xfrm>
                <a:off x="6461640" y="3707280"/>
                <a:ext cx="139320" cy="126720"/>
              </a:xfrm>
              <a:prstGeom prst="rect">
                <a:avLst/>
              </a:prstGeom>
              <a:solidFill>
                <a:schemeClr val="tx2">
                  <a:lumMod val="20000"/>
                  <a:lumOff val="80000"/>
                </a:schemeClr>
              </a:solidFill>
              <a:ln>
                <a:solidFill>
                  <a:schemeClr val="bg1"/>
                </a:solidFill>
                <a:round/>
              </a:ln>
            </p:spPr>
            <p:style>
              <a:lnRef idx="2">
                <a:schemeClr val="accent1">
                  <a:shade val="50000"/>
                </a:schemeClr>
              </a:lnRef>
              <a:fillRef idx="1">
                <a:schemeClr val="accent1"/>
              </a:fillRef>
              <a:effectRef idx="0">
                <a:schemeClr val="accent1"/>
              </a:effectRef>
              <a:fontRef idx="minor"/>
            </p:style>
          </p:sp>
          <p:sp>
            <p:nvSpPr>
              <p:cNvPr id="254" name="Rectangle 94">
                <a:extLst>
                  <a:ext uri="{FF2B5EF4-FFF2-40B4-BE49-F238E27FC236}">
                    <a16:creationId xmlns:a16="http://schemas.microsoft.com/office/drawing/2014/main" id="{99DEE2A1-E88B-4D45-9F19-557BC8D83C86}"/>
                  </a:ext>
                </a:extLst>
              </p:cNvPr>
              <p:cNvSpPr/>
              <p:nvPr/>
            </p:nvSpPr>
            <p:spPr>
              <a:xfrm>
                <a:off x="6741000" y="3707280"/>
                <a:ext cx="139320" cy="126720"/>
              </a:xfrm>
              <a:prstGeom prst="rect">
                <a:avLst/>
              </a:prstGeom>
              <a:solidFill>
                <a:schemeClr val="tx2">
                  <a:lumMod val="20000"/>
                  <a:lumOff val="80000"/>
                </a:schemeClr>
              </a:solidFill>
              <a:ln>
                <a:solidFill>
                  <a:schemeClr val="bg1"/>
                </a:solidFill>
                <a:round/>
              </a:ln>
            </p:spPr>
            <p:style>
              <a:lnRef idx="2">
                <a:schemeClr val="accent1">
                  <a:shade val="50000"/>
                </a:schemeClr>
              </a:lnRef>
              <a:fillRef idx="1">
                <a:schemeClr val="accent1"/>
              </a:fillRef>
              <a:effectRef idx="0">
                <a:schemeClr val="accent1"/>
              </a:effectRef>
              <a:fontRef idx="minor"/>
            </p:style>
          </p:sp>
          <p:sp>
            <p:nvSpPr>
              <p:cNvPr id="255" name="Rectangle 95">
                <a:extLst>
                  <a:ext uri="{FF2B5EF4-FFF2-40B4-BE49-F238E27FC236}">
                    <a16:creationId xmlns:a16="http://schemas.microsoft.com/office/drawing/2014/main" id="{0E4BF6A3-AD83-304C-AFD1-12B8829608BC}"/>
                  </a:ext>
                </a:extLst>
              </p:cNvPr>
              <p:cNvSpPr/>
              <p:nvPr/>
            </p:nvSpPr>
            <p:spPr>
              <a:xfrm>
                <a:off x="6601320" y="3707280"/>
                <a:ext cx="139320" cy="126720"/>
              </a:xfrm>
              <a:prstGeom prst="rect">
                <a:avLst/>
              </a:prstGeom>
              <a:solidFill>
                <a:schemeClr val="tx2">
                  <a:lumMod val="20000"/>
                  <a:lumOff val="80000"/>
                </a:schemeClr>
              </a:solidFill>
              <a:ln>
                <a:solidFill>
                  <a:schemeClr val="bg1"/>
                </a:solidFill>
                <a:round/>
              </a:ln>
            </p:spPr>
            <p:style>
              <a:lnRef idx="2">
                <a:schemeClr val="accent1">
                  <a:shade val="50000"/>
                </a:schemeClr>
              </a:lnRef>
              <a:fillRef idx="1">
                <a:schemeClr val="accent1"/>
              </a:fillRef>
              <a:effectRef idx="0">
                <a:schemeClr val="accent1"/>
              </a:effectRef>
              <a:fontRef idx="minor"/>
            </p:style>
          </p:sp>
          <p:sp>
            <p:nvSpPr>
              <p:cNvPr id="256" name="Rectangle 96">
                <a:extLst>
                  <a:ext uri="{FF2B5EF4-FFF2-40B4-BE49-F238E27FC236}">
                    <a16:creationId xmlns:a16="http://schemas.microsoft.com/office/drawing/2014/main" id="{EF35F681-56EA-8F47-AA66-A46C56E82EE0}"/>
                  </a:ext>
                </a:extLst>
              </p:cNvPr>
              <p:cNvSpPr/>
              <p:nvPr/>
            </p:nvSpPr>
            <p:spPr>
              <a:xfrm>
                <a:off x="6880680" y="3707280"/>
                <a:ext cx="139320" cy="126720"/>
              </a:xfrm>
              <a:prstGeom prst="rect">
                <a:avLst/>
              </a:prstGeom>
              <a:solidFill>
                <a:schemeClr val="tx2">
                  <a:lumMod val="20000"/>
                  <a:lumOff val="80000"/>
                </a:schemeClr>
              </a:solidFill>
              <a:ln>
                <a:solidFill>
                  <a:schemeClr val="bg1"/>
                </a:solidFill>
                <a:round/>
              </a:ln>
            </p:spPr>
            <p:style>
              <a:lnRef idx="2">
                <a:schemeClr val="accent1">
                  <a:shade val="50000"/>
                </a:schemeClr>
              </a:lnRef>
              <a:fillRef idx="1">
                <a:schemeClr val="accent1"/>
              </a:fillRef>
              <a:effectRef idx="0">
                <a:schemeClr val="accent1"/>
              </a:effectRef>
              <a:fontRef idx="minor"/>
            </p:style>
          </p:sp>
          <p:sp>
            <p:nvSpPr>
              <p:cNvPr id="257" name="Rectangle 97">
                <a:extLst>
                  <a:ext uri="{FF2B5EF4-FFF2-40B4-BE49-F238E27FC236}">
                    <a16:creationId xmlns:a16="http://schemas.microsoft.com/office/drawing/2014/main" id="{A9C7815E-D7B6-ED4B-A292-2630F09CAAC6}"/>
                  </a:ext>
                </a:extLst>
              </p:cNvPr>
              <p:cNvSpPr/>
              <p:nvPr/>
            </p:nvSpPr>
            <p:spPr>
              <a:xfrm>
                <a:off x="6461640" y="3834360"/>
                <a:ext cx="139320" cy="126720"/>
              </a:xfrm>
              <a:prstGeom prst="rect">
                <a:avLst/>
              </a:prstGeom>
              <a:solidFill>
                <a:schemeClr val="tx2">
                  <a:lumMod val="20000"/>
                  <a:lumOff val="80000"/>
                </a:schemeClr>
              </a:solidFill>
              <a:ln>
                <a:solidFill>
                  <a:schemeClr val="bg1"/>
                </a:solidFill>
                <a:round/>
              </a:ln>
            </p:spPr>
            <p:style>
              <a:lnRef idx="2">
                <a:schemeClr val="accent1">
                  <a:shade val="50000"/>
                </a:schemeClr>
              </a:lnRef>
              <a:fillRef idx="1">
                <a:schemeClr val="accent1"/>
              </a:fillRef>
              <a:effectRef idx="0">
                <a:schemeClr val="accent1"/>
              </a:effectRef>
              <a:fontRef idx="minor"/>
            </p:style>
          </p:sp>
          <p:sp>
            <p:nvSpPr>
              <p:cNvPr id="258" name="Rectangle 98">
                <a:extLst>
                  <a:ext uri="{FF2B5EF4-FFF2-40B4-BE49-F238E27FC236}">
                    <a16:creationId xmlns:a16="http://schemas.microsoft.com/office/drawing/2014/main" id="{E34BFE4D-7998-7240-BD26-D328367B0411}"/>
                  </a:ext>
                </a:extLst>
              </p:cNvPr>
              <p:cNvSpPr/>
              <p:nvPr/>
            </p:nvSpPr>
            <p:spPr>
              <a:xfrm>
                <a:off x="6741000" y="3834360"/>
                <a:ext cx="139320" cy="126720"/>
              </a:xfrm>
              <a:prstGeom prst="rect">
                <a:avLst/>
              </a:prstGeom>
              <a:solidFill>
                <a:schemeClr val="tx2">
                  <a:lumMod val="20000"/>
                  <a:lumOff val="80000"/>
                </a:schemeClr>
              </a:solidFill>
              <a:ln>
                <a:solidFill>
                  <a:schemeClr val="bg1"/>
                </a:solidFill>
                <a:round/>
              </a:ln>
            </p:spPr>
            <p:style>
              <a:lnRef idx="2">
                <a:schemeClr val="accent1">
                  <a:shade val="50000"/>
                </a:schemeClr>
              </a:lnRef>
              <a:fillRef idx="1">
                <a:schemeClr val="accent1"/>
              </a:fillRef>
              <a:effectRef idx="0">
                <a:schemeClr val="accent1"/>
              </a:effectRef>
              <a:fontRef idx="minor"/>
            </p:style>
          </p:sp>
          <p:sp>
            <p:nvSpPr>
              <p:cNvPr id="259" name="Rectangle 99">
                <a:extLst>
                  <a:ext uri="{FF2B5EF4-FFF2-40B4-BE49-F238E27FC236}">
                    <a16:creationId xmlns:a16="http://schemas.microsoft.com/office/drawing/2014/main" id="{E9E325D8-8D0E-F848-99A4-DF7E47DE1458}"/>
                  </a:ext>
                </a:extLst>
              </p:cNvPr>
              <p:cNvSpPr/>
              <p:nvPr/>
            </p:nvSpPr>
            <p:spPr>
              <a:xfrm>
                <a:off x="6601320" y="3834360"/>
                <a:ext cx="139320" cy="126720"/>
              </a:xfrm>
              <a:prstGeom prst="rect">
                <a:avLst/>
              </a:prstGeom>
              <a:solidFill>
                <a:schemeClr val="tx2">
                  <a:lumMod val="20000"/>
                  <a:lumOff val="80000"/>
                </a:schemeClr>
              </a:solidFill>
              <a:ln>
                <a:solidFill>
                  <a:schemeClr val="bg1"/>
                </a:solidFill>
                <a:round/>
              </a:ln>
            </p:spPr>
            <p:style>
              <a:lnRef idx="2">
                <a:schemeClr val="accent1">
                  <a:shade val="50000"/>
                </a:schemeClr>
              </a:lnRef>
              <a:fillRef idx="1">
                <a:schemeClr val="accent1"/>
              </a:fillRef>
              <a:effectRef idx="0">
                <a:schemeClr val="accent1"/>
              </a:effectRef>
              <a:fontRef idx="minor"/>
            </p:style>
          </p:sp>
          <p:sp>
            <p:nvSpPr>
              <p:cNvPr id="260" name="Rectangle 100">
                <a:extLst>
                  <a:ext uri="{FF2B5EF4-FFF2-40B4-BE49-F238E27FC236}">
                    <a16:creationId xmlns:a16="http://schemas.microsoft.com/office/drawing/2014/main" id="{04EBF761-2063-2442-BE1B-EC265A37DA8B}"/>
                  </a:ext>
                </a:extLst>
              </p:cNvPr>
              <p:cNvSpPr/>
              <p:nvPr/>
            </p:nvSpPr>
            <p:spPr>
              <a:xfrm>
                <a:off x="6880680" y="3834360"/>
                <a:ext cx="139320" cy="126720"/>
              </a:xfrm>
              <a:prstGeom prst="rect">
                <a:avLst/>
              </a:prstGeom>
              <a:solidFill>
                <a:schemeClr val="tx2">
                  <a:lumMod val="20000"/>
                  <a:lumOff val="80000"/>
                </a:schemeClr>
              </a:solidFill>
              <a:ln>
                <a:solidFill>
                  <a:schemeClr val="bg1"/>
                </a:solidFill>
                <a:round/>
              </a:ln>
            </p:spPr>
            <p:style>
              <a:lnRef idx="2">
                <a:schemeClr val="accent1">
                  <a:shade val="50000"/>
                </a:schemeClr>
              </a:lnRef>
              <a:fillRef idx="1">
                <a:schemeClr val="accent1"/>
              </a:fillRef>
              <a:effectRef idx="0">
                <a:schemeClr val="accent1"/>
              </a:effectRef>
              <a:fontRef idx="minor"/>
            </p:style>
          </p:sp>
        </p:grpSp>
        <p:grpSp>
          <p:nvGrpSpPr>
            <p:cNvPr id="261" name="Group 57">
              <a:extLst>
                <a:ext uri="{FF2B5EF4-FFF2-40B4-BE49-F238E27FC236}">
                  <a16:creationId xmlns:a16="http://schemas.microsoft.com/office/drawing/2014/main" id="{204D6CA3-14D4-AE49-B63A-322368DD0CD3}"/>
                </a:ext>
              </a:extLst>
            </p:cNvPr>
            <p:cNvGrpSpPr/>
            <p:nvPr/>
          </p:nvGrpSpPr>
          <p:grpSpPr>
            <a:xfrm>
              <a:off x="7892077" y="4581128"/>
              <a:ext cx="768017" cy="523895"/>
              <a:chOff x="7266240" y="3580200"/>
              <a:chExt cx="558360" cy="380880"/>
            </a:xfrm>
          </p:grpSpPr>
          <p:sp>
            <p:nvSpPr>
              <p:cNvPr id="262" name="Rectangle 77">
                <a:extLst>
                  <a:ext uri="{FF2B5EF4-FFF2-40B4-BE49-F238E27FC236}">
                    <a16:creationId xmlns:a16="http://schemas.microsoft.com/office/drawing/2014/main" id="{D0582CF6-4FE3-CA4C-8FAE-EC8D61157E8A}"/>
                  </a:ext>
                </a:extLst>
              </p:cNvPr>
              <p:cNvSpPr/>
              <p:nvPr/>
            </p:nvSpPr>
            <p:spPr>
              <a:xfrm>
                <a:off x="7266240" y="3580200"/>
                <a:ext cx="139320" cy="126720"/>
              </a:xfrm>
              <a:prstGeom prst="rect">
                <a:avLst/>
              </a:prstGeom>
              <a:solidFill>
                <a:schemeClr val="accent2">
                  <a:lumMod val="40000"/>
                  <a:lumOff val="60000"/>
                </a:schemeClr>
              </a:solidFill>
              <a:ln>
                <a:solidFill>
                  <a:schemeClr val="bg1"/>
                </a:solidFill>
                <a:round/>
              </a:ln>
            </p:spPr>
            <p:style>
              <a:lnRef idx="2">
                <a:schemeClr val="accent1">
                  <a:shade val="50000"/>
                </a:schemeClr>
              </a:lnRef>
              <a:fillRef idx="1">
                <a:schemeClr val="accent1"/>
              </a:fillRef>
              <a:effectRef idx="0">
                <a:schemeClr val="accent1"/>
              </a:effectRef>
              <a:fontRef idx="minor"/>
            </p:style>
          </p:sp>
          <p:sp>
            <p:nvSpPr>
              <p:cNvPr id="263" name="Rectangle 78">
                <a:extLst>
                  <a:ext uri="{FF2B5EF4-FFF2-40B4-BE49-F238E27FC236}">
                    <a16:creationId xmlns:a16="http://schemas.microsoft.com/office/drawing/2014/main" id="{79C78494-F1F0-E948-B10C-0C11DBE8EE2C}"/>
                  </a:ext>
                </a:extLst>
              </p:cNvPr>
              <p:cNvSpPr/>
              <p:nvPr/>
            </p:nvSpPr>
            <p:spPr>
              <a:xfrm>
                <a:off x="7545600" y="3580200"/>
                <a:ext cx="139320" cy="126720"/>
              </a:xfrm>
              <a:prstGeom prst="rect">
                <a:avLst/>
              </a:prstGeom>
              <a:solidFill>
                <a:schemeClr val="accent2">
                  <a:lumMod val="40000"/>
                  <a:lumOff val="60000"/>
                </a:schemeClr>
              </a:solidFill>
              <a:ln>
                <a:solidFill>
                  <a:schemeClr val="bg1"/>
                </a:solidFill>
                <a:round/>
              </a:ln>
            </p:spPr>
            <p:style>
              <a:lnRef idx="2">
                <a:schemeClr val="accent1">
                  <a:shade val="50000"/>
                </a:schemeClr>
              </a:lnRef>
              <a:fillRef idx="1">
                <a:schemeClr val="accent1"/>
              </a:fillRef>
              <a:effectRef idx="0">
                <a:schemeClr val="accent1"/>
              </a:effectRef>
              <a:fontRef idx="minor"/>
            </p:style>
          </p:sp>
          <p:sp>
            <p:nvSpPr>
              <p:cNvPr id="264" name="Rectangle 79">
                <a:extLst>
                  <a:ext uri="{FF2B5EF4-FFF2-40B4-BE49-F238E27FC236}">
                    <a16:creationId xmlns:a16="http://schemas.microsoft.com/office/drawing/2014/main" id="{42A7FABD-2C42-4A4E-A66D-21C9C0AFF319}"/>
                  </a:ext>
                </a:extLst>
              </p:cNvPr>
              <p:cNvSpPr/>
              <p:nvPr/>
            </p:nvSpPr>
            <p:spPr>
              <a:xfrm>
                <a:off x="7405920" y="3580200"/>
                <a:ext cx="139320" cy="126720"/>
              </a:xfrm>
              <a:prstGeom prst="rect">
                <a:avLst/>
              </a:prstGeom>
              <a:solidFill>
                <a:schemeClr val="accent2">
                  <a:lumMod val="40000"/>
                  <a:lumOff val="60000"/>
                </a:schemeClr>
              </a:solidFill>
              <a:ln>
                <a:solidFill>
                  <a:schemeClr val="bg1"/>
                </a:solidFill>
                <a:round/>
              </a:ln>
            </p:spPr>
            <p:style>
              <a:lnRef idx="2">
                <a:schemeClr val="accent1">
                  <a:shade val="50000"/>
                </a:schemeClr>
              </a:lnRef>
              <a:fillRef idx="1">
                <a:schemeClr val="accent1"/>
              </a:fillRef>
              <a:effectRef idx="0">
                <a:schemeClr val="accent1"/>
              </a:effectRef>
              <a:fontRef idx="minor"/>
            </p:style>
          </p:sp>
          <p:sp>
            <p:nvSpPr>
              <p:cNvPr id="265" name="Rectangle 80">
                <a:extLst>
                  <a:ext uri="{FF2B5EF4-FFF2-40B4-BE49-F238E27FC236}">
                    <a16:creationId xmlns:a16="http://schemas.microsoft.com/office/drawing/2014/main" id="{23F0457A-5703-6542-8788-5C5004F1C460}"/>
                  </a:ext>
                </a:extLst>
              </p:cNvPr>
              <p:cNvSpPr/>
              <p:nvPr/>
            </p:nvSpPr>
            <p:spPr>
              <a:xfrm>
                <a:off x="7685280" y="3580200"/>
                <a:ext cx="139320" cy="126720"/>
              </a:xfrm>
              <a:prstGeom prst="rect">
                <a:avLst/>
              </a:prstGeom>
              <a:solidFill>
                <a:schemeClr val="accent2">
                  <a:lumMod val="40000"/>
                  <a:lumOff val="60000"/>
                </a:schemeClr>
              </a:solidFill>
              <a:ln>
                <a:solidFill>
                  <a:schemeClr val="bg1"/>
                </a:solidFill>
                <a:round/>
              </a:ln>
            </p:spPr>
            <p:style>
              <a:lnRef idx="2">
                <a:schemeClr val="accent1">
                  <a:shade val="50000"/>
                </a:schemeClr>
              </a:lnRef>
              <a:fillRef idx="1">
                <a:schemeClr val="accent1"/>
              </a:fillRef>
              <a:effectRef idx="0">
                <a:schemeClr val="accent1"/>
              </a:effectRef>
              <a:fontRef idx="minor"/>
            </p:style>
          </p:sp>
          <p:sp>
            <p:nvSpPr>
              <p:cNvPr id="266" name="Rectangle 81">
                <a:extLst>
                  <a:ext uri="{FF2B5EF4-FFF2-40B4-BE49-F238E27FC236}">
                    <a16:creationId xmlns:a16="http://schemas.microsoft.com/office/drawing/2014/main" id="{2D73194D-E780-AF44-96F0-09BD51ADD002}"/>
                  </a:ext>
                </a:extLst>
              </p:cNvPr>
              <p:cNvSpPr/>
              <p:nvPr/>
            </p:nvSpPr>
            <p:spPr>
              <a:xfrm>
                <a:off x="7266240" y="3707280"/>
                <a:ext cx="139320" cy="126720"/>
              </a:xfrm>
              <a:prstGeom prst="rect">
                <a:avLst/>
              </a:prstGeom>
              <a:solidFill>
                <a:schemeClr val="accent2">
                  <a:lumMod val="40000"/>
                  <a:lumOff val="60000"/>
                </a:schemeClr>
              </a:solidFill>
              <a:ln>
                <a:solidFill>
                  <a:schemeClr val="bg1"/>
                </a:solidFill>
                <a:round/>
              </a:ln>
            </p:spPr>
            <p:style>
              <a:lnRef idx="2">
                <a:schemeClr val="accent1">
                  <a:shade val="50000"/>
                </a:schemeClr>
              </a:lnRef>
              <a:fillRef idx="1">
                <a:schemeClr val="accent1"/>
              </a:fillRef>
              <a:effectRef idx="0">
                <a:schemeClr val="accent1"/>
              </a:effectRef>
              <a:fontRef idx="minor"/>
            </p:style>
          </p:sp>
          <p:sp>
            <p:nvSpPr>
              <p:cNvPr id="267" name="Rectangle 82">
                <a:extLst>
                  <a:ext uri="{FF2B5EF4-FFF2-40B4-BE49-F238E27FC236}">
                    <a16:creationId xmlns:a16="http://schemas.microsoft.com/office/drawing/2014/main" id="{3C086919-119A-FA4E-8CEF-8034B817FB7A}"/>
                  </a:ext>
                </a:extLst>
              </p:cNvPr>
              <p:cNvSpPr/>
              <p:nvPr/>
            </p:nvSpPr>
            <p:spPr>
              <a:xfrm>
                <a:off x="7545600" y="3707280"/>
                <a:ext cx="139320" cy="126720"/>
              </a:xfrm>
              <a:prstGeom prst="rect">
                <a:avLst/>
              </a:prstGeom>
              <a:solidFill>
                <a:schemeClr val="accent2">
                  <a:lumMod val="40000"/>
                  <a:lumOff val="60000"/>
                </a:schemeClr>
              </a:solidFill>
              <a:ln>
                <a:solidFill>
                  <a:schemeClr val="bg1"/>
                </a:solidFill>
                <a:round/>
              </a:ln>
            </p:spPr>
            <p:style>
              <a:lnRef idx="2">
                <a:schemeClr val="accent1">
                  <a:shade val="50000"/>
                </a:schemeClr>
              </a:lnRef>
              <a:fillRef idx="1">
                <a:schemeClr val="accent1"/>
              </a:fillRef>
              <a:effectRef idx="0">
                <a:schemeClr val="accent1"/>
              </a:effectRef>
              <a:fontRef idx="minor"/>
            </p:style>
          </p:sp>
          <p:sp>
            <p:nvSpPr>
              <p:cNvPr id="268" name="Rectangle 83">
                <a:extLst>
                  <a:ext uri="{FF2B5EF4-FFF2-40B4-BE49-F238E27FC236}">
                    <a16:creationId xmlns:a16="http://schemas.microsoft.com/office/drawing/2014/main" id="{9D852066-7CB5-A848-91D8-809E88F2DC39}"/>
                  </a:ext>
                </a:extLst>
              </p:cNvPr>
              <p:cNvSpPr/>
              <p:nvPr/>
            </p:nvSpPr>
            <p:spPr>
              <a:xfrm>
                <a:off x="7405920" y="3707280"/>
                <a:ext cx="139320" cy="126720"/>
              </a:xfrm>
              <a:prstGeom prst="rect">
                <a:avLst/>
              </a:prstGeom>
              <a:solidFill>
                <a:schemeClr val="accent2">
                  <a:lumMod val="40000"/>
                  <a:lumOff val="60000"/>
                </a:schemeClr>
              </a:solidFill>
              <a:ln>
                <a:solidFill>
                  <a:schemeClr val="bg1"/>
                </a:solidFill>
                <a:round/>
              </a:ln>
            </p:spPr>
            <p:style>
              <a:lnRef idx="2">
                <a:schemeClr val="accent1">
                  <a:shade val="50000"/>
                </a:schemeClr>
              </a:lnRef>
              <a:fillRef idx="1">
                <a:schemeClr val="accent1"/>
              </a:fillRef>
              <a:effectRef idx="0">
                <a:schemeClr val="accent1"/>
              </a:effectRef>
              <a:fontRef idx="minor"/>
            </p:style>
          </p:sp>
          <p:sp>
            <p:nvSpPr>
              <p:cNvPr id="269" name="Rectangle 84">
                <a:extLst>
                  <a:ext uri="{FF2B5EF4-FFF2-40B4-BE49-F238E27FC236}">
                    <a16:creationId xmlns:a16="http://schemas.microsoft.com/office/drawing/2014/main" id="{16E48C07-D90D-6E42-8B1C-5C9FD4042A9B}"/>
                  </a:ext>
                </a:extLst>
              </p:cNvPr>
              <p:cNvSpPr/>
              <p:nvPr/>
            </p:nvSpPr>
            <p:spPr>
              <a:xfrm>
                <a:off x="7685280" y="3707280"/>
                <a:ext cx="139320" cy="126720"/>
              </a:xfrm>
              <a:prstGeom prst="rect">
                <a:avLst/>
              </a:prstGeom>
              <a:solidFill>
                <a:schemeClr val="accent2">
                  <a:lumMod val="40000"/>
                  <a:lumOff val="60000"/>
                </a:schemeClr>
              </a:solidFill>
              <a:ln>
                <a:solidFill>
                  <a:schemeClr val="bg1"/>
                </a:solidFill>
                <a:round/>
              </a:ln>
            </p:spPr>
            <p:style>
              <a:lnRef idx="2">
                <a:schemeClr val="accent1">
                  <a:shade val="50000"/>
                </a:schemeClr>
              </a:lnRef>
              <a:fillRef idx="1">
                <a:schemeClr val="accent1"/>
              </a:fillRef>
              <a:effectRef idx="0">
                <a:schemeClr val="accent1"/>
              </a:effectRef>
              <a:fontRef idx="minor"/>
            </p:style>
          </p:sp>
          <p:sp>
            <p:nvSpPr>
              <p:cNvPr id="270" name="Rectangle 85">
                <a:extLst>
                  <a:ext uri="{FF2B5EF4-FFF2-40B4-BE49-F238E27FC236}">
                    <a16:creationId xmlns:a16="http://schemas.microsoft.com/office/drawing/2014/main" id="{1EA1D897-3795-CC44-ABCB-B66620DB0A3B}"/>
                  </a:ext>
                </a:extLst>
              </p:cNvPr>
              <p:cNvSpPr/>
              <p:nvPr/>
            </p:nvSpPr>
            <p:spPr>
              <a:xfrm>
                <a:off x="7266240" y="3834360"/>
                <a:ext cx="139320" cy="126720"/>
              </a:xfrm>
              <a:prstGeom prst="rect">
                <a:avLst/>
              </a:prstGeom>
              <a:solidFill>
                <a:schemeClr val="accent2">
                  <a:lumMod val="40000"/>
                  <a:lumOff val="60000"/>
                </a:schemeClr>
              </a:solidFill>
              <a:ln>
                <a:solidFill>
                  <a:schemeClr val="bg1"/>
                </a:solidFill>
                <a:round/>
              </a:ln>
            </p:spPr>
            <p:style>
              <a:lnRef idx="2">
                <a:schemeClr val="accent1">
                  <a:shade val="50000"/>
                </a:schemeClr>
              </a:lnRef>
              <a:fillRef idx="1">
                <a:schemeClr val="accent1"/>
              </a:fillRef>
              <a:effectRef idx="0">
                <a:schemeClr val="accent1"/>
              </a:effectRef>
              <a:fontRef idx="minor"/>
            </p:style>
          </p:sp>
          <p:sp>
            <p:nvSpPr>
              <p:cNvPr id="271" name="Rectangle 86">
                <a:extLst>
                  <a:ext uri="{FF2B5EF4-FFF2-40B4-BE49-F238E27FC236}">
                    <a16:creationId xmlns:a16="http://schemas.microsoft.com/office/drawing/2014/main" id="{C715A249-E046-6E4B-8F5D-A914B90C62F4}"/>
                  </a:ext>
                </a:extLst>
              </p:cNvPr>
              <p:cNvSpPr/>
              <p:nvPr/>
            </p:nvSpPr>
            <p:spPr>
              <a:xfrm>
                <a:off x="7545600" y="3834360"/>
                <a:ext cx="139320" cy="126720"/>
              </a:xfrm>
              <a:prstGeom prst="rect">
                <a:avLst/>
              </a:prstGeom>
              <a:solidFill>
                <a:schemeClr val="accent2">
                  <a:lumMod val="40000"/>
                  <a:lumOff val="60000"/>
                </a:schemeClr>
              </a:solidFill>
              <a:ln>
                <a:solidFill>
                  <a:schemeClr val="bg1"/>
                </a:solidFill>
                <a:round/>
              </a:ln>
            </p:spPr>
            <p:style>
              <a:lnRef idx="2">
                <a:schemeClr val="accent1">
                  <a:shade val="50000"/>
                </a:schemeClr>
              </a:lnRef>
              <a:fillRef idx="1">
                <a:schemeClr val="accent1"/>
              </a:fillRef>
              <a:effectRef idx="0">
                <a:schemeClr val="accent1"/>
              </a:effectRef>
              <a:fontRef idx="minor"/>
            </p:style>
          </p:sp>
          <p:sp>
            <p:nvSpPr>
              <p:cNvPr id="272" name="Rectangle 87">
                <a:extLst>
                  <a:ext uri="{FF2B5EF4-FFF2-40B4-BE49-F238E27FC236}">
                    <a16:creationId xmlns:a16="http://schemas.microsoft.com/office/drawing/2014/main" id="{A6EED679-0CB1-F744-B960-607E9031D04E}"/>
                  </a:ext>
                </a:extLst>
              </p:cNvPr>
              <p:cNvSpPr/>
              <p:nvPr/>
            </p:nvSpPr>
            <p:spPr>
              <a:xfrm>
                <a:off x="7405920" y="3834360"/>
                <a:ext cx="139320" cy="126720"/>
              </a:xfrm>
              <a:prstGeom prst="rect">
                <a:avLst/>
              </a:prstGeom>
              <a:solidFill>
                <a:schemeClr val="accent2">
                  <a:lumMod val="40000"/>
                  <a:lumOff val="60000"/>
                </a:schemeClr>
              </a:solidFill>
              <a:ln>
                <a:solidFill>
                  <a:schemeClr val="bg1"/>
                </a:solidFill>
                <a:round/>
              </a:ln>
            </p:spPr>
            <p:style>
              <a:lnRef idx="2">
                <a:schemeClr val="accent1">
                  <a:shade val="50000"/>
                </a:schemeClr>
              </a:lnRef>
              <a:fillRef idx="1">
                <a:schemeClr val="accent1"/>
              </a:fillRef>
              <a:effectRef idx="0">
                <a:schemeClr val="accent1"/>
              </a:effectRef>
              <a:fontRef idx="minor"/>
            </p:style>
          </p:sp>
          <p:sp>
            <p:nvSpPr>
              <p:cNvPr id="273" name="Rectangle 88">
                <a:extLst>
                  <a:ext uri="{FF2B5EF4-FFF2-40B4-BE49-F238E27FC236}">
                    <a16:creationId xmlns:a16="http://schemas.microsoft.com/office/drawing/2014/main" id="{06BF2B17-3A98-464B-94C2-657E49A81142}"/>
                  </a:ext>
                </a:extLst>
              </p:cNvPr>
              <p:cNvSpPr/>
              <p:nvPr/>
            </p:nvSpPr>
            <p:spPr>
              <a:xfrm>
                <a:off x="7685280" y="3834360"/>
                <a:ext cx="139320" cy="126720"/>
              </a:xfrm>
              <a:prstGeom prst="rect">
                <a:avLst/>
              </a:prstGeom>
              <a:solidFill>
                <a:schemeClr val="accent2">
                  <a:lumMod val="40000"/>
                  <a:lumOff val="60000"/>
                </a:schemeClr>
              </a:solidFill>
              <a:ln>
                <a:solidFill>
                  <a:schemeClr val="bg1"/>
                </a:solidFill>
                <a:round/>
              </a:ln>
            </p:spPr>
            <p:style>
              <a:lnRef idx="2">
                <a:schemeClr val="accent1">
                  <a:shade val="50000"/>
                </a:schemeClr>
              </a:lnRef>
              <a:fillRef idx="1">
                <a:schemeClr val="accent1"/>
              </a:fillRef>
              <a:effectRef idx="0">
                <a:schemeClr val="accent1"/>
              </a:effectRef>
              <a:fontRef idx="minor"/>
            </p:style>
          </p:sp>
        </p:grpSp>
        <mc:AlternateContent xmlns:mc="http://schemas.openxmlformats.org/markup-compatibility/2006" xmlns:a14="http://schemas.microsoft.com/office/drawing/2010/main">
          <mc:Choice Requires="a14">
            <p:sp>
              <p:nvSpPr>
                <p:cNvPr id="274" name="TextBox 58">
                  <a:extLst>
                    <a:ext uri="{FF2B5EF4-FFF2-40B4-BE49-F238E27FC236}">
                      <a16:creationId xmlns:a16="http://schemas.microsoft.com/office/drawing/2014/main" id="{1958A9DD-0EE8-7842-B69C-C48401647FCA}"/>
                    </a:ext>
                  </a:extLst>
                </p:cNvPr>
                <p:cNvSpPr txBox="1"/>
                <p:nvPr/>
              </p:nvSpPr>
              <p:spPr>
                <a:xfrm>
                  <a:off x="9029494" y="5107251"/>
                  <a:ext cx="957174" cy="338205"/>
                </a:xfrm>
                <a:prstGeom prst="rect">
                  <a:avLst/>
                </a:prstGeom>
              </p:spPr>
              <p:txBody>
                <a:bodyPr/>
                <a:lstStyle/>
                <a:p>
                  <a:pPr/>
                  <a14:m>
                    <m:oMathPara xmlns:m="http://schemas.openxmlformats.org/officeDocument/2006/math">
                      <m:oMathParaPr>
                        <m:jc m:val="centerGroup"/>
                      </m:oMathParaPr>
                      <m:oMath xmlns:m="http://schemas.openxmlformats.org/officeDocument/2006/math">
                        <m:sSub>
                          <m:sSubPr>
                            <m:ctrlPr>
                              <a:rPr i="1">
                                <a:latin typeface="Cambria Math" panose="02040503050406030204" pitchFamily="18" charset="0"/>
                              </a:rPr>
                            </m:ctrlPr>
                          </m:sSubPr>
                          <m:e>
                            <m:r>
                              <a:rPr>
                                <a:latin typeface="Cambria Math" panose="02040503050406030204" pitchFamily="18" charset="0"/>
                              </a:rPr>
                              <m:t>𝑔𝑟𝑎𝑑</m:t>
                            </m:r>
                          </m:e>
                          <m:sub>
                            <m:r>
                              <a:rPr>
                                <a:latin typeface="Cambria Math" panose="02040503050406030204" pitchFamily="18" charset="0"/>
                              </a:rPr>
                              <m:t>𝑧</m:t>
                            </m:r>
                          </m:sub>
                        </m:sSub>
                      </m:oMath>
                    </m:oMathPara>
                  </a14:m>
                  <a:endParaRPr/>
                </a:p>
              </p:txBody>
            </p:sp>
          </mc:Choice>
          <mc:Fallback xmlns="">
            <p:sp>
              <p:nvSpPr>
                <p:cNvPr id="274" name="TextBox 58">
                  <a:extLst>
                    <a:ext uri="{FF2B5EF4-FFF2-40B4-BE49-F238E27FC236}">
                      <a16:creationId xmlns:a16="http://schemas.microsoft.com/office/drawing/2014/main" id="{1958A9DD-0EE8-7842-B69C-C48401647FCA}"/>
                    </a:ext>
                  </a:extLst>
                </p:cNvPr>
                <p:cNvSpPr txBox="1">
                  <a:spLocks noRot="1" noChangeAspect="1" noMove="1" noResize="1" noEditPoints="1" noAdjustHandles="1" noChangeArrowheads="1" noChangeShapeType="1" noTextEdit="1"/>
                </p:cNvSpPr>
                <p:nvPr/>
              </p:nvSpPr>
              <p:spPr>
                <a:xfrm>
                  <a:off x="9029494" y="5107251"/>
                  <a:ext cx="957174" cy="338205"/>
                </a:xfrm>
                <a:prstGeom prst="rect">
                  <a:avLst/>
                </a:prstGeom>
                <a:blipFill>
                  <a:blip r:embed="rId7"/>
                  <a:stretch>
                    <a:fillRect b="-2142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75" name="TextBox 59">
                  <a:extLst>
                    <a:ext uri="{FF2B5EF4-FFF2-40B4-BE49-F238E27FC236}">
                      <a16:creationId xmlns:a16="http://schemas.microsoft.com/office/drawing/2014/main" id="{70A623EA-CE37-EF43-8426-47258795058D}"/>
                    </a:ext>
                  </a:extLst>
                </p:cNvPr>
                <p:cNvSpPr txBox="1"/>
                <p:nvPr/>
              </p:nvSpPr>
              <p:spPr>
                <a:xfrm>
                  <a:off x="7802450" y="5107251"/>
                  <a:ext cx="978961" cy="338205"/>
                </a:xfrm>
                <a:prstGeom prst="rect">
                  <a:avLst/>
                </a:prstGeom>
              </p:spPr>
              <p:txBody>
                <a:bodyPr/>
                <a:lstStyle/>
                <a:p>
                  <a:pPr/>
                  <a14:m>
                    <m:oMathPara xmlns:m="http://schemas.openxmlformats.org/officeDocument/2006/math">
                      <m:oMathParaPr>
                        <m:jc m:val="centerGroup"/>
                      </m:oMathParaPr>
                      <m:oMath xmlns:m="http://schemas.openxmlformats.org/officeDocument/2006/math">
                        <m:sSub>
                          <m:sSubPr>
                            <m:ctrlPr>
                              <a:rPr i="1">
                                <a:latin typeface="Cambria Math" panose="02040503050406030204" pitchFamily="18" charset="0"/>
                              </a:rPr>
                            </m:ctrlPr>
                          </m:sSubPr>
                          <m:e>
                            <m:r>
                              <a:rPr>
                                <a:latin typeface="Cambria Math" panose="02040503050406030204" pitchFamily="18" charset="0"/>
                              </a:rPr>
                              <m:t>𝑔𝑟𝑎𝑑</m:t>
                            </m:r>
                          </m:e>
                          <m:sub>
                            <m:r>
                              <a:rPr>
                                <a:latin typeface="Cambria Math" panose="02040503050406030204" pitchFamily="18" charset="0"/>
                              </a:rPr>
                              <m:t>𝑦</m:t>
                            </m:r>
                          </m:sub>
                        </m:sSub>
                      </m:oMath>
                    </m:oMathPara>
                  </a14:m>
                  <a:endParaRPr/>
                </a:p>
              </p:txBody>
            </p:sp>
          </mc:Choice>
          <mc:Fallback xmlns="">
            <p:sp>
              <p:nvSpPr>
                <p:cNvPr id="275" name="TextBox 59">
                  <a:extLst>
                    <a:ext uri="{FF2B5EF4-FFF2-40B4-BE49-F238E27FC236}">
                      <a16:creationId xmlns:a16="http://schemas.microsoft.com/office/drawing/2014/main" id="{70A623EA-CE37-EF43-8426-47258795058D}"/>
                    </a:ext>
                  </a:extLst>
                </p:cNvPr>
                <p:cNvSpPr txBox="1">
                  <a:spLocks noRot="1" noChangeAspect="1" noMove="1" noResize="1" noEditPoints="1" noAdjustHandles="1" noChangeArrowheads="1" noChangeShapeType="1" noTextEdit="1"/>
                </p:cNvSpPr>
                <p:nvPr/>
              </p:nvSpPr>
              <p:spPr>
                <a:xfrm>
                  <a:off x="7802450" y="5107251"/>
                  <a:ext cx="978961" cy="338205"/>
                </a:xfrm>
                <a:prstGeom prst="rect">
                  <a:avLst/>
                </a:prstGeom>
                <a:blipFill>
                  <a:blip r:embed="rId8"/>
                  <a:stretch>
                    <a:fillRect b="-2142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76" name="TextBox 60">
                  <a:extLst>
                    <a:ext uri="{FF2B5EF4-FFF2-40B4-BE49-F238E27FC236}">
                      <a16:creationId xmlns:a16="http://schemas.microsoft.com/office/drawing/2014/main" id="{ABE554C1-63B9-FE47-802A-5807E4A89469}"/>
                    </a:ext>
                  </a:extLst>
                </p:cNvPr>
                <p:cNvSpPr txBox="1"/>
                <p:nvPr/>
              </p:nvSpPr>
              <p:spPr>
                <a:xfrm>
                  <a:off x="6564531" y="5107251"/>
                  <a:ext cx="974010" cy="338205"/>
                </a:xfrm>
                <a:prstGeom prst="rect">
                  <a:avLst/>
                </a:prstGeom>
              </p:spPr>
              <p:txBody>
                <a:bodyPr/>
                <a:lstStyle/>
                <a:p>
                  <a:pPr/>
                  <a14:m>
                    <m:oMathPara xmlns:m="http://schemas.openxmlformats.org/officeDocument/2006/math">
                      <m:oMathParaPr>
                        <m:jc m:val="centerGroup"/>
                      </m:oMathParaPr>
                      <m:oMath xmlns:m="http://schemas.openxmlformats.org/officeDocument/2006/math">
                        <m:sSub>
                          <m:sSubPr>
                            <m:ctrlPr>
                              <a:rPr i="1">
                                <a:latin typeface="Cambria Math" panose="02040503050406030204" pitchFamily="18" charset="0"/>
                              </a:rPr>
                            </m:ctrlPr>
                          </m:sSubPr>
                          <m:e>
                            <m:r>
                              <a:rPr>
                                <a:latin typeface="Cambria Math" panose="02040503050406030204" pitchFamily="18" charset="0"/>
                              </a:rPr>
                              <m:t>𝑔𝑟𝑎𝑑</m:t>
                            </m:r>
                          </m:e>
                          <m:sub>
                            <m:r>
                              <a:rPr>
                                <a:latin typeface="Cambria Math" panose="02040503050406030204" pitchFamily="18" charset="0"/>
                              </a:rPr>
                              <m:t>𝑥</m:t>
                            </m:r>
                          </m:sub>
                        </m:sSub>
                      </m:oMath>
                    </m:oMathPara>
                  </a14:m>
                  <a:endParaRPr/>
                </a:p>
              </p:txBody>
            </p:sp>
          </mc:Choice>
          <mc:Fallback xmlns="">
            <p:sp>
              <p:nvSpPr>
                <p:cNvPr id="276" name="TextBox 60">
                  <a:extLst>
                    <a:ext uri="{FF2B5EF4-FFF2-40B4-BE49-F238E27FC236}">
                      <a16:creationId xmlns:a16="http://schemas.microsoft.com/office/drawing/2014/main" id="{ABE554C1-63B9-FE47-802A-5807E4A89469}"/>
                    </a:ext>
                  </a:extLst>
                </p:cNvPr>
                <p:cNvSpPr txBox="1">
                  <a:spLocks noRot="1" noChangeAspect="1" noMove="1" noResize="1" noEditPoints="1" noAdjustHandles="1" noChangeArrowheads="1" noChangeShapeType="1" noTextEdit="1"/>
                </p:cNvSpPr>
                <p:nvPr/>
              </p:nvSpPr>
              <p:spPr>
                <a:xfrm>
                  <a:off x="6564531" y="5107251"/>
                  <a:ext cx="974010" cy="338205"/>
                </a:xfrm>
                <a:prstGeom prst="rect">
                  <a:avLst/>
                </a:prstGeom>
                <a:blipFill>
                  <a:blip r:embed="rId9"/>
                  <a:stretch>
                    <a:fillRect b="-21429"/>
                  </a:stretch>
                </a:blipFill>
              </p:spPr>
              <p:txBody>
                <a:bodyPr/>
                <a:lstStyle/>
                <a:p>
                  <a:r>
                    <a:rPr lang="zh-CN" altLang="en-US">
                      <a:noFill/>
                    </a:rPr>
                    <a:t> </a:t>
                  </a:r>
                </a:p>
              </p:txBody>
            </p:sp>
          </mc:Fallback>
        </mc:AlternateContent>
        <p:grpSp>
          <p:nvGrpSpPr>
            <p:cNvPr id="277" name="Group 62">
              <a:extLst>
                <a:ext uri="{FF2B5EF4-FFF2-40B4-BE49-F238E27FC236}">
                  <a16:creationId xmlns:a16="http://schemas.microsoft.com/office/drawing/2014/main" id="{1C2576A1-3723-B748-8D49-BF57386B83D7}"/>
                </a:ext>
              </a:extLst>
            </p:cNvPr>
            <p:cNvGrpSpPr/>
            <p:nvPr/>
          </p:nvGrpSpPr>
          <p:grpSpPr>
            <a:xfrm>
              <a:off x="9102780" y="4581128"/>
              <a:ext cx="768017" cy="523895"/>
              <a:chOff x="8146440" y="3581280"/>
              <a:chExt cx="558360" cy="380880"/>
            </a:xfrm>
          </p:grpSpPr>
          <p:sp>
            <p:nvSpPr>
              <p:cNvPr id="278" name="Rectangle 65">
                <a:extLst>
                  <a:ext uri="{FF2B5EF4-FFF2-40B4-BE49-F238E27FC236}">
                    <a16:creationId xmlns:a16="http://schemas.microsoft.com/office/drawing/2014/main" id="{5E2FBCF3-DA83-A742-BA65-570A1EF0565D}"/>
                  </a:ext>
                </a:extLst>
              </p:cNvPr>
              <p:cNvSpPr/>
              <p:nvPr/>
            </p:nvSpPr>
            <p:spPr>
              <a:xfrm>
                <a:off x="8146440" y="3581280"/>
                <a:ext cx="139320" cy="126720"/>
              </a:xfrm>
              <a:prstGeom prst="rect">
                <a:avLst/>
              </a:prstGeom>
              <a:solidFill>
                <a:schemeClr val="tx1">
                  <a:lumMod val="10000"/>
                  <a:lumOff val="90000"/>
                </a:schemeClr>
              </a:solidFill>
              <a:ln>
                <a:solidFill>
                  <a:schemeClr val="bg1"/>
                </a:solidFill>
                <a:round/>
              </a:ln>
            </p:spPr>
            <p:style>
              <a:lnRef idx="2">
                <a:schemeClr val="accent1">
                  <a:shade val="50000"/>
                </a:schemeClr>
              </a:lnRef>
              <a:fillRef idx="1">
                <a:schemeClr val="accent1"/>
              </a:fillRef>
              <a:effectRef idx="0">
                <a:schemeClr val="accent1"/>
              </a:effectRef>
              <a:fontRef idx="minor"/>
            </p:style>
          </p:sp>
          <p:sp>
            <p:nvSpPr>
              <p:cNvPr id="279" name="Rectangle 66">
                <a:extLst>
                  <a:ext uri="{FF2B5EF4-FFF2-40B4-BE49-F238E27FC236}">
                    <a16:creationId xmlns:a16="http://schemas.microsoft.com/office/drawing/2014/main" id="{F1FFF212-9AA7-8B4A-BC55-E4EF3F2B3027}"/>
                  </a:ext>
                </a:extLst>
              </p:cNvPr>
              <p:cNvSpPr/>
              <p:nvPr/>
            </p:nvSpPr>
            <p:spPr>
              <a:xfrm>
                <a:off x="8425800" y="3581280"/>
                <a:ext cx="139320" cy="126720"/>
              </a:xfrm>
              <a:prstGeom prst="rect">
                <a:avLst/>
              </a:prstGeom>
              <a:solidFill>
                <a:schemeClr val="tx1">
                  <a:lumMod val="10000"/>
                  <a:lumOff val="90000"/>
                </a:schemeClr>
              </a:solidFill>
              <a:ln>
                <a:solidFill>
                  <a:schemeClr val="bg1"/>
                </a:solidFill>
                <a:round/>
              </a:ln>
            </p:spPr>
            <p:style>
              <a:lnRef idx="2">
                <a:schemeClr val="accent1">
                  <a:shade val="50000"/>
                </a:schemeClr>
              </a:lnRef>
              <a:fillRef idx="1">
                <a:schemeClr val="accent1"/>
              </a:fillRef>
              <a:effectRef idx="0">
                <a:schemeClr val="accent1"/>
              </a:effectRef>
              <a:fontRef idx="minor"/>
            </p:style>
          </p:sp>
          <p:sp>
            <p:nvSpPr>
              <p:cNvPr id="280" name="Rectangle 67">
                <a:extLst>
                  <a:ext uri="{FF2B5EF4-FFF2-40B4-BE49-F238E27FC236}">
                    <a16:creationId xmlns:a16="http://schemas.microsoft.com/office/drawing/2014/main" id="{B90D2FE0-DE88-E64E-8C40-8E39078BB164}"/>
                  </a:ext>
                </a:extLst>
              </p:cNvPr>
              <p:cNvSpPr/>
              <p:nvPr/>
            </p:nvSpPr>
            <p:spPr>
              <a:xfrm>
                <a:off x="8286120" y="3581280"/>
                <a:ext cx="139320" cy="126720"/>
              </a:xfrm>
              <a:prstGeom prst="rect">
                <a:avLst/>
              </a:prstGeom>
              <a:solidFill>
                <a:schemeClr val="tx1">
                  <a:lumMod val="10000"/>
                  <a:lumOff val="90000"/>
                </a:schemeClr>
              </a:solidFill>
              <a:ln>
                <a:solidFill>
                  <a:schemeClr val="bg1"/>
                </a:solidFill>
                <a:round/>
              </a:ln>
            </p:spPr>
            <p:style>
              <a:lnRef idx="2">
                <a:schemeClr val="accent1">
                  <a:shade val="50000"/>
                </a:schemeClr>
              </a:lnRef>
              <a:fillRef idx="1">
                <a:schemeClr val="accent1"/>
              </a:fillRef>
              <a:effectRef idx="0">
                <a:schemeClr val="accent1"/>
              </a:effectRef>
              <a:fontRef idx="minor"/>
            </p:style>
          </p:sp>
          <p:sp>
            <p:nvSpPr>
              <p:cNvPr id="281" name="Rectangle 68">
                <a:extLst>
                  <a:ext uri="{FF2B5EF4-FFF2-40B4-BE49-F238E27FC236}">
                    <a16:creationId xmlns:a16="http://schemas.microsoft.com/office/drawing/2014/main" id="{7ED64A48-C9E7-5B43-8B88-373D90C95CAF}"/>
                  </a:ext>
                </a:extLst>
              </p:cNvPr>
              <p:cNvSpPr/>
              <p:nvPr/>
            </p:nvSpPr>
            <p:spPr>
              <a:xfrm>
                <a:off x="8565480" y="3581280"/>
                <a:ext cx="139320" cy="126720"/>
              </a:xfrm>
              <a:prstGeom prst="rect">
                <a:avLst/>
              </a:prstGeom>
              <a:solidFill>
                <a:schemeClr val="tx1">
                  <a:lumMod val="10000"/>
                  <a:lumOff val="90000"/>
                </a:schemeClr>
              </a:solidFill>
              <a:ln>
                <a:solidFill>
                  <a:schemeClr val="bg1"/>
                </a:solidFill>
                <a:round/>
              </a:ln>
            </p:spPr>
            <p:style>
              <a:lnRef idx="2">
                <a:schemeClr val="accent1">
                  <a:shade val="50000"/>
                </a:schemeClr>
              </a:lnRef>
              <a:fillRef idx="1">
                <a:schemeClr val="accent1"/>
              </a:fillRef>
              <a:effectRef idx="0">
                <a:schemeClr val="accent1"/>
              </a:effectRef>
              <a:fontRef idx="minor"/>
            </p:style>
          </p:sp>
          <p:sp>
            <p:nvSpPr>
              <p:cNvPr id="282" name="Rectangle 69">
                <a:extLst>
                  <a:ext uri="{FF2B5EF4-FFF2-40B4-BE49-F238E27FC236}">
                    <a16:creationId xmlns:a16="http://schemas.microsoft.com/office/drawing/2014/main" id="{D604A231-91B0-DC40-BC6C-DBBE74181D84}"/>
                  </a:ext>
                </a:extLst>
              </p:cNvPr>
              <p:cNvSpPr/>
              <p:nvPr/>
            </p:nvSpPr>
            <p:spPr>
              <a:xfrm>
                <a:off x="8146440" y="3708360"/>
                <a:ext cx="139320" cy="126720"/>
              </a:xfrm>
              <a:prstGeom prst="rect">
                <a:avLst/>
              </a:prstGeom>
              <a:solidFill>
                <a:schemeClr val="tx1">
                  <a:lumMod val="10000"/>
                  <a:lumOff val="90000"/>
                </a:schemeClr>
              </a:solidFill>
              <a:ln>
                <a:solidFill>
                  <a:schemeClr val="bg1"/>
                </a:solidFill>
                <a:round/>
              </a:ln>
            </p:spPr>
            <p:style>
              <a:lnRef idx="2">
                <a:schemeClr val="accent1">
                  <a:shade val="50000"/>
                </a:schemeClr>
              </a:lnRef>
              <a:fillRef idx="1">
                <a:schemeClr val="accent1"/>
              </a:fillRef>
              <a:effectRef idx="0">
                <a:schemeClr val="accent1"/>
              </a:effectRef>
              <a:fontRef idx="minor"/>
            </p:style>
          </p:sp>
          <p:sp>
            <p:nvSpPr>
              <p:cNvPr id="283" name="Rectangle 70">
                <a:extLst>
                  <a:ext uri="{FF2B5EF4-FFF2-40B4-BE49-F238E27FC236}">
                    <a16:creationId xmlns:a16="http://schemas.microsoft.com/office/drawing/2014/main" id="{632AC295-D50C-5E43-B9C9-0E9FFD40ACF5}"/>
                  </a:ext>
                </a:extLst>
              </p:cNvPr>
              <p:cNvSpPr/>
              <p:nvPr/>
            </p:nvSpPr>
            <p:spPr>
              <a:xfrm>
                <a:off x="8425800" y="3708360"/>
                <a:ext cx="139320" cy="126720"/>
              </a:xfrm>
              <a:prstGeom prst="rect">
                <a:avLst/>
              </a:prstGeom>
              <a:solidFill>
                <a:schemeClr val="tx1">
                  <a:lumMod val="10000"/>
                  <a:lumOff val="90000"/>
                </a:schemeClr>
              </a:solidFill>
              <a:ln>
                <a:solidFill>
                  <a:schemeClr val="bg1"/>
                </a:solidFill>
                <a:round/>
              </a:ln>
            </p:spPr>
            <p:style>
              <a:lnRef idx="2">
                <a:schemeClr val="accent1">
                  <a:shade val="50000"/>
                </a:schemeClr>
              </a:lnRef>
              <a:fillRef idx="1">
                <a:schemeClr val="accent1"/>
              </a:fillRef>
              <a:effectRef idx="0">
                <a:schemeClr val="accent1"/>
              </a:effectRef>
              <a:fontRef idx="minor"/>
            </p:style>
          </p:sp>
          <p:sp>
            <p:nvSpPr>
              <p:cNvPr id="284" name="Rectangle 71">
                <a:extLst>
                  <a:ext uri="{FF2B5EF4-FFF2-40B4-BE49-F238E27FC236}">
                    <a16:creationId xmlns:a16="http://schemas.microsoft.com/office/drawing/2014/main" id="{257DA59E-1A7F-A54C-BB29-D1BCAE40643F}"/>
                  </a:ext>
                </a:extLst>
              </p:cNvPr>
              <p:cNvSpPr/>
              <p:nvPr/>
            </p:nvSpPr>
            <p:spPr>
              <a:xfrm>
                <a:off x="8286120" y="3708360"/>
                <a:ext cx="139320" cy="126720"/>
              </a:xfrm>
              <a:prstGeom prst="rect">
                <a:avLst/>
              </a:prstGeom>
              <a:solidFill>
                <a:schemeClr val="tx1">
                  <a:lumMod val="10000"/>
                  <a:lumOff val="90000"/>
                </a:schemeClr>
              </a:solidFill>
              <a:ln>
                <a:solidFill>
                  <a:schemeClr val="bg1"/>
                </a:solidFill>
                <a:round/>
              </a:ln>
            </p:spPr>
            <p:style>
              <a:lnRef idx="2">
                <a:schemeClr val="accent1">
                  <a:shade val="50000"/>
                </a:schemeClr>
              </a:lnRef>
              <a:fillRef idx="1">
                <a:schemeClr val="accent1"/>
              </a:fillRef>
              <a:effectRef idx="0">
                <a:schemeClr val="accent1"/>
              </a:effectRef>
              <a:fontRef idx="minor"/>
            </p:style>
          </p:sp>
          <p:sp>
            <p:nvSpPr>
              <p:cNvPr id="285" name="Rectangle 72">
                <a:extLst>
                  <a:ext uri="{FF2B5EF4-FFF2-40B4-BE49-F238E27FC236}">
                    <a16:creationId xmlns:a16="http://schemas.microsoft.com/office/drawing/2014/main" id="{B3678EB4-0F06-C149-98EB-036F4BB12041}"/>
                  </a:ext>
                </a:extLst>
              </p:cNvPr>
              <p:cNvSpPr/>
              <p:nvPr/>
            </p:nvSpPr>
            <p:spPr>
              <a:xfrm>
                <a:off x="8565480" y="3708360"/>
                <a:ext cx="139320" cy="126720"/>
              </a:xfrm>
              <a:prstGeom prst="rect">
                <a:avLst/>
              </a:prstGeom>
              <a:solidFill>
                <a:schemeClr val="tx1">
                  <a:lumMod val="10000"/>
                  <a:lumOff val="90000"/>
                </a:schemeClr>
              </a:solidFill>
              <a:ln>
                <a:solidFill>
                  <a:schemeClr val="bg1"/>
                </a:solidFill>
                <a:round/>
              </a:ln>
            </p:spPr>
            <p:style>
              <a:lnRef idx="2">
                <a:schemeClr val="accent1">
                  <a:shade val="50000"/>
                </a:schemeClr>
              </a:lnRef>
              <a:fillRef idx="1">
                <a:schemeClr val="accent1"/>
              </a:fillRef>
              <a:effectRef idx="0">
                <a:schemeClr val="accent1"/>
              </a:effectRef>
              <a:fontRef idx="minor"/>
            </p:style>
          </p:sp>
          <p:sp>
            <p:nvSpPr>
              <p:cNvPr id="286" name="Rectangle 73">
                <a:extLst>
                  <a:ext uri="{FF2B5EF4-FFF2-40B4-BE49-F238E27FC236}">
                    <a16:creationId xmlns:a16="http://schemas.microsoft.com/office/drawing/2014/main" id="{F0E0D2A7-DB90-6342-B2F6-EEB122C18FB5}"/>
                  </a:ext>
                </a:extLst>
              </p:cNvPr>
              <p:cNvSpPr/>
              <p:nvPr/>
            </p:nvSpPr>
            <p:spPr>
              <a:xfrm>
                <a:off x="8146440" y="3835440"/>
                <a:ext cx="139320" cy="126720"/>
              </a:xfrm>
              <a:prstGeom prst="rect">
                <a:avLst/>
              </a:prstGeom>
              <a:solidFill>
                <a:schemeClr val="tx1">
                  <a:lumMod val="10000"/>
                  <a:lumOff val="90000"/>
                </a:schemeClr>
              </a:solidFill>
              <a:ln>
                <a:solidFill>
                  <a:schemeClr val="bg1"/>
                </a:solidFill>
                <a:round/>
              </a:ln>
            </p:spPr>
            <p:style>
              <a:lnRef idx="2">
                <a:schemeClr val="accent1">
                  <a:shade val="50000"/>
                </a:schemeClr>
              </a:lnRef>
              <a:fillRef idx="1">
                <a:schemeClr val="accent1"/>
              </a:fillRef>
              <a:effectRef idx="0">
                <a:schemeClr val="accent1"/>
              </a:effectRef>
              <a:fontRef idx="minor"/>
            </p:style>
          </p:sp>
          <p:sp>
            <p:nvSpPr>
              <p:cNvPr id="287" name="Rectangle 74">
                <a:extLst>
                  <a:ext uri="{FF2B5EF4-FFF2-40B4-BE49-F238E27FC236}">
                    <a16:creationId xmlns:a16="http://schemas.microsoft.com/office/drawing/2014/main" id="{980640B7-7DCC-C54E-B0F1-DDA13AEBB610}"/>
                  </a:ext>
                </a:extLst>
              </p:cNvPr>
              <p:cNvSpPr/>
              <p:nvPr/>
            </p:nvSpPr>
            <p:spPr>
              <a:xfrm>
                <a:off x="8425800" y="3835440"/>
                <a:ext cx="139320" cy="126720"/>
              </a:xfrm>
              <a:prstGeom prst="rect">
                <a:avLst/>
              </a:prstGeom>
              <a:solidFill>
                <a:schemeClr val="tx1">
                  <a:lumMod val="10000"/>
                  <a:lumOff val="90000"/>
                </a:schemeClr>
              </a:solidFill>
              <a:ln>
                <a:solidFill>
                  <a:schemeClr val="bg1"/>
                </a:solidFill>
                <a:round/>
              </a:ln>
            </p:spPr>
            <p:style>
              <a:lnRef idx="2">
                <a:schemeClr val="accent1">
                  <a:shade val="50000"/>
                </a:schemeClr>
              </a:lnRef>
              <a:fillRef idx="1">
                <a:schemeClr val="accent1"/>
              </a:fillRef>
              <a:effectRef idx="0">
                <a:schemeClr val="accent1"/>
              </a:effectRef>
              <a:fontRef idx="minor"/>
            </p:style>
          </p:sp>
          <p:sp>
            <p:nvSpPr>
              <p:cNvPr id="288" name="Rectangle 75">
                <a:extLst>
                  <a:ext uri="{FF2B5EF4-FFF2-40B4-BE49-F238E27FC236}">
                    <a16:creationId xmlns:a16="http://schemas.microsoft.com/office/drawing/2014/main" id="{73A8AF33-6C23-CE4A-B8AC-4A83D5A121B3}"/>
                  </a:ext>
                </a:extLst>
              </p:cNvPr>
              <p:cNvSpPr/>
              <p:nvPr/>
            </p:nvSpPr>
            <p:spPr>
              <a:xfrm>
                <a:off x="8286120" y="3835440"/>
                <a:ext cx="139320" cy="126720"/>
              </a:xfrm>
              <a:prstGeom prst="rect">
                <a:avLst/>
              </a:prstGeom>
              <a:solidFill>
                <a:schemeClr val="tx1">
                  <a:lumMod val="10000"/>
                  <a:lumOff val="90000"/>
                </a:schemeClr>
              </a:solidFill>
              <a:ln>
                <a:solidFill>
                  <a:schemeClr val="bg1"/>
                </a:solidFill>
                <a:round/>
              </a:ln>
            </p:spPr>
            <p:style>
              <a:lnRef idx="2">
                <a:schemeClr val="accent1">
                  <a:shade val="50000"/>
                </a:schemeClr>
              </a:lnRef>
              <a:fillRef idx="1">
                <a:schemeClr val="accent1"/>
              </a:fillRef>
              <a:effectRef idx="0">
                <a:schemeClr val="accent1"/>
              </a:effectRef>
              <a:fontRef idx="minor"/>
            </p:style>
          </p:sp>
          <p:sp>
            <p:nvSpPr>
              <p:cNvPr id="289" name="Rectangle 76">
                <a:extLst>
                  <a:ext uri="{FF2B5EF4-FFF2-40B4-BE49-F238E27FC236}">
                    <a16:creationId xmlns:a16="http://schemas.microsoft.com/office/drawing/2014/main" id="{583E1FA4-40BA-9342-9EBD-EA615C4B045E}"/>
                  </a:ext>
                </a:extLst>
              </p:cNvPr>
              <p:cNvSpPr/>
              <p:nvPr/>
            </p:nvSpPr>
            <p:spPr>
              <a:xfrm>
                <a:off x="8565480" y="3835440"/>
                <a:ext cx="139320" cy="126720"/>
              </a:xfrm>
              <a:prstGeom prst="rect">
                <a:avLst/>
              </a:prstGeom>
              <a:solidFill>
                <a:schemeClr val="tx1">
                  <a:lumMod val="10000"/>
                  <a:lumOff val="90000"/>
                </a:schemeClr>
              </a:solidFill>
              <a:ln>
                <a:solidFill>
                  <a:schemeClr val="bg1"/>
                </a:solidFill>
                <a:round/>
              </a:ln>
            </p:spPr>
            <p:style>
              <a:lnRef idx="2">
                <a:schemeClr val="accent1">
                  <a:shade val="50000"/>
                </a:schemeClr>
              </a:lnRef>
              <a:fillRef idx="1">
                <a:schemeClr val="accent1"/>
              </a:fillRef>
              <a:effectRef idx="0">
                <a:schemeClr val="accent1"/>
              </a:effectRef>
              <a:fontRef idx="minor"/>
            </p:style>
          </p:sp>
        </p:grpSp>
        <p:cxnSp>
          <p:nvCxnSpPr>
            <p:cNvPr id="290" name="直线箭头连接符 289">
              <a:extLst>
                <a:ext uri="{FF2B5EF4-FFF2-40B4-BE49-F238E27FC236}">
                  <a16:creationId xmlns:a16="http://schemas.microsoft.com/office/drawing/2014/main" id="{E87B7A04-A80E-9C40-958C-37D27E1E9633}"/>
                </a:ext>
              </a:extLst>
            </p:cNvPr>
            <p:cNvCxnSpPr>
              <a:stCxn id="266" idx="1"/>
              <a:endCxn id="256" idx="3"/>
            </p:cNvCxnSpPr>
            <p:nvPr/>
          </p:nvCxnSpPr>
          <p:spPr bwMode="auto">
            <a:xfrm flipH="1">
              <a:off x="7494966" y="4843076"/>
              <a:ext cx="397111" cy="0"/>
            </a:xfrm>
            <a:prstGeom prst="straightConnector1">
              <a:avLst/>
            </a:prstGeom>
            <a:noFill/>
            <a:ln w="28575" cap="flat" cmpd="sng" algn="ctr">
              <a:solidFill>
                <a:srgbClr val="4D99EE"/>
              </a:solidFill>
              <a:prstDash val="solid"/>
              <a:round/>
              <a:headEnd type="none" w="med" len="med"/>
              <a:tailEnd type="triangle"/>
            </a:ln>
            <a:effectLst/>
          </p:spPr>
        </p:cxnSp>
        <p:cxnSp>
          <p:nvCxnSpPr>
            <p:cNvPr id="291" name="直线箭头连接符 290">
              <a:extLst>
                <a:ext uri="{FF2B5EF4-FFF2-40B4-BE49-F238E27FC236}">
                  <a16:creationId xmlns:a16="http://schemas.microsoft.com/office/drawing/2014/main" id="{1D870DD8-84A2-A349-A8D0-63209F19B0BE}"/>
                </a:ext>
              </a:extLst>
            </p:cNvPr>
            <p:cNvCxnSpPr/>
            <p:nvPr/>
          </p:nvCxnSpPr>
          <p:spPr bwMode="auto">
            <a:xfrm flipH="1">
              <a:off x="8690669" y="4869160"/>
              <a:ext cx="397111" cy="0"/>
            </a:xfrm>
            <a:prstGeom prst="straightConnector1">
              <a:avLst/>
            </a:prstGeom>
            <a:noFill/>
            <a:ln w="28575" cap="flat" cmpd="sng" algn="ctr">
              <a:solidFill>
                <a:srgbClr val="4D99EE"/>
              </a:solidFill>
              <a:prstDash val="solid"/>
              <a:round/>
              <a:headEnd type="none" w="med" len="med"/>
              <a:tailEnd type="triangle"/>
            </a:ln>
            <a:effectLst/>
          </p:spPr>
        </p:cxnSp>
      </p:grpSp>
    </p:spTree>
    <p:extLst>
      <p:ext uri="{BB962C8B-B14F-4D97-AF65-F5344CB8AC3E}">
        <p14:creationId xmlns:p14="http://schemas.microsoft.com/office/powerpoint/2010/main" val="3570351414"/>
      </p:ext>
    </p:extLst>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007"/>
                                        </p:tgtEl>
                                        <p:attrNameLst>
                                          <p:attrName>style.visibility</p:attrName>
                                        </p:attrNameLst>
                                      </p:cBhvr>
                                      <p:to>
                                        <p:strVal val="visible"/>
                                      </p:to>
                                    </p:set>
                                    <p:animEffect transition="in" filter="wipe(up)">
                                      <p:cBhvr additive="repl">
                                        <p:cTn id="7" dur="500"/>
                                        <p:tgtEl>
                                          <p:spTgt spid="1007"/>
                                        </p:tgtEl>
                                      </p:cBhvr>
                                    </p:animEffect>
                                  </p:childTnLst>
                                </p:cTn>
                              </p:par>
                              <p:par>
                                <p:cTn id="8" presetID="1" presetClass="entr" presetSubtype="0" fill="hold" nodeType="withEffect">
                                  <p:stCondLst>
                                    <p:cond delay="0"/>
                                  </p:stCondLst>
                                  <p:childTnLst>
                                    <p:set>
                                      <p:cBhvr>
                                        <p:cTn id="9" dur="1" fill="hold">
                                          <p:stCondLst>
                                            <p:cond delay="0"/>
                                          </p:stCondLst>
                                        </p:cTn>
                                        <p:tgtEl>
                                          <p:spTgt spid="3"/>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22" presetClass="entr" presetSubtype="1" fill="hold" nodeType="clickEffect">
                                  <p:stCondLst>
                                    <p:cond delay="0"/>
                                  </p:stCondLst>
                                  <p:childTnLst>
                                    <p:set>
                                      <p:cBhvr>
                                        <p:cTn id="13" dur="1" fill="hold">
                                          <p:stCondLst>
                                            <p:cond delay="0"/>
                                          </p:stCondLst>
                                        </p:cTn>
                                        <p:tgtEl>
                                          <p:spTgt spid="1008"/>
                                        </p:tgtEl>
                                        <p:attrNameLst>
                                          <p:attrName>style.visibility</p:attrName>
                                        </p:attrNameLst>
                                      </p:cBhvr>
                                      <p:to>
                                        <p:strVal val="visible"/>
                                      </p:to>
                                    </p:set>
                                    <p:animEffect transition="in" filter="wipe(up)">
                                      <p:cBhvr additive="repl">
                                        <p:cTn id="14" dur="500"/>
                                        <p:tgtEl>
                                          <p:spTgt spid="1008"/>
                                        </p:tgtEl>
                                      </p:cBhvr>
                                    </p:animEffect>
                                  </p:childTnLst>
                                </p:cTn>
                              </p:par>
                              <p:par>
                                <p:cTn id="15" presetID="1" presetClass="entr" presetSubtype="0" fill="hold"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a:extLst>
              <a:ext uri="{FF2B5EF4-FFF2-40B4-BE49-F238E27FC236}">
                <a16:creationId xmlns:a16="http://schemas.microsoft.com/office/drawing/2014/main" id="{BE6E233A-ED6C-7741-AFE6-12C7889220FE}"/>
              </a:ext>
            </a:extLst>
          </p:cNvPr>
          <p:cNvGrpSpPr/>
          <p:nvPr/>
        </p:nvGrpSpPr>
        <p:grpSpPr>
          <a:xfrm>
            <a:off x="7552005" y="1593216"/>
            <a:ext cx="2772568" cy="3780000"/>
            <a:chOff x="8890485" y="1727881"/>
            <a:chExt cx="2772568" cy="3780000"/>
          </a:xfrm>
        </p:grpSpPr>
        <mc:AlternateContent xmlns:mc="http://schemas.openxmlformats.org/markup-compatibility/2006" xmlns:a14="http://schemas.microsoft.com/office/drawing/2010/main">
          <mc:Choice Requires="a14">
            <p:sp>
              <p:nvSpPr>
                <p:cNvPr id="1011" name="Oval 25"/>
                <p:cNvSpPr txBox="1"/>
                <p:nvPr/>
              </p:nvSpPr>
              <p:spPr>
                <a:xfrm>
                  <a:off x="9993525" y="4157065"/>
                  <a:ext cx="504360" cy="355906"/>
                </a:xfrm>
                <a:prstGeom prst="rect">
                  <a:avLst/>
                </a:prstGeom>
              </p:spPr>
              <p:txBody>
                <a:bodyPr/>
                <a:lstStyle/>
                <a:p>
                  <a:pPr/>
                  <a14:m>
                    <m:oMathPara xmlns:m="http://schemas.openxmlformats.org/officeDocument/2006/math">
                      <m:oMathParaPr>
                        <m:jc m:val="centerGroup"/>
                      </m:oMathParaPr>
                      <m:oMath xmlns:m="http://schemas.openxmlformats.org/officeDocument/2006/math">
                        <m:r>
                          <a:rPr>
                            <a:latin typeface="Cambria Math" panose="02040503050406030204" pitchFamily="18" charset="0"/>
                          </a:rPr>
                          <m:t>𝛻</m:t>
                        </m:r>
                        <m:r>
                          <a:rPr>
                            <a:latin typeface="Cambria Math" panose="02040503050406030204" pitchFamily="18" charset="0"/>
                          </a:rPr>
                          <m:t>𝑏</m:t>
                        </m:r>
                      </m:oMath>
                    </m:oMathPara>
                  </a14:m>
                  <a:endParaRPr dirty="0"/>
                </a:p>
              </p:txBody>
            </p:sp>
          </mc:Choice>
          <mc:Fallback xmlns="">
            <p:sp>
              <p:nvSpPr>
                <p:cNvPr id="1011" name="Oval 25"/>
                <p:cNvSpPr txBox="1">
                  <a:spLocks noRot="1" noChangeAspect="1" noMove="1" noResize="1" noEditPoints="1" noAdjustHandles="1" noChangeArrowheads="1" noChangeShapeType="1" noTextEdit="1"/>
                </p:cNvSpPr>
                <p:nvPr/>
              </p:nvSpPr>
              <p:spPr>
                <a:xfrm>
                  <a:off x="9993525" y="4157065"/>
                  <a:ext cx="504360" cy="355906"/>
                </a:xfrm>
                <a:prstGeom prst="rect">
                  <a:avLst/>
                </a:prstGeom>
                <a:blipFill>
                  <a:blip r:embed="rId3"/>
                  <a:stretch>
                    <a:fillRect/>
                  </a:stretch>
                </a:blipFill>
              </p:spPr>
              <p:txBody>
                <a:bodyPr/>
                <a:lstStyle/>
                <a:p>
                  <a:r>
                    <a:rPr lang="zh-CN" altLang="en-US">
                      <a:noFill/>
                    </a:rPr>
                    <a:t> </a:t>
                  </a:r>
                </a:p>
              </p:txBody>
            </p:sp>
          </mc:Fallback>
        </mc:AlternateContent>
        <p:grpSp>
          <p:nvGrpSpPr>
            <p:cNvPr id="4" name="组合 3">
              <a:extLst>
                <a:ext uri="{FF2B5EF4-FFF2-40B4-BE49-F238E27FC236}">
                  <a16:creationId xmlns:a16="http://schemas.microsoft.com/office/drawing/2014/main" id="{E5BBA9B6-F52A-8B47-B60A-82C07040DCC7}"/>
                </a:ext>
              </a:extLst>
            </p:cNvPr>
            <p:cNvGrpSpPr/>
            <p:nvPr/>
          </p:nvGrpSpPr>
          <p:grpSpPr>
            <a:xfrm>
              <a:off x="10054005" y="4780321"/>
              <a:ext cx="390240" cy="460211"/>
              <a:chOff x="10054005" y="4780321"/>
              <a:chExt cx="390240" cy="460211"/>
            </a:xfrm>
          </p:grpSpPr>
          <p:sp>
            <p:nvSpPr>
              <p:cNvPr id="1013" name="Rectangle 27"/>
              <p:cNvSpPr/>
              <p:nvPr/>
            </p:nvSpPr>
            <p:spPr>
              <a:xfrm>
                <a:off x="10054005" y="4817646"/>
                <a:ext cx="390240" cy="385560"/>
              </a:xfrm>
              <a:prstGeom prst="rect">
                <a:avLst/>
              </a:prstGeom>
              <a:solidFill>
                <a:srgbClr val="4D99EE"/>
              </a:solidFill>
              <a:ln w="19050">
                <a:noFill/>
                <a:round/>
              </a:ln>
            </p:spPr>
            <p:style>
              <a:lnRef idx="2">
                <a:schemeClr val="accent1">
                  <a:shade val="50000"/>
                </a:schemeClr>
              </a:lnRef>
              <a:fillRef idx="1">
                <a:schemeClr val="accent1"/>
              </a:fillRef>
              <a:effectRef idx="0">
                <a:schemeClr val="accent1"/>
              </a:effectRef>
              <a:fontRef idx="minor"/>
            </p:style>
          </p:sp>
          <p:sp>
            <p:nvSpPr>
              <p:cNvPr id="1014" name="TextBox 28"/>
              <p:cNvSpPr/>
              <p:nvPr/>
            </p:nvSpPr>
            <p:spPr>
              <a:xfrm>
                <a:off x="10087778" y="4780321"/>
                <a:ext cx="322694" cy="460211"/>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nSpc>
                    <a:spcPct val="100000"/>
                  </a:lnSpc>
                  <a:buNone/>
                </a:pPr>
                <a:r>
                  <a:rPr lang="el-GR" sz="2400" spc="-1" dirty="0">
                    <a:solidFill>
                      <a:schemeClr val="bg1"/>
                    </a:solidFill>
                    <a:latin typeface="Segoe UI"/>
                  </a:rPr>
                  <a:t>Σ</a:t>
                </a:r>
                <a:endParaRPr lang="en-US" sz="2400" spc="-1" dirty="0">
                  <a:solidFill>
                    <a:schemeClr val="bg1"/>
                  </a:solidFill>
                  <a:latin typeface="Arial"/>
                </a:endParaRPr>
              </a:p>
            </p:txBody>
          </p:sp>
        </p:grpSp>
        <mc:AlternateContent xmlns:mc="http://schemas.openxmlformats.org/markup-compatibility/2006" xmlns:a14="http://schemas.microsoft.com/office/drawing/2010/main">
          <mc:Choice Requires="a14">
            <p:sp>
              <p:nvSpPr>
                <p:cNvPr id="1015" name="Oval 29"/>
                <p:cNvSpPr txBox="1"/>
                <p:nvPr/>
              </p:nvSpPr>
              <p:spPr>
                <a:xfrm>
                  <a:off x="10605165" y="3053041"/>
                  <a:ext cx="504360" cy="486720"/>
                </a:xfrm>
                <a:prstGeom prst="rect">
                  <a:avLst/>
                </a:prstGeom>
              </p:spPr>
              <p:txBody>
                <a:bodyPr/>
                <a:lstStyle/>
                <a:p>
                  <a:pPr/>
                  <a14:m>
                    <m:oMathPara xmlns:m="http://schemas.openxmlformats.org/officeDocument/2006/math">
                      <m:oMathParaPr>
                        <m:jc m:val="centerGroup"/>
                      </m:oMathParaPr>
                      <m:oMath xmlns:m="http://schemas.openxmlformats.org/officeDocument/2006/math">
                        <m:r>
                          <a:rPr>
                            <a:latin typeface="Cambria Math" panose="02040503050406030204" pitchFamily="18" charset="0"/>
                          </a:rPr>
                          <m:t>𝛻</m:t>
                        </m:r>
                        <m:r>
                          <a:rPr>
                            <a:latin typeface="Cambria Math" panose="02040503050406030204" pitchFamily="18" charset="0"/>
                          </a:rPr>
                          <m:t>𝑎</m:t>
                        </m:r>
                      </m:oMath>
                    </m:oMathPara>
                  </a14:m>
                  <a:endParaRPr dirty="0"/>
                </a:p>
              </p:txBody>
            </p:sp>
          </mc:Choice>
          <mc:Fallback xmlns="">
            <p:sp>
              <p:nvSpPr>
                <p:cNvPr id="1015" name="Oval 29"/>
                <p:cNvSpPr txBox="1">
                  <a:spLocks noRot="1" noChangeAspect="1" noMove="1" noResize="1" noEditPoints="1" noAdjustHandles="1" noChangeArrowheads="1" noChangeShapeType="1" noTextEdit="1"/>
                </p:cNvSpPr>
                <p:nvPr/>
              </p:nvSpPr>
              <p:spPr>
                <a:xfrm>
                  <a:off x="10605165" y="3053041"/>
                  <a:ext cx="504360" cy="486720"/>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16" name="Oval 30"/>
                <p:cNvSpPr txBox="1"/>
                <p:nvPr/>
              </p:nvSpPr>
              <p:spPr>
                <a:xfrm>
                  <a:off x="10458285" y="1727881"/>
                  <a:ext cx="504360" cy="486720"/>
                </a:xfrm>
                <a:prstGeom prst="rect">
                  <a:avLst/>
                </a:prstGeom>
              </p:spPr>
              <p:txBody>
                <a:bodyPr/>
                <a:lstStyle/>
                <a:p>
                  <a:pPr/>
                  <a14:m>
                    <m:oMathPara xmlns:m="http://schemas.openxmlformats.org/officeDocument/2006/math">
                      <m:oMathParaPr>
                        <m:jc m:val="centerGroup"/>
                      </m:oMathParaPr>
                      <m:oMath xmlns:m="http://schemas.openxmlformats.org/officeDocument/2006/math">
                        <m:r>
                          <a:rPr>
                            <a:latin typeface="Cambria Math" panose="02040503050406030204" pitchFamily="18" charset="0"/>
                          </a:rPr>
                          <m:t>𝛻</m:t>
                        </m:r>
                        <m:r>
                          <a:rPr>
                            <a:latin typeface="Cambria Math" panose="02040503050406030204" pitchFamily="18" charset="0"/>
                          </a:rPr>
                          <m:t>𝑥</m:t>
                        </m:r>
                      </m:oMath>
                    </m:oMathPara>
                  </a14:m>
                  <a:endParaRPr/>
                </a:p>
              </p:txBody>
            </p:sp>
          </mc:Choice>
          <mc:Fallback xmlns="">
            <p:sp>
              <p:nvSpPr>
                <p:cNvPr id="1016" name="Oval 30"/>
                <p:cNvSpPr txBox="1">
                  <a:spLocks noRot="1" noChangeAspect="1" noMove="1" noResize="1" noEditPoints="1" noAdjustHandles="1" noChangeArrowheads="1" noChangeShapeType="1" noTextEdit="1"/>
                </p:cNvSpPr>
                <p:nvPr/>
              </p:nvSpPr>
              <p:spPr>
                <a:xfrm>
                  <a:off x="10458285" y="1727881"/>
                  <a:ext cx="504360" cy="486720"/>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17" name="Oval 31"/>
                <p:cNvSpPr txBox="1"/>
                <p:nvPr/>
              </p:nvSpPr>
              <p:spPr>
                <a:xfrm>
                  <a:off x="11109885" y="1731121"/>
                  <a:ext cx="504360" cy="486720"/>
                </a:xfrm>
                <a:prstGeom prst="rect">
                  <a:avLst/>
                </a:prstGeom>
              </p:spPr>
              <p:txBody>
                <a:bodyPr/>
                <a:lstStyle/>
                <a:p>
                  <a:pPr/>
                  <a14:m>
                    <m:oMathPara xmlns:m="http://schemas.openxmlformats.org/officeDocument/2006/math">
                      <m:oMathParaPr>
                        <m:jc m:val="centerGroup"/>
                      </m:oMathParaPr>
                      <m:oMath xmlns:m="http://schemas.openxmlformats.org/officeDocument/2006/math">
                        <m:r>
                          <a:rPr>
                            <a:latin typeface="Cambria Math" panose="02040503050406030204" pitchFamily="18" charset="0"/>
                          </a:rPr>
                          <m:t>𝛻</m:t>
                        </m:r>
                        <m:r>
                          <a:rPr>
                            <a:latin typeface="Cambria Math" panose="02040503050406030204" pitchFamily="18" charset="0"/>
                          </a:rPr>
                          <m:t>𝑦</m:t>
                        </m:r>
                      </m:oMath>
                    </m:oMathPara>
                  </a14:m>
                  <a:endParaRPr/>
                </a:p>
              </p:txBody>
            </p:sp>
          </mc:Choice>
          <mc:Fallback xmlns="">
            <p:sp>
              <p:nvSpPr>
                <p:cNvPr id="1017" name="Oval 31"/>
                <p:cNvSpPr txBox="1">
                  <a:spLocks noRot="1" noChangeAspect="1" noMove="1" noResize="1" noEditPoints="1" noAdjustHandles="1" noChangeArrowheads="1" noChangeShapeType="1" noTextEdit="1"/>
                </p:cNvSpPr>
                <p:nvPr/>
              </p:nvSpPr>
              <p:spPr>
                <a:xfrm>
                  <a:off x="11109885" y="1731121"/>
                  <a:ext cx="504360" cy="486720"/>
                </a:xfrm>
                <a:prstGeom prst="rect">
                  <a:avLst/>
                </a:prstGeom>
                <a:blipFill>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18" name="Oval 32"/>
                <p:cNvSpPr txBox="1"/>
                <p:nvPr/>
              </p:nvSpPr>
              <p:spPr>
                <a:xfrm>
                  <a:off x="11158693" y="2432341"/>
                  <a:ext cx="504360" cy="398655"/>
                </a:xfrm>
                <a:prstGeom prst="rect">
                  <a:avLst/>
                </a:prstGeom>
              </p:spPr>
              <p:txBody>
                <a:bodyPr/>
                <a:lstStyle/>
                <a:p>
                  <a:pPr/>
                  <a14:m>
                    <m:oMathPara xmlns:m="http://schemas.openxmlformats.org/officeDocument/2006/math">
                      <m:oMathParaPr>
                        <m:jc m:val="centerGroup"/>
                      </m:oMathParaPr>
                      <m:oMath xmlns:m="http://schemas.openxmlformats.org/officeDocument/2006/math">
                        <m:r>
                          <a:rPr>
                            <a:latin typeface="Cambria Math" panose="02040503050406030204" pitchFamily="18" charset="0"/>
                          </a:rPr>
                          <m:t>𝛻</m:t>
                        </m:r>
                        <m:r>
                          <a:rPr>
                            <a:latin typeface="Cambria Math" panose="02040503050406030204" pitchFamily="18" charset="0"/>
                          </a:rPr>
                          <m:t>𝑧</m:t>
                        </m:r>
                      </m:oMath>
                    </m:oMathPara>
                  </a14:m>
                  <a:endParaRPr dirty="0"/>
                </a:p>
              </p:txBody>
            </p:sp>
          </mc:Choice>
          <mc:Fallback xmlns="">
            <p:sp>
              <p:nvSpPr>
                <p:cNvPr id="1018" name="Oval 32"/>
                <p:cNvSpPr txBox="1">
                  <a:spLocks noRot="1" noChangeAspect="1" noMove="1" noResize="1" noEditPoints="1" noAdjustHandles="1" noChangeArrowheads="1" noChangeShapeType="1" noTextEdit="1"/>
                </p:cNvSpPr>
                <p:nvPr/>
              </p:nvSpPr>
              <p:spPr>
                <a:xfrm>
                  <a:off x="11158693" y="2432341"/>
                  <a:ext cx="504360" cy="398655"/>
                </a:xfrm>
                <a:prstGeom prst="rect">
                  <a:avLst/>
                </a:prstGeom>
                <a:blipFill>
                  <a:blip r:embed="rId7"/>
                  <a:stretch>
                    <a:fillRect/>
                  </a:stretch>
                </a:blipFill>
              </p:spPr>
              <p:txBody>
                <a:bodyPr/>
                <a:lstStyle/>
                <a:p>
                  <a:r>
                    <a:rPr lang="zh-CN" altLang="en-US">
                      <a:noFill/>
                    </a:rPr>
                    <a:t> </a:t>
                  </a:r>
                </a:p>
              </p:txBody>
            </p:sp>
          </mc:Fallback>
        </mc:AlternateContent>
        <p:grpSp>
          <p:nvGrpSpPr>
            <p:cNvPr id="5" name="组合 4">
              <a:extLst>
                <a:ext uri="{FF2B5EF4-FFF2-40B4-BE49-F238E27FC236}">
                  <a16:creationId xmlns:a16="http://schemas.microsoft.com/office/drawing/2014/main" id="{D5048972-A337-B44A-AF95-C6D15A81F3CD}"/>
                </a:ext>
              </a:extLst>
            </p:cNvPr>
            <p:cNvGrpSpPr/>
            <p:nvPr/>
          </p:nvGrpSpPr>
          <p:grpSpPr>
            <a:xfrm>
              <a:off x="10043925" y="3309026"/>
              <a:ext cx="390240" cy="439715"/>
              <a:chOff x="10043925" y="3309026"/>
              <a:chExt cx="390240" cy="439715"/>
            </a:xfrm>
          </p:grpSpPr>
          <p:sp>
            <p:nvSpPr>
              <p:cNvPr id="1020" name="Rectangle 34"/>
              <p:cNvSpPr/>
              <p:nvPr/>
            </p:nvSpPr>
            <p:spPr>
              <a:xfrm>
                <a:off x="10043925" y="3363181"/>
                <a:ext cx="390240" cy="385560"/>
              </a:xfrm>
              <a:prstGeom prst="rect">
                <a:avLst/>
              </a:prstGeom>
              <a:solidFill>
                <a:srgbClr val="4D99EE"/>
              </a:solidFill>
              <a:ln w="19050">
                <a:noFill/>
                <a:round/>
              </a:ln>
            </p:spPr>
            <p:style>
              <a:lnRef idx="2">
                <a:schemeClr val="accent1">
                  <a:shade val="50000"/>
                </a:schemeClr>
              </a:lnRef>
              <a:fillRef idx="1">
                <a:schemeClr val="accent1"/>
              </a:fillRef>
              <a:effectRef idx="0">
                <a:schemeClr val="accent1"/>
              </a:effectRef>
              <a:fontRef idx="minor"/>
            </p:style>
          </p:sp>
          <p:sp>
            <p:nvSpPr>
              <p:cNvPr id="1021" name="TextBox 35"/>
              <p:cNvSpPr/>
              <p:nvPr/>
            </p:nvSpPr>
            <p:spPr>
              <a:xfrm>
                <a:off x="10084110" y="3309026"/>
                <a:ext cx="309870" cy="398655"/>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nSpc>
                    <a:spcPct val="100000"/>
                  </a:lnSpc>
                  <a:buNone/>
                </a:pPr>
                <a:r>
                  <a:rPr lang="en-US" sz="2000" b="1" spc="-1" dirty="0">
                    <a:solidFill>
                      <a:schemeClr val="bg1"/>
                    </a:solidFill>
                    <a:latin typeface="Segoe UI"/>
                  </a:rPr>
                  <a:t>+</a:t>
                </a:r>
                <a:endParaRPr lang="en-US" sz="2000" spc="-1" dirty="0">
                  <a:solidFill>
                    <a:schemeClr val="bg1"/>
                  </a:solidFill>
                  <a:latin typeface="Arial"/>
                </a:endParaRPr>
              </a:p>
            </p:txBody>
          </p:sp>
        </p:grpSp>
        <p:grpSp>
          <p:nvGrpSpPr>
            <p:cNvPr id="6" name="组合 5">
              <a:extLst>
                <a:ext uri="{FF2B5EF4-FFF2-40B4-BE49-F238E27FC236}">
                  <a16:creationId xmlns:a16="http://schemas.microsoft.com/office/drawing/2014/main" id="{36A90482-5073-BC4B-B346-284A575C15D2}"/>
                </a:ext>
              </a:extLst>
            </p:cNvPr>
            <p:cNvGrpSpPr/>
            <p:nvPr/>
          </p:nvGrpSpPr>
          <p:grpSpPr>
            <a:xfrm>
              <a:off x="10301685" y="2459581"/>
              <a:ext cx="390240" cy="422619"/>
              <a:chOff x="10301685" y="2459581"/>
              <a:chExt cx="390240" cy="422619"/>
            </a:xfrm>
          </p:grpSpPr>
          <p:sp>
            <p:nvSpPr>
              <p:cNvPr id="1023" name="Rectangle 37"/>
              <p:cNvSpPr/>
              <p:nvPr/>
            </p:nvSpPr>
            <p:spPr>
              <a:xfrm>
                <a:off x="10301685" y="2459581"/>
                <a:ext cx="390240" cy="385560"/>
              </a:xfrm>
              <a:prstGeom prst="rect">
                <a:avLst/>
              </a:prstGeom>
              <a:solidFill>
                <a:srgbClr val="4D99EE"/>
              </a:solidFill>
              <a:ln w="19050">
                <a:noFill/>
                <a:round/>
              </a:ln>
            </p:spPr>
            <p:style>
              <a:lnRef idx="2">
                <a:schemeClr val="accent1">
                  <a:shade val="50000"/>
                </a:schemeClr>
              </a:lnRef>
              <a:fillRef idx="1">
                <a:schemeClr val="accent1"/>
              </a:fillRef>
              <a:effectRef idx="0">
                <a:schemeClr val="accent1"/>
              </a:effectRef>
              <a:fontRef idx="minor"/>
            </p:style>
          </p:sp>
          <p:sp>
            <p:nvSpPr>
              <p:cNvPr id="1024" name="TextBox 38"/>
              <p:cNvSpPr/>
              <p:nvPr/>
            </p:nvSpPr>
            <p:spPr>
              <a:xfrm>
                <a:off x="10367351" y="2483545"/>
                <a:ext cx="309870" cy="398655"/>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nSpc>
                    <a:spcPct val="100000"/>
                  </a:lnSpc>
                  <a:buNone/>
                </a:pPr>
                <a:r>
                  <a:rPr lang="en-US" sz="2000" b="1" spc="-1" dirty="0">
                    <a:solidFill>
                      <a:schemeClr val="bg1"/>
                    </a:solidFill>
                    <a:latin typeface="Segoe UI"/>
                  </a:rPr>
                  <a:t>*</a:t>
                </a:r>
                <a:endParaRPr lang="en-US" sz="2000" spc="-1" dirty="0">
                  <a:solidFill>
                    <a:schemeClr val="bg1"/>
                  </a:solidFill>
                  <a:latin typeface="Arial"/>
                </a:endParaRPr>
              </a:p>
            </p:txBody>
          </p:sp>
        </p:grpSp>
        <p:sp>
          <p:nvSpPr>
            <p:cNvPr id="1025" name="Straight Arrow Connector 39"/>
            <p:cNvSpPr/>
            <p:nvPr/>
          </p:nvSpPr>
          <p:spPr>
            <a:xfrm flipV="1">
              <a:off x="9632805" y="5202961"/>
              <a:ext cx="420840" cy="304920"/>
            </a:xfrm>
            <a:custGeom>
              <a:avLst/>
              <a:gdLst/>
              <a:ahLst/>
              <a:cxnLst/>
              <a:rect l="l" t="t" r="r" b="b"/>
              <a:pathLst>
                <a:path w="21600" h="21600">
                  <a:moveTo>
                    <a:pt x="0" y="0"/>
                  </a:moveTo>
                  <a:lnTo>
                    <a:pt x="21600" y="21600"/>
                  </a:lnTo>
                </a:path>
              </a:pathLst>
            </a:custGeom>
            <a:noFill/>
            <a:ln w="19050">
              <a:solidFill>
                <a:srgbClr val="384056"/>
              </a:solidFill>
              <a:round/>
              <a:tailEnd type="triangle" w="med" len="med"/>
              <a:extLst>
                <a:ext uri="{C807C97D-BFC1-408E-A445-0C87EB9F89A2}">
                  <ask:lineSketchStyleProps xmlns:ask="http://schemas.microsoft.com/office/drawing/2018/sketchyshapes">
                    <ask:type>
                      <ask:lineSketchFreehand/>
                    </ask:type>
                  </ask:lineSketchStyleProps>
                </a:ext>
              </a:extLst>
            </a:ln>
          </p:spPr>
          <p:style>
            <a:lnRef idx="1">
              <a:schemeClr val="accent1"/>
            </a:lnRef>
            <a:fillRef idx="0">
              <a:schemeClr val="accent1"/>
            </a:fillRef>
            <a:effectRef idx="0">
              <a:schemeClr val="accent1"/>
            </a:effectRef>
            <a:fontRef idx="minor"/>
          </p:style>
        </p:sp>
        <p:sp>
          <p:nvSpPr>
            <p:cNvPr id="1026" name="Straight Arrow Connector 40"/>
            <p:cNvSpPr/>
            <p:nvPr/>
          </p:nvSpPr>
          <p:spPr>
            <a:xfrm>
              <a:off x="9707325" y="4437961"/>
              <a:ext cx="309240" cy="379800"/>
            </a:xfrm>
            <a:custGeom>
              <a:avLst/>
              <a:gdLst/>
              <a:ahLst/>
              <a:cxnLst/>
              <a:rect l="l" t="t" r="r" b="b"/>
              <a:pathLst>
                <a:path w="21600" h="21600">
                  <a:moveTo>
                    <a:pt x="0" y="0"/>
                  </a:moveTo>
                  <a:lnTo>
                    <a:pt x="21600" y="21600"/>
                  </a:lnTo>
                </a:path>
              </a:pathLst>
            </a:custGeom>
            <a:noFill/>
            <a:ln w="19050">
              <a:solidFill>
                <a:srgbClr val="384056"/>
              </a:solidFill>
              <a:round/>
              <a:tailEnd type="triangle" w="med" len="med"/>
              <a:extLst>
                <a:ext uri="{C807C97D-BFC1-408E-A445-0C87EB9F89A2}">
                  <ask:lineSketchStyleProps xmlns:ask="http://schemas.microsoft.com/office/drawing/2018/sketchyshapes">
                    <ask:type>
                      <ask:lineSketchFreehand/>
                    </ask:type>
                  </ask:lineSketchStyleProps>
                </a:ext>
              </a:extLst>
            </a:ln>
          </p:spPr>
          <p:style>
            <a:lnRef idx="1">
              <a:schemeClr val="accent1"/>
            </a:lnRef>
            <a:fillRef idx="0">
              <a:schemeClr val="accent1"/>
            </a:fillRef>
            <a:effectRef idx="0">
              <a:schemeClr val="accent1"/>
            </a:effectRef>
            <a:fontRef idx="minor"/>
          </p:style>
        </p:sp>
        <p:sp>
          <p:nvSpPr>
            <p:cNvPr id="1027" name="Straight Arrow Connector 41"/>
            <p:cNvSpPr/>
            <p:nvPr/>
          </p:nvSpPr>
          <p:spPr>
            <a:xfrm flipH="1" flipV="1">
              <a:off x="10245525" y="4522561"/>
              <a:ext cx="11160" cy="256680"/>
            </a:xfrm>
            <a:custGeom>
              <a:avLst/>
              <a:gdLst/>
              <a:ahLst/>
              <a:cxnLst/>
              <a:rect l="l" t="t" r="r" b="b"/>
              <a:pathLst>
                <a:path w="21600" h="21600">
                  <a:moveTo>
                    <a:pt x="0" y="0"/>
                  </a:moveTo>
                  <a:lnTo>
                    <a:pt x="21600" y="21600"/>
                  </a:lnTo>
                </a:path>
              </a:pathLst>
            </a:custGeom>
            <a:noFill/>
            <a:ln w="19050">
              <a:solidFill>
                <a:srgbClr val="384056"/>
              </a:solidFill>
              <a:round/>
              <a:tailEnd type="triangle" w="med" len="med"/>
              <a:extLst>
                <a:ext uri="{C807C97D-BFC1-408E-A445-0C87EB9F89A2}">
                  <ask:lineSketchStyleProps xmlns:ask="http://schemas.microsoft.com/office/drawing/2018/sketchyshapes">
                    <ask:type>
                      <ask:lineSketchFreehand/>
                    </ask:type>
                  </ask:lineSketchStyleProps>
                </a:ext>
              </a:extLst>
            </a:ln>
          </p:spPr>
          <p:style>
            <a:lnRef idx="1">
              <a:schemeClr val="accent1"/>
            </a:lnRef>
            <a:fillRef idx="0">
              <a:schemeClr val="accent1"/>
            </a:fillRef>
            <a:effectRef idx="0">
              <a:schemeClr val="accent1"/>
            </a:effectRef>
            <a:fontRef idx="minor"/>
          </p:style>
        </p:sp>
        <p:sp>
          <p:nvSpPr>
            <p:cNvPr id="1028" name="Straight Arrow Connector 42"/>
            <p:cNvSpPr/>
            <p:nvPr/>
          </p:nvSpPr>
          <p:spPr>
            <a:xfrm flipV="1">
              <a:off x="10246245" y="3779361"/>
              <a:ext cx="3960" cy="288360"/>
            </a:xfrm>
            <a:custGeom>
              <a:avLst/>
              <a:gdLst/>
              <a:ahLst/>
              <a:cxnLst/>
              <a:rect l="l" t="t" r="r" b="b"/>
              <a:pathLst>
                <a:path w="21600" h="21600">
                  <a:moveTo>
                    <a:pt x="0" y="0"/>
                  </a:moveTo>
                  <a:lnTo>
                    <a:pt x="21600" y="21600"/>
                  </a:lnTo>
                </a:path>
              </a:pathLst>
            </a:custGeom>
            <a:noFill/>
            <a:ln w="19050">
              <a:solidFill>
                <a:srgbClr val="384056"/>
              </a:solidFill>
              <a:round/>
              <a:tailEnd type="triangle" w="med" len="med"/>
              <a:extLst>
                <a:ext uri="{C807C97D-BFC1-408E-A445-0C87EB9F89A2}">
                  <ask:lineSketchStyleProps xmlns:ask="http://schemas.microsoft.com/office/drawing/2018/sketchyshapes">
                    <ask:type>
                      <ask:lineSketchFreehand/>
                    </ask:type>
                  </ask:lineSketchStyleProps>
                </a:ext>
              </a:extLst>
            </a:ln>
          </p:spPr>
          <p:style>
            <a:lnRef idx="1">
              <a:schemeClr val="accent1"/>
            </a:lnRef>
            <a:fillRef idx="0">
              <a:schemeClr val="accent1"/>
            </a:fillRef>
            <a:effectRef idx="0">
              <a:schemeClr val="accent1"/>
            </a:effectRef>
            <a:fontRef idx="minor"/>
          </p:style>
        </p:sp>
        <p:sp>
          <p:nvSpPr>
            <p:cNvPr id="1029" name="Straight Arrow Connector 43"/>
            <p:cNvSpPr/>
            <p:nvPr/>
          </p:nvSpPr>
          <p:spPr>
            <a:xfrm>
              <a:off x="9229245" y="3352201"/>
              <a:ext cx="722880" cy="153360"/>
            </a:xfrm>
            <a:custGeom>
              <a:avLst/>
              <a:gdLst/>
              <a:ahLst/>
              <a:cxnLst/>
              <a:rect l="l" t="t" r="r" b="b"/>
              <a:pathLst>
                <a:path w="21600" h="21600">
                  <a:moveTo>
                    <a:pt x="0" y="0"/>
                  </a:moveTo>
                  <a:lnTo>
                    <a:pt x="21600" y="21600"/>
                  </a:lnTo>
                </a:path>
              </a:pathLst>
            </a:custGeom>
            <a:noFill/>
            <a:ln w="19050">
              <a:solidFill>
                <a:srgbClr val="384056"/>
              </a:solidFill>
              <a:round/>
              <a:tailEnd type="triangle" w="med" len="med"/>
              <a:extLst>
                <a:ext uri="{C807C97D-BFC1-408E-A445-0C87EB9F89A2}">
                  <ask:lineSketchStyleProps xmlns:ask="http://schemas.microsoft.com/office/drawing/2018/sketchyshapes">
                    <ask:type>
                      <ask:lineSketchFreehand/>
                    </ask:type>
                  </ask:lineSketchStyleProps>
                </a:ext>
              </a:extLst>
            </a:ln>
          </p:spPr>
          <p:style>
            <a:lnRef idx="1">
              <a:schemeClr val="accent1"/>
            </a:lnRef>
            <a:fillRef idx="0">
              <a:schemeClr val="accent1"/>
            </a:fillRef>
            <a:effectRef idx="0">
              <a:schemeClr val="accent1"/>
            </a:effectRef>
            <a:fontRef idx="minor"/>
          </p:style>
        </p:sp>
        <p:sp>
          <p:nvSpPr>
            <p:cNvPr id="1030" name="Straight Arrow Connector 44"/>
            <p:cNvSpPr/>
            <p:nvPr/>
          </p:nvSpPr>
          <p:spPr>
            <a:xfrm flipV="1">
              <a:off x="10502205" y="3377520"/>
              <a:ext cx="219600" cy="169441"/>
            </a:xfrm>
            <a:custGeom>
              <a:avLst/>
              <a:gdLst/>
              <a:ahLst/>
              <a:cxnLst/>
              <a:rect l="l" t="t" r="r" b="b"/>
              <a:pathLst>
                <a:path w="21600" h="21600">
                  <a:moveTo>
                    <a:pt x="0" y="0"/>
                  </a:moveTo>
                  <a:lnTo>
                    <a:pt x="21600" y="21600"/>
                  </a:lnTo>
                </a:path>
              </a:pathLst>
            </a:custGeom>
            <a:noFill/>
            <a:ln w="19050">
              <a:solidFill>
                <a:srgbClr val="384056"/>
              </a:solidFill>
              <a:round/>
              <a:tailEnd type="triangle" w="med" len="med"/>
              <a:extLst>
                <a:ext uri="{C807C97D-BFC1-408E-A445-0C87EB9F89A2}">
                  <ask:lineSketchStyleProps xmlns:ask="http://schemas.microsoft.com/office/drawing/2018/sketchyshapes" sd="3684848379">
                    <a:custGeom>
                      <a:avLst/>
                      <a:gdLst>
                        <a:gd name="connsiteX0" fmla="*/ 0 w 219600"/>
                        <a:gd name="connsiteY0" fmla="*/ 0 h 169441"/>
                        <a:gd name="connsiteX1" fmla="*/ 219600 w 219600"/>
                        <a:gd name="connsiteY1" fmla="*/ 169441 h 169441"/>
                      </a:gdLst>
                      <a:ahLst/>
                      <a:cxnLst>
                        <a:cxn ang="0">
                          <a:pos x="connsiteX0" y="connsiteY0"/>
                        </a:cxn>
                        <a:cxn ang="0">
                          <a:pos x="connsiteX1" y="connsiteY1"/>
                        </a:cxn>
                      </a:cxnLst>
                      <a:rect l="l" t="t" r="r" b="b"/>
                      <a:pathLst>
                        <a:path w="219600" h="169441" extrusionOk="0">
                          <a:moveTo>
                            <a:pt x="0" y="0"/>
                          </a:moveTo>
                          <a:cubicBezTo>
                            <a:pt x="110488" y="76665"/>
                            <a:pt x="110407" y="88477"/>
                            <a:pt x="219600" y="169441"/>
                          </a:cubicBezTo>
                        </a:path>
                      </a:pathLst>
                    </a:custGeom>
                    <ask:type>
                      <ask:lineSketchFreehand/>
                    </ask:type>
                  </ask:lineSketchStyleProps>
                </a:ext>
              </a:extLst>
            </a:ln>
          </p:spPr>
          <p:style>
            <a:lnRef idx="1">
              <a:schemeClr val="accent1"/>
            </a:lnRef>
            <a:fillRef idx="0">
              <a:schemeClr val="accent1"/>
            </a:fillRef>
            <a:effectRef idx="0">
              <a:schemeClr val="accent1"/>
            </a:effectRef>
            <a:fontRef idx="minor"/>
          </p:style>
        </p:sp>
        <p:sp>
          <p:nvSpPr>
            <p:cNvPr id="1031" name="Straight Arrow Connector 45"/>
            <p:cNvSpPr/>
            <p:nvPr/>
          </p:nvSpPr>
          <p:spPr>
            <a:xfrm flipH="1" flipV="1">
              <a:off x="10496085" y="2851441"/>
              <a:ext cx="181800" cy="271800"/>
            </a:xfrm>
            <a:custGeom>
              <a:avLst/>
              <a:gdLst/>
              <a:ahLst/>
              <a:cxnLst/>
              <a:rect l="l" t="t" r="r" b="b"/>
              <a:pathLst>
                <a:path w="21600" h="21600">
                  <a:moveTo>
                    <a:pt x="0" y="0"/>
                  </a:moveTo>
                  <a:lnTo>
                    <a:pt x="21600" y="21600"/>
                  </a:lnTo>
                </a:path>
              </a:pathLst>
            </a:custGeom>
            <a:noFill/>
            <a:ln w="19050">
              <a:solidFill>
                <a:srgbClr val="384056"/>
              </a:solidFill>
              <a:round/>
              <a:tailEnd type="triangle" w="med" len="med"/>
              <a:extLst>
                <a:ext uri="{C807C97D-BFC1-408E-A445-0C87EB9F89A2}">
                  <ask:lineSketchStyleProps xmlns:ask="http://schemas.microsoft.com/office/drawing/2018/sketchyshapes">
                    <ask:type>
                      <ask:lineSketchFreehand/>
                    </ask:type>
                  </ask:lineSketchStyleProps>
                </a:ext>
              </a:extLst>
            </a:ln>
          </p:spPr>
          <p:style>
            <a:lnRef idx="1">
              <a:schemeClr val="accent1"/>
            </a:lnRef>
            <a:fillRef idx="0">
              <a:schemeClr val="accent1"/>
            </a:fillRef>
            <a:effectRef idx="0">
              <a:schemeClr val="accent1"/>
            </a:effectRef>
            <a:fontRef idx="minor"/>
          </p:style>
        </p:sp>
        <p:sp>
          <p:nvSpPr>
            <p:cNvPr id="1032" name="Straight Arrow Connector 46"/>
            <p:cNvSpPr/>
            <p:nvPr/>
          </p:nvSpPr>
          <p:spPr>
            <a:xfrm>
              <a:off x="8890485" y="2139001"/>
              <a:ext cx="1391400" cy="513720"/>
            </a:xfrm>
            <a:custGeom>
              <a:avLst/>
              <a:gdLst/>
              <a:ahLst/>
              <a:cxnLst/>
              <a:rect l="l" t="t" r="r" b="b"/>
              <a:pathLst>
                <a:path w="21600" h="21600">
                  <a:moveTo>
                    <a:pt x="0" y="0"/>
                  </a:moveTo>
                  <a:lnTo>
                    <a:pt x="21600" y="21600"/>
                  </a:lnTo>
                </a:path>
              </a:pathLst>
            </a:custGeom>
            <a:noFill/>
            <a:ln w="19050">
              <a:solidFill>
                <a:srgbClr val="384056"/>
              </a:solidFill>
              <a:round/>
              <a:tailEnd type="triangle" w="med" len="med"/>
              <a:extLst>
                <a:ext uri="{C807C97D-BFC1-408E-A445-0C87EB9F89A2}">
                  <ask:lineSketchStyleProps xmlns:ask="http://schemas.microsoft.com/office/drawing/2018/sketchyshapes">
                    <ask:type>
                      <ask:lineSketchFreehand/>
                    </ask:type>
                  </ask:lineSketchStyleProps>
                </a:ext>
              </a:extLst>
            </a:ln>
          </p:spPr>
          <p:style>
            <a:lnRef idx="1">
              <a:schemeClr val="accent1"/>
            </a:lnRef>
            <a:fillRef idx="0">
              <a:schemeClr val="accent1"/>
            </a:fillRef>
            <a:effectRef idx="0">
              <a:schemeClr val="accent1"/>
            </a:effectRef>
            <a:fontRef idx="minor"/>
          </p:style>
        </p:sp>
        <p:sp>
          <p:nvSpPr>
            <p:cNvPr id="1033" name="Straight Arrow Connector 47"/>
            <p:cNvSpPr/>
            <p:nvPr/>
          </p:nvSpPr>
          <p:spPr>
            <a:xfrm>
              <a:off x="9564045" y="2143321"/>
              <a:ext cx="717840" cy="509040"/>
            </a:xfrm>
            <a:custGeom>
              <a:avLst/>
              <a:gdLst/>
              <a:ahLst/>
              <a:cxnLst/>
              <a:rect l="l" t="t" r="r" b="b"/>
              <a:pathLst>
                <a:path w="21600" h="21600">
                  <a:moveTo>
                    <a:pt x="0" y="0"/>
                  </a:moveTo>
                  <a:lnTo>
                    <a:pt x="21600" y="21600"/>
                  </a:lnTo>
                </a:path>
              </a:pathLst>
            </a:custGeom>
            <a:noFill/>
            <a:ln w="19050">
              <a:solidFill>
                <a:srgbClr val="384056"/>
              </a:solidFill>
              <a:round/>
              <a:tailEnd type="triangle" w="med" len="med"/>
              <a:extLst>
                <a:ext uri="{C807C97D-BFC1-408E-A445-0C87EB9F89A2}">
                  <ask:lineSketchStyleProps xmlns:ask="http://schemas.microsoft.com/office/drawing/2018/sketchyshapes">
                    <ask:type>
                      <ask:lineSketchFreehand/>
                    </ask:type>
                  </ask:lineSketchStyleProps>
                </a:ext>
              </a:extLst>
            </a:ln>
          </p:spPr>
          <p:style>
            <a:lnRef idx="1">
              <a:schemeClr val="accent1"/>
            </a:lnRef>
            <a:fillRef idx="0">
              <a:schemeClr val="accent1"/>
            </a:fillRef>
            <a:effectRef idx="0">
              <a:schemeClr val="accent1"/>
            </a:effectRef>
            <a:fontRef idx="minor"/>
          </p:style>
        </p:sp>
        <p:sp>
          <p:nvSpPr>
            <p:cNvPr id="1034" name="Straight Arrow Connector 48"/>
            <p:cNvSpPr/>
            <p:nvPr/>
          </p:nvSpPr>
          <p:spPr>
            <a:xfrm>
              <a:off x="10059405" y="2219281"/>
              <a:ext cx="222840" cy="433080"/>
            </a:xfrm>
            <a:custGeom>
              <a:avLst/>
              <a:gdLst/>
              <a:ahLst/>
              <a:cxnLst/>
              <a:rect l="l" t="t" r="r" b="b"/>
              <a:pathLst>
                <a:path w="21600" h="21600">
                  <a:moveTo>
                    <a:pt x="0" y="0"/>
                  </a:moveTo>
                  <a:lnTo>
                    <a:pt x="21600" y="21600"/>
                  </a:lnTo>
                </a:path>
              </a:pathLst>
            </a:custGeom>
            <a:noFill/>
            <a:ln w="19050">
              <a:solidFill>
                <a:srgbClr val="384056"/>
              </a:solidFill>
              <a:round/>
              <a:tailEnd type="triangle" w="med" len="med"/>
              <a:extLst>
                <a:ext uri="{C807C97D-BFC1-408E-A445-0C87EB9F89A2}">
                  <ask:lineSketchStyleProps xmlns:ask="http://schemas.microsoft.com/office/drawing/2018/sketchyshapes">
                    <ask:type>
                      <ask:lineSketchFreehand/>
                    </ask:type>
                  </ask:lineSketchStyleProps>
                </a:ext>
              </a:extLst>
            </a:ln>
          </p:spPr>
          <p:style>
            <a:lnRef idx="1">
              <a:schemeClr val="accent1"/>
            </a:lnRef>
            <a:fillRef idx="0">
              <a:schemeClr val="accent1"/>
            </a:fillRef>
            <a:effectRef idx="0">
              <a:schemeClr val="accent1"/>
            </a:effectRef>
            <a:fontRef idx="minor"/>
          </p:style>
        </p:sp>
        <p:sp>
          <p:nvSpPr>
            <p:cNvPr id="1035" name="Straight Arrow Connector 49"/>
            <p:cNvSpPr/>
            <p:nvPr/>
          </p:nvSpPr>
          <p:spPr>
            <a:xfrm flipV="1">
              <a:off x="10502205" y="2214241"/>
              <a:ext cx="208440" cy="237960"/>
            </a:xfrm>
            <a:custGeom>
              <a:avLst/>
              <a:gdLst/>
              <a:ahLst/>
              <a:cxnLst/>
              <a:rect l="l" t="t" r="r" b="b"/>
              <a:pathLst>
                <a:path w="21600" h="21600">
                  <a:moveTo>
                    <a:pt x="0" y="0"/>
                  </a:moveTo>
                  <a:lnTo>
                    <a:pt x="21600" y="21600"/>
                  </a:lnTo>
                </a:path>
              </a:pathLst>
            </a:custGeom>
            <a:noFill/>
            <a:ln w="19050">
              <a:solidFill>
                <a:srgbClr val="384056"/>
              </a:solidFill>
              <a:round/>
              <a:tailEnd type="triangle" w="med" len="med"/>
              <a:extLst>
                <a:ext uri="{C807C97D-BFC1-408E-A445-0C87EB9F89A2}">
                  <ask:lineSketchStyleProps xmlns:ask="http://schemas.microsoft.com/office/drawing/2018/sketchyshapes">
                    <ask:type>
                      <ask:lineSketchFreehand/>
                    </ask:type>
                  </ask:lineSketchStyleProps>
                </a:ext>
              </a:extLst>
            </a:ln>
          </p:spPr>
          <p:style>
            <a:lnRef idx="1">
              <a:schemeClr val="accent1"/>
            </a:lnRef>
            <a:fillRef idx="0">
              <a:schemeClr val="accent1"/>
            </a:fillRef>
            <a:effectRef idx="0">
              <a:schemeClr val="accent1"/>
            </a:effectRef>
            <a:fontRef idx="minor"/>
          </p:style>
        </p:sp>
        <p:sp>
          <p:nvSpPr>
            <p:cNvPr id="1036" name="Straight Arrow Connector 50"/>
            <p:cNvSpPr/>
            <p:nvPr/>
          </p:nvSpPr>
          <p:spPr>
            <a:xfrm flipV="1">
              <a:off x="10721805" y="2146201"/>
              <a:ext cx="461520" cy="505800"/>
            </a:xfrm>
            <a:custGeom>
              <a:avLst/>
              <a:gdLst/>
              <a:ahLst/>
              <a:cxnLst/>
              <a:rect l="l" t="t" r="r" b="b"/>
              <a:pathLst>
                <a:path w="21600" h="21600">
                  <a:moveTo>
                    <a:pt x="0" y="0"/>
                  </a:moveTo>
                  <a:lnTo>
                    <a:pt x="21600" y="21600"/>
                  </a:lnTo>
                </a:path>
              </a:pathLst>
            </a:custGeom>
            <a:noFill/>
            <a:ln w="19050">
              <a:solidFill>
                <a:srgbClr val="384056"/>
              </a:solidFill>
              <a:round/>
              <a:tailEnd type="triangle" w="med" len="med"/>
              <a:extLst>
                <a:ext uri="{C807C97D-BFC1-408E-A445-0C87EB9F89A2}">
                  <ask:lineSketchStyleProps xmlns:ask="http://schemas.microsoft.com/office/drawing/2018/sketchyshapes">
                    <ask:type>
                      <ask:lineSketchFreehand/>
                    </ask:type>
                  </ask:lineSketchStyleProps>
                </a:ext>
              </a:extLst>
            </a:ln>
          </p:spPr>
          <p:style>
            <a:lnRef idx="1">
              <a:schemeClr val="accent1"/>
            </a:lnRef>
            <a:fillRef idx="0">
              <a:schemeClr val="accent1"/>
            </a:fillRef>
            <a:effectRef idx="0">
              <a:schemeClr val="accent1"/>
            </a:effectRef>
            <a:fontRef idx="minor"/>
          </p:style>
        </p:sp>
        <p:sp>
          <p:nvSpPr>
            <p:cNvPr id="1037" name="Straight Arrow Connector 51"/>
            <p:cNvSpPr/>
            <p:nvPr/>
          </p:nvSpPr>
          <p:spPr>
            <a:xfrm flipV="1">
              <a:off x="10721805" y="2607361"/>
              <a:ext cx="461520" cy="45719"/>
            </a:xfrm>
            <a:custGeom>
              <a:avLst/>
              <a:gdLst/>
              <a:ahLst/>
              <a:cxnLst/>
              <a:rect l="l" t="t" r="r" b="b"/>
              <a:pathLst>
                <a:path w="21600" h="21600">
                  <a:moveTo>
                    <a:pt x="0" y="0"/>
                  </a:moveTo>
                  <a:lnTo>
                    <a:pt x="21600" y="21600"/>
                  </a:lnTo>
                </a:path>
              </a:pathLst>
            </a:custGeom>
            <a:noFill/>
            <a:ln w="19050">
              <a:solidFill>
                <a:srgbClr val="384056"/>
              </a:solidFill>
              <a:round/>
              <a:tailEnd type="triangle" w="med" len="med"/>
              <a:extLst>
                <a:ext uri="{C807C97D-BFC1-408E-A445-0C87EB9F89A2}">
                  <ask:lineSketchStyleProps xmlns:ask="http://schemas.microsoft.com/office/drawing/2018/sketchyshapes" sd="3684848379">
                    <a:custGeom>
                      <a:avLst/>
                      <a:gdLst>
                        <a:gd name="connsiteX0" fmla="*/ 0 w 461520"/>
                        <a:gd name="connsiteY0" fmla="*/ 0 h 45719"/>
                        <a:gd name="connsiteX1" fmla="*/ 461520 w 461520"/>
                        <a:gd name="connsiteY1" fmla="*/ 45719 h 45719"/>
                      </a:gdLst>
                      <a:ahLst/>
                      <a:cxnLst>
                        <a:cxn ang="0">
                          <a:pos x="connsiteX0" y="connsiteY0"/>
                        </a:cxn>
                        <a:cxn ang="0">
                          <a:pos x="connsiteX1" y="connsiteY1"/>
                        </a:cxn>
                      </a:cxnLst>
                      <a:rect l="l" t="t" r="r" b="b"/>
                      <a:pathLst>
                        <a:path w="461520" h="45719" extrusionOk="0">
                          <a:moveTo>
                            <a:pt x="0" y="0"/>
                          </a:moveTo>
                          <a:cubicBezTo>
                            <a:pt x="119663" y="18413"/>
                            <a:pt x="299332" y="36388"/>
                            <a:pt x="461520" y="45719"/>
                          </a:cubicBezTo>
                        </a:path>
                      </a:pathLst>
                    </a:custGeom>
                    <ask:type>
                      <ask:lineSketchFreehand/>
                    </ask:type>
                  </ask:lineSketchStyleProps>
                </a:ext>
              </a:extLst>
            </a:ln>
          </p:spPr>
          <p:style>
            <a:lnRef idx="1">
              <a:schemeClr val="accent1"/>
            </a:lnRef>
            <a:fillRef idx="0">
              <a:schemeClr val="accent1"/>
            </a:fillRef>
            <a:effectRef idx="0">
              <a:schemeClr val="accent1"/>
            </a:effectRef>
            <a:fontRef idx="minor"/>
          </p:style>
        </p:sp>
      </p:grpSp>
      <p:grpSp>
        <p:nvGrpSpPr>
          <p:cNvPr id="2" name="组合 1">
            <a:extLst>
              <a:ext uri="{FF2B5EF4-FFF2-40B4-BE49-F238E27FC236}">
                <a16:creationId xmlns:a16="http://schemas.microsoft.com/office/drawing/2014/main" id="{F610B1C9-67A4-4547-9BC6-D87F4A208167}"/>
              </a:ext>
            </a:extLst>
          </p:cNvPr>
          <p:cNvGrpSpPr/>
          <p:nvPr/>
        </p:nvGrpSpPr>
        <p:grpSpPr>
          <a:xfrm>
            <a:off x="6933885" y="1534320"/>
            <a:ext cx="1851480" cy="495720"/>
            <a:chOff x="6933885" y="1534320"/>
            <a:chExt cx="1851480" cy="495720"/>
          </a:xfrm>
        </p:grpSpPr>
        <p:sp>
          <p:nvSpPr>
            <p:cNvPr id="1041" name="Oval 57"/>
            <p:cNvSpPr/>
            <p:nvPr/>
          </p:nvSpPr>
          <p:spPr>
            <a:xfrm>
              <a:off x="6933885" y="1534320"/>
              <a:ext cx="504360" cy="486720"/>
            </a:xfrm>
            <a:prstGeom prst="ellipse">
              <a:avLst/>
            </a:prstGeom>
            <a:solidFill>
              <a:srgbClr val="FFB8B8"/>
            </a:solidFill>
            <a:ln>
              <a:noFill/>
              <a:round/>
            </a:ln>
            <a:effectLst/>
          </p:spPr>
          <p:style>
            <a:lnRef idx="1">
              <a:schemeClr val="accent1"/>
            </a:lnRef>
            <a:fillRef idx="2">
              <a:schemeClr val="accent1"/>
            </a:fillRef>
            <a:effectRef idx="1">
              <a:schemeClr val="accent1"/>
            </a:effectRef>
            <a:fontRef idx="minor"/>
          </p:style>
          <p:txBody>
            <a:bodyPr lIns="90000" tIns="45000" rIns="90000" bIns="45000" anchor="ctr">
              <a:noAutofit/>
            </a:bodyPr>
            <a:lstStyle/>
            <a:p>
              <a:pPr algn="ctr">
                <a:lnSpc>
                  <a:spcPct val="100000"/>
                </a:lnSpc>
                <a:buNone/>
              </a:pPr>
              <a:r>
                <a:rPr lang="en-US" sz="2400" i="1" spc="-1">
                  <a:solidFill>
                    <a:srgbClr val="1A1A1A"/>
                  </a:solidFill>
                  <a:latin typeface="Segoe UI"/>
                </a:rPr>
                <a:t>x</a:t>
              </a:r>
              <a:endParaRPr lang="en-US" sz="2400" i="1" spc="-1">
                <a:latin typeface="Arial"/>
              </a:endParaRPr>
            </a:p>
          </p:txBody>
        </p:sp>
        <p:sp>
          <p:nvSpPr>
            <p:cNvPr id="1042" name="Oval 58"/>
            <p:cNvSpPr/>
            <p:nvPr/>
          </p:nvSpPr>
          <p:spPr>
            <a:xfrm>
              <a:off x="7607445" y="1539000"/>
              <a:ext cx="504360" cy="486720"/>
            </a:xfrm>
            <a:prstGeom prst="ellipse">
              <a:avLst/>
            </a:prstGeom>
            <a:solidFill>
              <a:srgbClr val="FFB8B8"/>
            </a:solidFill>
            <a:ln>
              <a:noFill/>
              <a:round/>
            </a:ln>
            <a:effectLst/>
          </p:spPr>
          <p:style>
            <a:lnRef idx="1">
              <a:schemeClr val="accent1"/>
            </a:lnRef>
            <a:fillRef idx="2">
              <a:schemeClr val="accent1"/>
            </a:fillRef>
            <a:effectRef idx="1">
              <a:schemeClr val="accent1"/>
            </a:effectRef>
            <a:fontRef idx="minor"/>
          </p:style>
          <p:txBody>
            <a:bodyPr lIns="90000" tIns="45000" rIns="90000" bIns="45000" anchor="ctr">
              <a:noAutofit/>
            </a:bodyPr>
            <a:lstStyle/>
            <a:p>
              <a:pPr algn="ctr">
                <a:lnSpc>
                  <a:spcPct val="100000"/>
                </a:lnSpc>
                <a:buNone/>
              </a:pPr>
              <a:r>
                <a:rPr lang="en-US" sz="2400" i="1" spc="-1">
                  <a:solidFill>
                    <a:srgbClr val="1A1A1A"/>
                  </a:solidFill>
                  <a:latin typeface="Segoe UI"/>
                </a:rPr>
                <a:t>y</a:t>
              </a:r>
              <a:endParaRPr lang="en-US" sz="2400" i="1" spc="-1">
                <a:latin typeface="Arial"/>
              </a:endParaRPr>
            </a:p>
          </p:txBody>
        </p:sp>
        <p:sp>
          <p:nvSpPr>
            <p:cNvPr id="1043" name="Oval 66"/>
            <p:cNvSpPr/>
            <p:nvPr/>
          </p:nvSpPr>
          <p:spPr>
            <a:xfrm>
              <a:off x="8281005" y="1543320"/>
              <a:ext cx="504360" cy="486720"/>
            </a:xfrm>
            <a:prstGeom prst="ellipse">
              <a:avLst/>
            </a:prstGeom>
            <a:solidFill>
              <a:srgbClr val="FFB8B8"/>
            </a:solidFill>
            <a:ln>
              <a:noFill/>
              <a:round/>
            </a:ln>
            <a:effectLst/>
          </p:spPr>
          <p:style>
            <a:lnRef idx="1">
              <a:schemeClr val="accent1"/>
            </a:lnRef>
            <a:fillRef idx="2">
              <a:schemeClr val="accent1"/>
            </a:fillRef>
            <a:effectRef idx="1">
              <a:schemeClr val="accent1"/>
            </a:effectRef>
            <a:fontRef idx="minor"/>
          </p:style>
          <p:txBody>
            <a:bodyPr lIns="90000" tIns="45000" rIns="90000" bIns="45000" anchor="ctr">
              <a:noAutofit/>
            </a:bodyPr>
            <a:lstStyle/>
            <a:p>
              <a:pPr algn="ctr">
                <a:lnSpc>
                  <a:spcPct val="100000"/>
                </a:lnSpc>
                <a:buNone/>
              </a:pPr>
              <a:r>
                <a:rPr lang="en-US" sz="2400" i="1" spc="-1">
                  <a:solidFill>
                    <a:srgbClr val="1A1A1A"/>
                  </a:solidFill>
                  <a:latin typeface="Segoe UI"/>
                </a:rPr>
                <a:t>z</a:t>
              </a:r>
              <a:endParaRPr lang="en-US" sz="2400" i="1" spc="-1">
                <a:latin typeface="Arial"/>
              </a:endParaRPr>
            </a:p>
          </p:txBody>
        </p:sp>
      </p:grpSp>
      <p:grpSp>
        <p:nvGrpSpPr>
          <p:cNvPr id="3" name="组合 2">
            <a:extLst>
              <a:ext uri="{FF2B5EF4-FFF2-40B4-BE49-F238E27FC236}">
                <a16:creationId xmlns:a16="http://schemas.microsoft.com/office/drawing/2014/main" id="{CF150A3A-D834-7B4C-BDB2-37EBD3900288}"/>
              </a:ext>
            </a:extLst>
          </p:cNvPr>
          <p:cNvGrpSpPr/>
          <p:nvPr/>
        </p:nvGrpSpPr>
        <p:grpSpPr>
          <a:xfrm>
            <a:off x="7186245" y="2021400"/>
            <a:ext cx="1347120" cy="3785400"/>
            <a:chOff x="7186245" y="2021400"/>
            <a:chExt cx="1347120" cy="3785400"/>
          </a:xfrm>
        </p:grpSpPr>
        <p:sp>
          <p:nvSpPr>
            <p:cNvPr id="1045" name="Rectangle 94"/>
            <p:cNvSpPr/>
            <p:nvPr/>
          </p:nvSpPr>
          <p:spPr>
            <a:xfrm>
              <a:off x="7357605" y="2264400"/>
              <a:ext cx="390240" cy="385560"/>
            </a:xfrm>
            <a:prstGeom prst="rect">
              <a:avLst/>
            </a:prstGeom>
            <a:solidFill>
              <a:srgbClr val="4D99EE"/>
            </a:solidFill>
            <a:ln w="19050">
              <a:noFill/>
              <a:round/>
            </a:ln>
            <a:effectLst/>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2800" spc="-1" dirty="0">
                  <a:solidFill>
                    <a:schemeClr val="bg1"/>
                  </a:solidFill>
                  <a:latin typeface="Segoe UI"/>
                </a:rPr>
                <a:t>*</a:t>
              </a:r>
              <a:endParaRPr lang="en-US" sz="2800" spc="-1" dirty="0">
                <a:solidFill>
                  <a:schemeClr val="bg1"/>
                </a:solidFill>
                <a:latin typeface="Arial"/>
              </a:endParaRPr>
            </a:p>
          </p:txBody>
        </p:sp>
        <p:sp>
          <p:nvSpPr>
            <p:cNvPr id="1046" name="Oval 95"/>
            <p:cNvSpPr/>
            <p:nvPr/>
          </p:nvSpPr>
          <p:spPr>
            <a:xfrm>
              <a:off x="7300365" y="2792520"/>
              <a:ext cx="504360" cy="486720"/>
            </a:xfrm>
            <a:prstGeom prst="ellipse">
              <a:avLst/>
            </a:prstGeom>
            <a:solidFill>
              <a:srgbClr val="FFB8B8"/>
            </a:solidFill>
            <a:ln>
              <a:noFill/>
              <a:round/>
            </a:ln>
            <a:effectLst/>
          </p:spPr>
          <p:style>
            <a:lnRef idx="1">
              <a:schemeClr val="accent1"/>
            </a:lnRef>
            <a:fillRef idx="2">
              <a:schemeClr val="accent1"/>
            </a:fillRef>
            <a:effectRef idx="1">
              <a:schemeClr val="accent1"/>
            </a:effectRef>
            <a:fontRef idx="minor"/>
          </p:style>
          <p:txBody>
            <a:bodyPr lIns="90000" tIns="45000" rIns="90000" bIns="45000" anchor="ctr">
              <a:noAutofit/>
            </a:bodyPr>
            <a:lstStyle/>
            <a:p>
              <a:pPr algn="ctr">
                <a:buNone/>
              </a:pPr>
              <a:r>
                <a:rPr lang="en-US" sz="2400" spc="-1" dirty="0">
                  <a:solidFill>
                    <a:srgbClr val="1A1A1A"/>
                  </a:solidFill>
                  <a:latin typeface="Segoe UI"/>
                </a:rPr>
                <a:t>a</a:t>
              </a:r>
              <a:endParaRPr lang="en-US" sz="2400" spc="-1" dirty="0">
                <a:latin typeface="Arial"/>
              </a:endParaRPr>
            </a:p>
          </p:txBody>
        </p:sp>
        <p:sp>
          <p:nvSpPr>
            <p:cNvPr id="1047" name="Rectangle 96"/>
            <p:cNvSpPr/>
            <p:nvPr/>
          </p:nvSpPr>
          <p:spPr>
            <a:xfrm>
              <a:off x="7908765" y="3184920"/>
              <a:ext cx="390240" cy="385560"/>
            </a:xfrm>
            <a:prstGeom prst="rect">
              <a:avLst/>
            </a:prstGeom>
            <a:solidFill>
              <a:srgbClr val="4D99EE"/>
            </a:solidFill>
            <a:ln w="19050">
              <a:noFill/>
              <a:round/>
            </a:ln>
            <a:effectLst/>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2400" spc="-1">
                  <a:solidFill>
                    <a:schemeClr val="bg1"/>
                  </a:solidFill>
                  <a:latin typeface="Segoe UI"/>
                </a:rPr>
                <a:t>+</a:t>
              </a:r>
              <a:endParaRPr lang="en-US" sz="2400" spc="-1">
                <a:solidFill>
                  <a:schemeClr val="bg1"/>
                </a:solidFill>
                <a:latin typeface="Arial"/>
              </a:endParaRPr>
            </a:p>
          </p:txBody>
        </p:sp>
        <p:sp>
          <p:nvSpPr>
            <p:cNvPr id="1048" name="Oval 97"/>
            <p:cNvSpPr/>
            <p:nvPr/>
          </p:nvSpPr>
          <p:spPr>
            <a:xfrm>
              <a:off x="7851705" y="3859800"/>
              <a:ext cx="504360" cy="486720"/>
            </a:xfrm>
            <a:prstGeom prst="ellipse">
              <a:avLst/>
            </a:prstGeom>
            <a:solidFill>
              <a:srgbClr val="FFB8B8"/>
            </a:solidFill>
            <a:ln>
              <a:noFill/>
              <a:round/>
            </a:ln>
            <a:effectLst/>
          </p:spPr>
          <p:style>
            <a:lnRef idx="1">
              <a:schemeClr val="accent1"/>
            </a:lnRef>
            <a:fillRef idx="2">
              <a:schemeClr val="accent1"/>
            </a:fillRef>
            <a:effectRef idx="1">
              <a:schemeClr val="accent1"/>
            </a:effectRef>
            <a:fontRef idx="minor"/>
          </p:style>
          <p:txBody>
            <a:bodyPr lIns="90000" tIns="45000" rIns="90000" bIns="45000" anchor="ctr">
              <a:noAutofit/>
            </a:bodyPr>
            <a:lstStyle/>
            <a:p>
              <a:pPr algn="ctr">
                <a:buNone/>
              </a:pPr>
              <a:r>
                <a:rPr lang="en-US" sz="2400" spc="-1">
                  <a:solidFill>
                    <a:srgbClr val="1A1A1A"/>
                  </a:solidFill>
                  <a:latin typeface="Segoe UI"/>
                </a:rPr>
                <a:t>b</a:t>
              </a:r>
              <a:endParaRPr lang="en-US" sz="2400" spc="-1">
                <a:latin typeface="Arial"/>
              </a:endParaRPr>
            </a:p>
          </p:txBody>
        </p:sp>
        <p:sp>
          <p:nvSpPr>
            <p:cNvPr id="1049" name="Rectangle 98"/>
            <p:cNvSpPr/>
            <p:nvPr/>
          </p:nvSpPr>
          <p:spPr>
            <a:xfrm>
              <a:off x="7908765" y="4629000"/>
              <a:ext cx="390240" cy="385560"/>
            </a:xfrm>
            <a:prstGeom prst="rect">
              <a:avLst/>
            </a:prstGeom>
            <a:solidFill>
              <a:srgbClr val="4D99EE"/>
            </a:solidFill>
            <a:ln w="19050">
              <a:noFill/>
              <a:round/>
            </a:ln>
            <a:effectLst/>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l-GR" sz="2400" spc="-1">
                  <a:solidFill>
                    <a:schemeClr val="bg1"/>
                  </a:solidFill>
                  <a:latin typeface="Segoe UI"/>
                </a:rPr>
                <a:t>Σ</a:t>
              </a:r>
              <a:endParaRPr lang="en-US" sz="2400" spc="-1">
                <a:solidFill>
                  <a:schemeClr val="bg1"/>
                </a:solidFill>
                <a:latin typeface="Arial"/>
              </a:endParaRPr>
            </a:p>
          </p:txBody>
        </p:sp>
        <p:sp>
          <p:nvSpPr>
            <p:cNvPr id="1050" name="Oval 99"/>
            <p:cNvSpPr/>
            <p:nvPr/>
          </p:nvSpPr>
          <p:spPr>
            <a:xfrm>
              <a:off x="7826573" y="5320080"/>
              <a:ext cx="504360" cy="486720"/>
            </a:xfrm>
            <a:prstGeom prst="ellipse">
              <a:avLst/>
            </a:prstGeom>
            <a:solidFill>
              <a:srgbClr val="FFB8B8"/>
            </a:solidFill>
            <a:ln>
              <a:noFill/>
              <a:round/>
            </a:ln>
            <a:effectLst/>
          </p:spPr>
          <p:style>
            <a:lnRef idx="1">
              <a:schemeClr val="accent1"/>
            </a:lnRef>
            <a:fillRef idx="2">
              <a:schemeClr val="accent1"/>
            </a:fillRef>
            <a:effectRef idx="1">
              <a:schemeClr val="accent1"/>
            </a:effectRef>
            <a:fontRef idx="minor"/>
          </p:style>
          <p:txBody>
            <a:bodyPr lIns="90000" tIns="45000" rIns="90000" bIns="45000" anchor="ctr">
              <a:noAutofit/>
            </a:bodyPr>
            <a:lstStyle/>
            <a:p>
              <a:pPr algn="ctr">
                <a:buNone/>
              </a:pPr>
              <a:r>
                <a:rPr lang="en-US" sz="2800" spc="-1">
                  <a:solidFill>
                    <a:srgbClr val="1A1A1A"/>
                  </a:solidFill>
                  <a:latin typeface="Segoe UI"/>
                </a:rPr>
                <a:t>c</a:t>
              </a:r>
              <a:endParaRPr lang="en-US" sz="2800" spc="-1">
                <a:latin typeface="Arial"/>
              </a:endParaRPr>
            </a:p>
          </p:txBody>
        </p:sp>
        <p:sp>
          <p:nvSpPr>
            <p:cNvPr id="1051" name="Straight Arrow Connector 100"/>
            <p:cNvSpPr/>
            <p:nvPr/>
          </p:nvSpPr>
          <p:spPr>
            <a:xfrm>
              <a:off x="7186245" y="2021400"/>
              <a:ext cx="366120" cy="242640"/>
            </a:xfrm>
            <a:custGeom>
              <a:avLst/>
              <a:gdLst/>
              <a:ahLst/>
              <a:cxnLst/>
              <a:rect l="l" t="t" r="r" b="b"/>
              <a:pathLst>
                <a:path w="21600" h="21600">
                  <a:moveTo>
                    <a:pt x="0" y="0"/>
                  </a:moveTo>
                  <a:lnTo>
                    <a:pt x="21600" y="21600"/>
                  </a:lnTo>
                </a:path>
              </a:pathLst>
            </a:custGeom>
            <a:noFill/>
            <a:ln w="19050">
              <a:solidFill>
                <a:schemeClr val="bg2"/>
              </a:solidFill>
              <a:round/>
              <a:tailEnd type="triangle" w="med" len="med"/>
              <a:extLst>
                <a:ext uri="{C807C97D-BFC1-408E-A445-0C87EB9F89A2}">
                  <ask:lineSketchStyleProps xmlns:ask="http://schemas.microsoft.com/office/drawing/2018/sketchyshapes">
                    <ask:type>
                      <ask:lineSketchFreehand/>
                    </ask:type>
                  </ask:lineSketchStyleProps>
                </a:ext>
              </a:extLst>
            </a:ln>
            <a:effectLst/>
          </p:spPr>
          <p:style>
            <a:lnRef idx="3">
              <a:schemeClr val="accent3"/>
            </a:lnRef>
            <a:fillRef idx="0">
              <a:schemeClr val="accent3"/>
            </a:fillRef>
            <a:effectRef idx="2">
              <a:schemeClr val="accent3"/>
            </a:effectRef>
            <a:fontRef idx="minor"/>
          </p:style>
        </p:sp>
        <p:sp>
          <p:nvSpPr>
            <p:cNvPr id="1052" name="Straight Arrow Connector 101"/>
            <p:cNvSpPr/>
            <p:nvPr/>
          </p:nvSpPr>
          <p:spPr>
            <a:xfrm flipH="1">
              <a:off x="7552725" y="2026080"/>
              <a:ext cx="306720" cy="238320"/>
            </a:xfrm>
            <a:custGeom>
              <a:avLst/>
              <a:gdLst/>
              <a:ahLst/>
              <a:cxnLst/>
              <a:rect l="l" t="t" r="r" b="b"/>
              <a:pathLst>
                <a:path w="21600" h="21600">
                  <a:moveTo>
                    <a:pt x="0" y="0"/>
                  </a:moveTo>
                  <a:lnTo>
                    <a:pt x="21600" y="21600"/>
                  </a:lnTo>
                </a:path>
              </a:pathLst>
            </a:custGeom>
            <a:noFill/>
            <a:ln w="19050">
              <a:solidFill>
                <a:schemeClr val="bg2"/>
              </a:solidFill>
              <a:round/>
              <a:tailEnd type="triangle" w="med" len="med"/>
              <a:extLst>
                <a:ext uri="{C807C97D-BFC1-408E-A445-0C87EB9F89A2}">
                  <ask:lineSketchStyleProps xmlns:ask="http://schemas.microsoft.com/office/drawing/2018/sketchyshapes">
                    <ask:type>
                      <ask:lineSketchFreehand/>
                    </ask:type>
                  </ask:lineSketchStyleProps>
                </a:ext>
              </a:extLst>
            </a:ln>
            <a:effectLst/>
          </p:spPr>
          <p:style>
            <a:lnRef idx="3">
              <a:schemeClr val="accent3"/>
            </a:lnRef>
            <a:fillRef idx="0">
              <a:schemeClr val="accent3"/>
            </a:fillRef>
            <a:effectRef idx="2">
              <a:schemeClr val="accent3"/>
            </a:effectRef>
            <a:fontRef idx="minor"/>
          </p:style>
        </p:sp>
        <p:sp>
          <p:nvSpPr>
            <p:cNvPr id="1053" name="Straight Arrow Connector 105"/>
            <p:cNvSpPr/>
            <p:nvPr/>
          </p:nvSpPr>
          <p:spPr>
            <a:xfrm flipH="1">
              <a:off x="7552005" y="2650320"/>
              <a:ext cx="360" cy="142200"/>
            </a:xfrm>
            <a:custGeom>
              <a:avLst/>
              <a:gdLst/>
              <a:ahLst/>
              <a:cxnLst/>
              <a:rect l="l" t="t" r="r" b="b"/>
              <a:pathLst>
                <a:path w="21600" h="21600">
                  <a:moveTo>
                    <a:pt x="0" y="0"/>
                  </a:moveTo>
                  <a:lnTo>
                    <a:pt x="21600" y="21600"/>
                  </a:lnTo>
                </a:path>
              </a:pathLst>
            </a:custGeom>
            <a:noFill/>
            <a:ln w="19050">
              <a:solidFill>
                <a:schemeClr val="bg2"/>
              </a:solidFill>
              <a:round/>
              <a:tailEnd type="triangle" w="med" len="med"/>
              <a:extLst>
                <a:ext uri="{C807C97D-BFC1-408E-A445-0C87EB9F89A2}">
                  <ask:lineSketchStyleProps xmlns:ask="http://schemas.microsoft.com/office/drawing/2018/sketchyshapes">
                    <ask:type>
                      <ask:lineSketchFreehand/>
                    </ask:type>
                  </ask:lineSketchStyleProps>
                </a:ext>
              </a:extLst>
            </a:ln>
            <a:effectLst/>
          </p:spPr>
          <p:style>
            <a:lnRef idx="3">
              <a:schemeClr val="accent3"/>
            </a:lnRef>
            <a:fillRef idx="0">
              <a:schemeClr val="accent3"/>
            </a:fillRef>
            <a:effectRef idx="2">
              <a:schemeClr val="accent3"/>
            </a:effectRef>
            <a:fontRef idx="minor"/>
          </p:style>
        </p:sp>
        <p:sp>
          <p:nvSpPr>
            <p:cNvPr id="1054" name="Straight Arrow Connector 108"/>
            <p:cNvSpPr/>
            <p:nvPr/>
          </p:nvSpPr>
          <p:spPr>
            <a:xfrm>
              <a:off x="7730925" y="3208320"/>
              <a:ext cx="178200" cy="169200"/>
            </a:xfrm>
            <a:custGeom>
              <a:avLst/>
              <a:gdLst/>
              <a:ahLst/>
              <a:cxnLst/>
              <a:rect l="l" t="t" r="r" b="b"/>
              <a:pathLst>
                <a:path w="21600" h="21600">
                  <a:moveTo>
                    <a:pt x="0" y="0"/>
                  </a:moveTo>
                  <a:lnTo>
                    <a:pt x="21600" y="21600"/>
                  </a:lnTo>
                </a:path>
              </a:pathLst>
            </a:custGeom>
            <a:noFill/>
            <a:ln w="19050">
              <a:solidFill>
                <a:schemeClr val="bg2"/>
              </a:solidFill>
              <a:round/>
              <a:tailEnd type="triangle" w="med" len="med"/>
              <a:extLst>
                <a:ext uri="{C807C97D-BFC1-408E-A445-0C87EB9F89A2}">
                  <ask:lineSketchStyleProps xmlns:ask="http://schemas.microsoft.com/office/drawing/2018/sketchyshapes">
                    <ask:type>
                      <ask:lineSketchFreehand/>
                    </ask:type>
                  </ask:lineSketchStyleProps>
                </a:ext>
              </a:extLst>
            </a:ln>
            <a:effectLst/>
          </p:spPr>
          <p:style>
            <a:lnRef idx="3">
              <a:schemeClr val="accent3"/>
            </a:lnRef>
            <a:fillRef idx="0">
              <a:schemeClr val="accent3"/>
            </a:fillRef>
            <a:effectRef idx="2">
              <a:schemeClr val="accent3"/>
            </a:effectRef>
            <a:fontRef idx="minor"/>
          </p:style>
        </p:sp>
        <p:sp>
          <p:nvSpPr>
            <p:cNvPr id="1055" name="Straight Arrow Connector 113"/>
            <p:cNvSpPr/>
            <p:nvPr/>
          </p:nvSpPr>
          <p:spPr>
            <a:xfrm flipH="1">
              <a:off x="8104965" y="2030400"/>
              <a:ext cx="428400" cy="1154160"/>
            </a:xfrm>
            <a:custGeom>
              <a:avLst/>
              <a:gdLst/>
              <a:ahLst/>
              <a:cxnLst/>
              <a:rect l="l" t="t" r="r" b="b"/>
              <a:pathLst>
                <a:path w="21600" h="21600">
                  <a:moveTo>
                    <a:pt x="0" y="0"/>
                  </a:moveTo>
                  <a:lnTo>
                    <a:pt x="21600" y="21600"/>
                  </a:lnTo>
                </a:path>
              </a:pathLst>
            </a:custGeom>
            <a:noFill/>
            <a:ln w="19050">
              <a:solidFill>
                <a:schemeClr val="bg2"/>
              </a:solidFill>
              <a:round/>
              <a:tailEnd type="triangle" w="med" len="med"/>
              <a:extLst>
                <a:ext uri="{C807C97D-BFC1-408E-A445-0C87EB9F89A2}">
                  <ask:lineSketchStyleProps xmlns:ask="http://schemas.microsoft.com/office/drawing/2018/sketchyshapes">
                    <ask:type>
                      <ask:lineSketchFreehand/>
                    </ask:type>
                  </ask:lineSketchStyleProps>
                </a:ext>
              </a:extLst>
            </a:ln>
            <a:effectLst/>
          </p:spPr>
          <p:style>
            <a:lnRef idx="3">
              <a:schemeClr val="accent3"/>
            </a:lnRef>
            <a:fillRef idx="0">
              <a:schemeClr val="accent3"/>
            </a:fillRef>
            <a:effectRef idx="2">
              <a:schemeClr val="accent3"/>
            </a:effectRef>
            <a:fontRef idx="minor"/>
          </p:style>
        </p:sp>
        <p:sp>
          <p:nvSpPr>
            <p:cNvPr id="1056" name="Straight Arrow Connector 116"/>
            <p:cNvSpPr/>
            <p:nvPr/>
          </p:nvSpPr>
          <p:spPr>
            <a:xfrm flipH="1">
              <a:off x="8102085" y="3570780"/>
              <a:ext cx="3600" cy="288720"/>
            </a:xfrm>
            <a:custGeom>
              <a:avLst/>
              <a:gdLst/>
              <a:ahLst/>
              <a:cxnLst/>
              <a:rect l="l" t="t" r="r" b="b"/>
              <a:pathLst>
                <a:path w="21600" h="21600">
                  <a:moveTo>
                    <a:pt x="0" y="0"/>
                  </a:moveTo>
                  <a:lnTo>
                    <a:pt x="21600" y="21600"/>
                  </a:lnTo>
                </a:path>
              </a:pathLst>
            </a:custGeom>
            <a:noFill/>
            <a:ln w="19050">
              <a:solidFill>
                <a:schemeClr val="bg2"/>
              </a:solidFill>
              <a:round/>
              <a:tailEnd type="triangle" w="med" len="med"/>
              <a:extLst>
                <a:ext uri="{C807C97D-BFC1-408E-A445-0C87EB9F89A2}">
                  <ask:lineSketchStyleProps xmlns:ask="http://schemas.microsoft.com/office/drawing/2018/sketchyshapes">
                    <ask:type>
                      <ask:lineSketchFreehand/>
                    </ask:type>
                  </ask:lineSketchStyleProps>
                </a:ext>
              </a:extLst>
            </a:ln>
            <a:effectLst/>
          </p:spPr>
          <p:style>
            <a:lnRef idx="3">
              <a:schemeClr val="accent3"/>
            </a:lnRef>
            <a:fillRef idx="0">
              <a:schemeClr val="accent3"/>
            </a:fillRef>
            <a:effectRef idx="2">
              <a:schemeClr val="accent3"/>
            </a:effectRef>
            <a:fontRef idx="minor"/>
          </p:style>
        </p:sp>
        <p:sp>
          <p:nvSpPr>
            <p:cNvPr id="1057" name="Straight Arrow Connector 122"/>
            <p:cNvSpPr/>
            <p:nvPr/>
          </p:nvSpPr>
          <p:spPr>
            <a:xfrm>
              <a:off x="8098305" y="4346820"/>
              <a:ext cx="11160" cy="281880"/>
            </a:xfrm>
            <a:custGeom>
              <a:avLst/>
              <a:gdLst/>
              <a:ahLst/>
              <a:cxnLst/>
              <a:rect l="l" t="t" r="r" b="b"/>
              <a:pathLst>
                <a:path w="21600" h="21600">
                  <a:moveTo>
                    <a:pt x="0" y="0"/>
                  </a:moveTo>
                  <a:lnTo>
                    <a:pt x="21600" y="21600"/>
                  </a:lnTo>
                </a:path>
              </a:pathLst>
            </a:custGeom>
            <a:noFill/>
            <a:ln w="19050">
              <a:solidFill>
                <a:schemeClr val="bg2"/>
              </a:solidFill>
              <a:round/>
              <a:tailEnd type="triangle" w="med" len="med"/>
              <a:extLst>
                <a:ext uri="{C807C97D-BFC1-408E-A445-0C87EB9F89A2}">
                  <ask:lineSketchStyleProps xmlns:ask="http://schemas.microsoft.com/office/drawing/2018/sketchyshapes">
                    <ask:type>
                      <ask:lineSketchFreehand/>
                    </ask:type>
                  </ask:lineSketchStyleProps>
                </a:ext>
              </a:extLst>
            </a:ln>
            <a:effectLst/>
          </p:spPr>
          <p:style>
            <a:lnRef idx="3">
              <a:schemeClr val="accent3"/>
            </a:lnRef>
            <a:fillRef idx="0">
              <a:schemeClr val="accent3"/>
            </a:fillRef>
            <a:effectRef idx="2">
              <a:schemeClr val="accent3"/>
            </a:effectRef>
            <a:fontRef idx="minor"/>
          </p:style>
        </p:sp>
        <p:sp>
          <p:nvSpPr>
            <p:cNvPr id="1058" name="Straight Arrow Connector 125"/>
            <p:cNvSpPr/>
            <p:nvPr/>
          </p:nvSpPr>
          <p:spPr>
            <a:xfrm flipH="1">
              <a:off x="8101365" y="5014860"/>
              <a:ext cx="5040" cy="304920"/>
            </a:xfrm>
            <a:custGeom>
              <a:avLst/>
              <a:gdLst/>
              <a:ahLst/>
              <a:cxnLst/>
              <a:rect l="l" t="t" r="r" b="b"/>
              <a:pathLst>
                <a:path w="21600" h="21600">
                  <a:moveTo>
                    <a:pt x="0" y="0"/>
                  </a:moveTo>
                  <a:lnTo>
                    <a:pt x="21600" y="21600"/>
                  </a:lnTo>
                </a:path>
              </a:pathLst>
            </a:custGeom>
            <a:noFill/>
            <a:ln w="19050">
              <a:solidFill>
                <a:schemeClr val="bg2"/>
              </a:solidFill>
              <a:round/>
              <a:tailEnd type="triangle" w="med" len="med"/>
              <a:extLst>
                <a:ext uri="{C807C97D-BFC1-408E-A445-0C87EB9F89A2}">
                  <ask:lineSketchStyleProps xmlns:ask="http://schemas.microsoft.com/office/drawing/2018/sketchyshapes">
                    <ask:type>
                      <ask:lineSketchFreehand/>
                    </ask:type>
                  </ask:lineSketchStyleProps>
                </a:ext>
              </a:extLst>
            </a:ln>
            <a:effectLst/>
          </p:spPr>
          <p:style>
            <a:lnRef idx="3">
              <a:schemeClr val="accent3"/>
            </a:lnRef>
            <a:fillRef idx="0">
              <a:schemeClr val="accent3"/>
            </a:fillRef>
            <a:effectRef idx="2">
              <a:schemeClr val="accent3"/>
            </a:effectRef>
            <a:fontRef idx="minor"/>
          </p:style>
        </p:sp>
      </p:grpSp>
      <p:sp>
        <p:nvSpPr>
          <p:cNvPr id="57" name="PlaceHolder 1">
            <a:extLst>
              <a:ext uri="{FF2B5EF4-FFF2-40B4-BE49-F238E27FC236}">
                <a16:creationId xmlns:a16="http://schemas.microsoft.com/office/drawing/2014/main" id="{69C95E84-EDC5-E14C-AEFD-89349FF5DBFA}"/>
              </a:ext>
            </a:extLst>
          </p:cNvPr>
          <p:cNvSpPr txBox="1">
            <a:spLocks/>
          </p:cNvSpPr>
          <p:nvPr/>
        </p:nvSpPr>
        <p:spPr>
          <a:xfrm>
            <a:off x="590621" y="457200"/>
            <a:ext cx="11606142" cy="553680"/>
          </a:xfrm>
          <a:prstGeom prst="rect">
            <a:avLst/>
          </a:prstGeom>
          <a:noFill/>
          <a:ln w="0">
            <a:noFill/>
          </a:ln>
        </p:spPr>
        <p:txBody>
          <a:bodyPr lIns="0" tIns="0" rIns="0" bIns="0" anchor="t">
            <a:noAutofit/>
          </a:bodyPr>
          <a:lstStyle>
            <a:lvl1pPr algn="l" rtl="0" eaLnBrk="1" fontAlgn="base" hangingPunct="1">
              <a:spcBef>
                <a:spcPct val="0"/>
              </a:spcBef>
              <a:spcAft>
                <a:spcPct val="0"/>
              </a:spcAft>
              <a:defRPr sz="3199" b="1">
                <a:solidFill>
                  <a:srgbClr val="990000"/>
                </a:solidFill>
                <a:latin typeface="+mj-lt"/>
                <a:ea typeface="+mj-ea"/>
                <a:cs typeface="+mj-cs"/>
              </a:defRPr>
            </a:lvl1pPr>
            <a:lvl2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2pPr>
            <a:lvl3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3pPr>
            <a:lvl4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4pPr>
            <a:lvl5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5pPr>
            <a:lvl6pPr marL="456854"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6pPr>
            <a:lvl7pPr marL="913707"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7pPr>
            <a:lvl8pPr marL="1370561"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8pPr>
            <a:lvl9pPr marL="1827414"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9pPr>
          </a:lstStyle>
          <a:p>
            <a:r>
              <a:rPr lang="en-US" altLang="zh-CN" sz="3200" spc="-52" dirty="0">
                <a:solidFill>
                  <a:srgbClr val="C00000"/>
                </a:solidFill>
                <a:latin typeface="Futura Medium" panose="020B0602020204020303" pitchFamily="34" charset="-79"/>
                <a:cs typeface="Futura Medium" panose="020B0602020204020303" pitchFamily="34" charset="-79"/>
              </a:rPr>
              <a:t>Programming Language and Programming Model</a:t>
            </a:r>
            <a:endParaRPr lang="en-US" sz="3200" spc="-52" dirty="0">
              <a:solidFill>
                <a:srgbClr val="C00000"/>
              </a:solidFill>
              <a:latin typeface="Futura Medium" panose="020B0602020204020303" pitchFamily="34" charset="-79"/>
              <a:cs typeface="Futura Medium" panose="020B0602020204020303" pitchFamily="34" charset="-79"/>
            </a:endParaRPr>
          </a:p>
        </p:txBody>
      </p:sp>
      <p:sp>
        <p:nvSpPr>
          <p:cNvPr id="58" name="TextBox 45">
            <a:extLst>
              <a:ext uri="{FF2B5EF4-FFF2-40B4-BE49-F238E27FC236}">
                <a16:creationId xmlns:a16="http://schemas.microsoft.com/office/drawing/2014/main" id="{CEBCEA92-E915-994B-A098-6B1F24F48785}"/>
              </a:ext>
            </a:extLst>
          </p:cNvPr>
          <p:cNvSpPr/>
          <p:nvPr/>
        </p:nvSpPr>
        <p:spPr>
          <a:xfrm>
            <a:off x="950711" y="2204864"/>
            <a:ext cx="4230360" cy="1475873"/>
          </a:xfrm>
          <a:prstGeom prst="rect">
            <a:avLst/>
          </a:prstGeom>
          <a:solidFill>
            <a:schemeClr val="bg1">
              <a:lumMod val="95000"/>
            </a:schemeClr>
          </a:solid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r>
              <a:rPr lang="en-US" sz="1500" b="1" spc="-1" dirty="0">
                <a:solidFill>
                  <a:srgbClr val="ACACAC"/>
                </a:solidFill>
                <a:latin typeface="Courier New"/>
              </a:rPr>
              <a:t>import</a:t>
            </a:r>
            <a:r>
              <a:rPr lang="zh-CN" altLang="en-US" sz="1500" b="1" spc="-1" dirty="0">
                <a:solidFill>
                  <a:srgbClr val="ACACAC"/>
                </a:solidFill>
                <a:latin typeface="Courier New"/>
              </a:rPr>
              <a:t> </a:t>
            </a:r>
            <a:r>
              <a:rPr lang="en-US" sz="1500" b="1" spc="-1" dirty="0">
                <a:solidFill>
                  <a:srgbClr val="1A1A1A"/>
                </a:solidFill>
                <a:latin typeface="Courier New"/>
              </a:rPr>
              <a:t>torch</a:t>
            </a:r>
            <a:endParaRPr lang="en-US" sz="1500" spc="-1" dirty="0">
              <a:latin typeface="Arial"/>
            </a:endParaRPr>
          </a:p>
          <a:p>
            <a:endParaRPr lang="en-US" sz="1500" spc="-1" dirty="0">
              <a:latin typeface="Arial"/>
            </a:endParaRPr>
          </a:p>
          <a:p>
            <a:r>
              <a:rPr lang="en-US" sz="1500" b="1" spc="-1" dirty="0">
                <a:solidFill>
                  <a:srgbClr val="1A1A1A"/>
                </a:solidFill>
                <a:latin typeface="Courier New"/>
              </a:rPr>
              <a:t>N, D = </a:t>
            </a:r>
            <a:r>
              <a:rPr lang="en-US" sz="1500" b="1" spc="-1" dirty="0">
                <a:solidFill>
                  <a:srgbClr val="ACACAC"/>
                </a:solidFill>
                <a:latin typeface="Courier New"/>
              </a:rPr>
              <a:t>3</a:t>
            </a:r>
            <a:r>
              <a:rPr lang="en-US" sz="1500" b="1" spc="-1" dirty="0">
                <a:solidFill>
                  <a:srgbClr val="1A1A1A"/>
                </a:solidFill>
                <a:latin typeface="Courier New"/>
              </a:rPr>
              <a:t>, </a:t>
            </a:r>
            <a:r>
              <a:rPr lang="en-US" sz="1500" b="1" spc="-1" dirty="0">
                <a:solidFill>
                  <a:srgbClr val="ACACAC"/>
                </a:solidFill>
                <a:latin typeface="Courier New"/>
              </a:rPr>
              <a:t>4</a:t>
            </a:r>
            <a:endParaRPr lang="en-US" sz="1500" spc="-1" dirty="0">
              <a:latin typeface="Arial"/>
            </a:endParaRPr>
          </a:p>
          <a:p>
            <a:r>
              <a:rPr lang="en-US" sz="1500" b="1" spc="-1" dirty="0">
                <a:solidFill>
                  <a:srgbClr val="1A1A1A"/>
                </a:solidFill>
                <a:latin typeface="Courier New"/>
              </a:rPr>
              <a:t>x = </a:t>
            </a:r>
            <a:r>
              <a:rPr lang="en-US" sz="1500" b="1" spc="-1" dirty="0" err="1">
                <a:solidFill>
                  <a:srgbClr val="1A1A1A"/>
                </a:solidFill>
                <a:latin typeface="Courier New"/>
              </a:rPr>
              <a:t>torch</a:t>
            </a:r>
            <a:r>
              <a:rPr lang="en-US" altLang="zh-CN" sz="1500" b="1" spc="-1" dirty="0" err="1">
                <a:solidFill>
                  <a:srgbClr val="1A1A1A"/>
                </a:solidFill>
                <a:latin typeface="Courier New"/>
              </a:rPr>
              <a:t>.randn</a:t>
            </a:r>
            <a:r>
              <a:rPr lang="en-US" sz="1500" b="1" spc="-1" dirty="0">
                <a:solidFill>
                  <a:srgbClr val="1A1A1A"/>
                </a:solidFill>
                <a:latin typeface="Courier New"/>
              </a:rPr>
              <a:t>(N, D)</a:t>
            </a:r>
            <a:endParaRPr lang="en-US" sz="1500" spc="-1" dirty="0">
              <a:latin typeface="Arial"/>
            </a:endParaRPr>
          </a:p>
          <a:p>
            <a:r>
              <a:rPr lang="en-US" sz="1500" b="1" spc="-1" dirty="0">
                <a:solidFill>
                  <a:srgbClr val="1A1A1A"/>
                </a:solidFill>
                <a:latin typeface="Courier New"/>
              </a:rPr>
              <a:t>y = </a:t>
            </a:r>
            <a:r>
              <a:rPr lang="en-US" altLang="zh-CN" sz="1500" b="1" spc="-1" dirty="0" err="1">
                <a:solidFill>
                  <a:srgbClr val="1A1A1A"/>
                </a:solidFill>
                <a:latin typeface="Courier New"/>
              </a:rPr>
              <a:t>torch.randn</a:t>
            </a:r>
            <a:r>
              <a:rPr lang="en-US" sz="1500" b="1" spc="-1" dirty="0">
                <a:solidFill>
                  <a:srgbClr val="1A1A1A"/>
                </a:solidFill>
                <a:latin typeface="Courier New"/>
              </a:rPr>
              <a:t>(N, D)</a:t>
            </a:r>
            <a:endParaRPr lang="en-US" sz="1500" spc="-1" dirty="0">
              <a:latin typeface="Arial"/>
            </a:endParaRPr>
          </a:p>
          <a:p>
            <a:r>
              <a:rPr lang="en-US" sz="1500" b="1" spc="-1" dirty="0">
                <a:solidFill>
                  <a:srgbClr val="1A1A1A"/>
                </a:solidFill>
                <a:latin typeface="Courier New"/>
              </a:rPr>
              <a:t>z = </a:t>
            </a:r>
            <a:r>
              <a:rPr lang="en-US" altLang="zh-CN" sz="1500" b="1" spc="-1" dirty="0" err="1">
                <a:solidFill>
                  <a:srgbClr val="1A1A1A"/>
                </a:solidFill>
                <a:latin typeface="Courier New"/>
              </a:rPr>
              <a:t>torch.randn</a:t>
            </a:r>
            <a:r>
              <a:rPr lang="en-US" sz="1500" b="1" spc="-1" dirty="0">
                <a:solidFill>
                  <a:srgbClr val="1A1A1A"/>
                </a:solidFill>
                <a:latin typeface="Courier New"/>
              </a:rPr>
              <a:t>(N, D)</a:t>
            </a:r>
          </a:p>
        </p:txBody>
      </p:sp>
      <p:sp>
        <p:nvSpPr>
          <p:cNvPr id="60" name="TextBox 45">
            <a:extLst>
              <a:ext uri="{FF2B5EF4-FFF2-40B4-BE49-F238E27FC236}">
                <a16:creationId xmlns:a16="http://schemas.microsoft.com/office/drawing/2014/main" id="{97D7E158-38E4-1C4F-8B3E-7648C241FFFB}"/>
              </a:ext>
            </a:extLst>
          </p:cNvPr>
          <p:cNvSpPr/>
          <p:nvPr/>
        </p:nvSpPr>
        <p:spPr>
          <a:xfrm>
            <a:off x="950711" y="5330830"/>
            <a:ext cx="4230360" cy="337100"/>
          </a:xfrm>
          <a:prstGeom prst="rect">
            <a:avLst/>
          </a:prstGeom>
          <a:solidFill>
            <a:schemeClr val="bg1">
              <a:lumMod val="95000"/>
            </a:schemeClr>
          </a:solid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r>
              <a:rPr lang="en-US" altLang="zh-CN" sz="1600" b="1" dirty="0" err="1">
                <a:latin typeface="Courier New" panose="02070309020205020404" pitchFamily="49" charset="0"/>
                <a:cs typeface="Courier New" panose="02070309020205020404" pitchFamily="49" charset="0"/>
              </a:rPr>
              <a:t>c.</a:t>
            </a:r>
            <a:r>
              <a:rPr lang="en-US" altLang="zh-CN" sz="1500" b="1" spc="-1" dirty="0" err="1">
                <a:latin typeface="Courier New" panose="02070309020205020404" pitchFamily="49" charset="0"/>
                <a:cs typeface="Courier New" panose="02070309020205020404" pitchFamily="49" charset="0"/>
              </a:rPr>
              <a:t>backward</a:t>
            </a:r>
            <a:r>
              <a:rPr lang="en-US" altLang="zh-CN" sz="1500" b="1" spc="-1" dirty="0">
                <a:latin typeface="Courier New" panose="02070309020205020404" pitchFamily="49" charset="0"/>
                <a:cs typeface="Courier New" panose="02070309020205020404" pitchFamily="49" charset="0"/>
              </a:rPr>
              <a:t>(</a:t>
            </a:r>
            <a:r>
              <a:rPr lang="en-US" altLang="zh-CN" sz="1500" b="1" spc="-1" dirty="0" err="1">
                <a:latin typeface="Courier New" panose="02070309020205020404" pitchFamily="49" charset="0"/>
                <a:cs typeface="Courier New" panose="02070309020205020404" pitchFamily="49" charset="0"/>
              </a:rPr>
              <a:t>retain_graph</a:t>
            </a:r>
            <a:r>
              <a:rPr lang="en-US" altLang="zh-CN" sz="1500" b="1" spc="-1" dirty="0">
                <a:latin typeface="Courier New" panose="02070309020205020404" pitchFamily="49" charset="0"/>
                <a:cs typeface="Courier New" panose="02070309020205020404" pitchFamily="49" charset="0"/>
              </a:rPr>
              <a:t>=True)</a:t>
            </a:r>
          </a:p>
        </p:txBody>
      </p:sp>
      <p:sp>
        <p:nvSpPr>
          <p:cNvPr id="61" name="TextBox 65">
            <a:extLst>
              <a:ext uri="{FF2B5EF4-FFF2-40B4-BE49-F238E27FC236}">
                <a16:creationId xmlns:a16="http://schemas.microsoft.com/office/drawing/2014/main" id="{85D52574-9B63-B64A-83C0-254502B1EB2C}"/>
              </a:ext>
            </a:extLst>
          </p:cNvPr>
          <p:cNvSpPr/>
          <p:nvPr/>
        </p:nvSpPr>
        <p:spPr>
          <a:xfrm>
            <a:off x="2353965" y="1384613"/>
            <a:ext cx="1192676" cy="460211"/>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nSpc>
                <a:spcPct val="100000"/>
              </a:lnSpc>
              <a:buNone/>
            </a:pPr>
            <a:r>
              <a:rPr lang="en-US" altLang="zh-CN" sz="2400" b="1" spc="-1" dirty="0" err="1">
                <a:solidFill>
                  <a:srgbClr val="1A1A1A"/>
                </a:solidFill>
                <a:latin typeface="Segoe UI"/>
              </a:rPr>
              <a:t>PyTroch</a:t>
            </a:r>
            <a:endParaRPr lang="en-US" sz="2400" spc="-1" dirty="0">
              <a:latin typeface="Arial"/>
            </a:endParaRPr>
          </a:p>
        </p:txBody>
      </p:sp>
      <p:sp>
        <p:nvSpPr>
          <p:cNvPr id="62" name="TextBox 45">
            <a:extLst>
              <a:ext uri="{FF2B5EF4-FFF2-40B4-BE49-F238E27FC236}">
                <a16:creationId xmlns:a16="http://schemas.microsoft.com/office/drawing/2014/main" id="{D730FE49-2C13-D94B-AB82-D3E19425875C}"/>
              </a:ext>
            </a:extLst>
          </p:cNvPr>
          <p:cNvSpPr/>
          <p:nvPr/>
        </p:nvSpPr>
        <p:spPr>
          <a:xfrm>
            <a:off x="950711" y="4126373"/>
            <a:ext cx="4230360" cy="783376"/>
          </a:xfrm>
          <a:prstGeom prst="rect">
            <a:avLst/>
          </a:prstGeom>
          <a:solidFill>
            <a:schemeClr val="bg1">
              <a:lumMod val="95000"/>
            </a:schemeClr>
          </a:solid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r>
              <a:rPr lang="en-US" sz="1500" b="1" spc="-1" dirty="0">
                <a:solidFill>
                  <a:srgbClr val="1A1A1A"/>
                </a:solidFill>
                <a:latin typeface="Courier New"/>
              </a:rPr>
              <a:t>a = x </a:t>
            </a:r>
            <a:r>
              <a:rPr lang="en-US" sz="1500" b="1" spc="-1" dirty="0">
                <a:solidFill>
                  <a:srgbClr val="7030A0"/>
                </a:solidFill>
                <a:latin typeface="Courier New"/>
              </a:rPr>
              <a:t>*</a:t>
            </a:r>
            <a:r>
              <a:rPr lang="en-US" sz="1500" b="1" spc="-1" dirty="0">
                <a:solidFill>
                  <a:srgbClr val="1A1A1A"/>
                </a:solidFill>
                <a:latin typeface="Courier New"/>
              </a:rPr>
              <a:t> y</a:t>
            </a:r>
            <a:endParaRPr lang="en-US" sz="1500" spc="-1" dirty="0">
              <a:latin typeface="Arial"/>
            </a:endParaRPr>
          </a:p>
          <a:p>
            <a:r>
              <a:rPr lang="en-US" sz="1500" b="1" spc="-1" dirty="0">
                <a:solidFill>
                  <a:srgbClr val="1A1A1A"/>
                </a:solidFill>
                <a:latin typeface="Courier New"/>
              </a:rPr>
              <a:t>b = a </a:t>
            </a:r>
            <a:r>
              <a:rPr lang="en-US" sz="1500" b="1" spc="-1" dirty="0">
                <a:solidFill>
                  <a:srgbClr val="7030A0"/>
                </a:solidFill>
                <a:latin typeface="Courier New"/>
              </a:rPr>
              <a:t>+</a:t>
            </a:r>
            <a:r>
              <a:rPr lang="en-US" sz="1500" b="1" spc="-1" dirty="0">
                <a:solidFill>
                  <a:srgbClr val="1A1A1A"/>
                </a:solidFill>
                <a:latin typeface="Courier New"/>
              </a:rPr>
              <a:t> z</a:t>
            </a:r>
            <a:endParaRPr lang="en-US" sz="1500" spc="-1" dirty="0">
              <a:latin typeface="Arial"/>
            </a:endParaRPr>
          </a:p>
          <a:p>
            <a:r>
              <a:rPr lang="en-US" sz="1500" b="1" spc="-1" dirty="0">
                <a:solidFill>
                  <a:srgbClr val="1A1A1A"/>
                </a:solidFill>
                <a:latin typeface="Courier New"/>
              </a:rPr>
              <a:t>c = </a:t>
            </a:r>
            <a:r>
              <a:rPr lang="en-US" altLang="zh-CN" sz="1500" b="1" spc="-1" dirty="0" err="1">
                <a:solidFill>
                  <a:srgbClr val="1A1A1A"/>
                </a:solidFill>
                <a:latin typeface="Courier New"/>
              </a:rPr>
              <a:t>torch</a:t>
            </a:r>
            <a:r>
              <a:rPr lang="en-US" sz="1500" b="1" spc="-1" dirty="0" err="1">
                <a:solidFill>
                  <a:srgbClr val="1A1A1A"/>
                </a:solidFill>
                <a:latin typeface="Courier New"/>
              </a:rPr>
              <a:t>.sum</a:t>
            </a:r>
            <a:r>
              <a:rPr lang="en-US" sz="1500" b="1" spc="-1" dirty="0">
                <a:solidFill>
                  <a:srgbClr val="1A1A1A"/>
                </a:solidFill>
                <a:latin typeface="Courier New"/>
              </a:rPr>
              <a:t>(b)</a:t>
            </a:r>
          </a:p>
        </p:txBody>
      </p:sp>
    </p:spTree>
    <p:extLst>
      <p:ext uri="{BB962C8B-B14F-4D97-AF65-F5344CB8AC3E}">
        <p14:creationId xmlns:p14="http://schemas.microsoft.com/office/powerpoint/2010/main" val="19313297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animBg="1"/>
      <p:bldP spid="60" grpId="0" animBg="1"/>
      <p:bldP spid="6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8214CD35-3C6A-244E-8B79-9FF864748523}"/>
              </a:ext>
            </a:extLst>
          </p:cNvPr>
          <p:cNvSpPr/>
          <p:nvPr/>
        </p:nvSpPr>
        <p:spPr>
          <a:xfrm>
            <a:off x="590621" y="1335838"/>
            <a:ext cx="4752528" cy="3090398"/>
          </a:xfrm>
          <a:prstGeom prst="rect">
            <a:avLst/>
          </a:prstGeom>
        </p:spPr>
        <p:txBody>
          <a:bodyPr wrap="square">
            <a:spAutoFit/>
          </a:bodyPr>
          <a:lstStyle/>
          <a:p>
            <a:pPr>
              <a:lnSpc>
                <a:spcPct val="150000"/>
              </a:lnSpc>
            </a:pPr>
            <a:r>
              <a:rPr lang="zh-CN" altLang="en-US" sz="1600" b="1" dirty="0">
                <a:solidFill>
                  <a:srgbClr val="384056"/>
                </a:solidFill>
                <a:latin typeface="Microsoft YaHei" panose="020B0503020204020204" pitchFamily="34" charset="-122"/>
                <a:ea typeface="Microsoft YaHei" panose="020B0503020204020204" pitchFamily="34" charset="-122"/>
              </a:rPr>
              <a:t>前端：</a:t>
            </a:r>
            <a:endParaRPr lang="en-US" altLang="zh-CN" sz="1600" b="1" dirty="0">
              <a:solidFill>
                <a:srgbClr val="384056"/>
              </a:solidFill>
              <a:latin typeface="Microsoft YaHei" panose="020B0503020204020204" pitchFamily="34" charset="-122"/>
              <a:ea typeface="Microsoft YaHei" panose="020B0503020204020204" pitchFamily="34" charset="-122"/>
            </a:endParaRPr>
          </a:p>
          <a:p>
            <a:pPr marL="285750" indent="-285750">
              <a:lnSpc>
                <a:spcPct val="150000"/>
              </a:lnSpc>
              <a:buFont typeface="Arial" panose="020B0604020202020204" pitchFamily="34" charset="0"/>
              <a:buChar char="•"/>
            </a:pPr>
            <a:r>
              <a:rPr lang="zh-CN" altLang="en-US" sz="1600" dirty="0">
                <a:solidFill>
                  <a:srgbClr val="384056"/>
                </a:solidFill>
                <a:latin typeface="Microsoft YaHei" panose="020B0503020204020204" pitchFamily="34" charset="-122"/>
                <a:ea typeface="Microsoft YaHei" panose="020B0503020204020204" pitchFamily="34" charset="-122"/>
              </a:rPr>
              <a:t>以高层次语言如</a:t>
            </a:r>
            <a:r>
              <a:rPr lang="en-US" altLang="zh-CN" sz="1600" dirty="0">
                <a:solidFill>
                  <a:srgbClr val="384056"/>
                </a:solidFill>
                <a:latin typeface="Microsoft YaHei" panose="020B0503020204020204" pitchFamily="34" charset="-122"/>
                <a:ea typeface="Microsoft YaHei" panose="020B0503020204020204" pitchFamily="34" charset="-122"/>
              </a:rPr>
              <a:t>Python</a:t>
            </a:r>
            <a:r>
              <a:rPr lang="zh-CN" altLang="en-US" sz="1600" dirty="0">
                <a:solidFill>
                  <a:srgbClr val="384056"/>
                </a:solidFill>
                <a:latin typeface="Microsoft YaHei" panose="020B0503020204020204" pitchFamily="34" charset="-122"/>
                <a:ea typeface="Microsoft YaHei" panose="020B0503020204020204" pitchFamily="34" charset="-122"/>
              </a:rPr>
              <a:t>作为前端</a:t>
            </a:r>
            <a:endParaRPr lang="en-US" altLang="zh-CN" sz="1600" dirty="0">
              <a:solidFill>
                <a:srgbClr val="384056"/>
              </a:solidFill>
              <a:latin typeface="Microsoft YaHei" panose="020B0503020204020204" pitchFamily="34" charset="-122"/>
              <a:ea typeface="Microsoft YaHei" panose="020B0503020204020204" pitchFamily="34" charset="-122"/>
            </a:endParaRPr>
          </a:p>
          <a:p>
            <a:pPr marL="285750" indent="-285750">
              <a:lnSpc>
                <a:spcPct val="150000"/>
              </a:lnSpc>
              <a:buFont typeface="Arial" panose="020B0604020202020204" pitchFamily="34" charset="0"/>
              <a:buChar char="•"/>
            </a:pPr>
            <a:r>
              <a:rPr lang="zh-CN" altLang="en-US" sz="1600" dirty="0">
                <a:solidFill>
                  <a:srgbClr val="384056"/>
                </a:solidFill>
                <a:latin typeface="Microsoft YaHei" panose="020B0503020204020204" pitchFamily="34" charset="-122"/>
                <a:ea typeface="Microsoft YaHei" panose="020B0503020204020204" pitchFamily="34" charset="-122"/>
              </a:rPr>
              <a:t>提供脚本式的编程体验</a:t>
            </a:r>
            <a:endParaRPr lang="en-US" altLang="zh-CN" sz="1600" dirty="0">
              <a:solidFill>
                <a:srgbClr val="384056"/>
              </a:solidFill>
              <a:latin typeface="Microsoft YaHei" panose="020B0503020204020204" pitchFamily="34" charset="-122"/>
              <a:ea typeface="Microsoft YaHei" panose="020B0503020204020204" pitchFamily="34" charset="-122"/>
            </a:endParaRPr>
          </a:p>
          <a:p>
            <a:pPr>
              <a:lnSpc>
                <a:spcPct val="150000"/>
              </a:lnSpc>
            </a:pPr>
            <a:endParaRPr lang="en-US" altLang="zh-CN" sz="1600" dirty="0">
              <a:solidFill>
                <a:srgbClr val="384056"/>
              </a:solidFill>
              <a:latin typeface="Microsoft YaHei" panose="020B0503020204020204" pitchFamily="34" charset="-122"/>
              <a:ea typeface="Microsoft YaHei" panose="020B0503020204020204" pitchFamily="34" charset="-122"/>
            </a:endParaRPr>
          </a:p>
          <a:p>
            <a:pPr>
              <a:lnSpc>
                <a:spcPct val="150000"/>
              </a:lnSpc>
            </a:pPr>
            <a:r>
              <a:rPr lang="zh-CN" altLang="en-US" sz="1600" b="1" dirty="0">
                <a:solidFill>
                  <a:srgbClr val="384056"/>
                </a:solidFill>
                <a:latin typeface="Microsoft YaHei" panose="020B0503020204020204" pitchFamily="34" charset="-122"/>
                <a:ea typeface="Microsoft YaHei" panose="020B0503020204020204" pitchFamily="34" charset="-122"/>
              </a:rPr>
              <a:t>后端：</a:t>
            </a:r>
            <a:endParaRPr lang="en-US" altLang="zh-CN" sz="1600" b="1" dirty="0">
              <a:solidFill>
                <a:srgbClr val="384056"/>
              </a:solidFill>
              <a:latin typeface="Microsoft YaHei" panose="020B0503020204020204" pitchFamily="34" charset="-122"/>
              <a:ea typeface="Microsoft YaHei" panose="020B0503020204020204" pitchFamily="34" charset="-122"/>
            </a:endParaRPr>
          </a:p>
          <a:p>
            <a:pPr marL="285750" indent="-285750">
              <a:lnSpc>
                <a:spcPct val="150000"/>
              </a:lnSpc>
              <a:buFont typeface="Arial" panose="020B0604020202020204" pitchFamily="34" charset="0"/>
              <a:buChar char="•"/>
            </a:pPr>
            <a:r>
              <a:rPr lang="zh-CN" altLang="en-US" sz="1600" dirty="0">
                <a:solidFill>
                  <a:srgbClr val="384056"/>
                </a:solidFill>
                <a:latin typeface="Microsoft YaHei" panose="020B0503020204020204" pitchFamily="34" charset="-122"/>
                <a:ea typeface="Microsoft YaHei" panose="020B0503020204020204" pitchFamily="34" charset="-122"/>
              </a:rPr>
              <a:t>提供更低层次的编程模型和编程语言开发</a:t>
            </a:r>
            <a:endParaRPr lang="en-US" altLang="zh-CN" sz="1600" dirty="0">
              <a:solidFill>
                <a:srgbClr val="384056"/>
              </a:solidFill>
              <a:latin typeface="Microsoft YaHei" panose="020B0503020204020204" pitchFamily="34" charset="-122"/>
              <a:ea typeface="Microsoft YaHei" panose="020B0503020204020204" pitchFamily="34" charset="-122"/>
            </a:endParaRPr>
          </a:p>
          <a:p>
            <a:pPr marL="285750" indent="-285750">
              <a:lnSpc>
                <a:spcPct val="150000"/>
              </a:lnSpc>
              <a:buFont typeface="Arial" panose="020B0604020202020204" pitchFamily="34" charset="0"/>
              <a:buChar char="•"/>
            </a:pPr>
            <a:r>
              <a:rPr lang="zh-CN" altLang="en-US" sz="1600" dirty="0">
                <a:solidFill>
                  <a:srgbClr val="384056"/>
                </a:solidFill>
                <a:latin typeface="Microsoft YaHei" panose="020B0503020204020204" pitchFamily="34" charset="-122"/>
                <a:ea typeface="Microsoft YaHei" panose="020B0503020204020204" pitchFamily="34" charset="-122"/>
              </a:rPr>
              <a:t>后端高性能可复用模块与前端深度绑定</a:t>
            </a:r>
            <a:endParaRPr lang="en-US" altLang="zh-CN" sz="1600" dirty="0">
              <a:solidFill>
                <a:srgbClr val="384056"/>
              </a:solidFill>
              <a:latin typeface="Microsoft YaHei" panose="020B0503020204020204" pitchFamily="34" charset="-122"/>
              <a:ea typeface="Microsoft YaHei" panose="020B0503020204020204" pitchFamily="34" charset="-122"/>
            </a:endParaRPr>
          </a:p>
          <a:p>
            <a:pPr marL="285750" indent="-285750">
              <a:lnSpc>
                <a:spcPct val="150000"/>
              </a:lnSpc>
              <a:buFont typeface="Arial" panose="020B0604020202020204" pitchFamily="34" charset="0"/>
              <a:buChar char="•"/>
            </a:pPr>
            <a:r>
              <a:rPr lang="zh-CN" altLang="en-US" sz="1600" dirty="0">
                <a:solidFill>
                  <a:srgbClr val="384056"/>
                </a:solidFill>
                <a:latin typeface="Microsoft YaHei" panose="020B0503020204020204" pitchFamily="34" charset="-122"/>
                <a:ea typeface="Microsoft YaHei" panose="020B0503020204020204" pitchFamily="34" charset="-122"/>
              </a:rPr>
              <a:t>通过前端驱动后端方式执行</a:t>
            </a:r>
          </a:p>
        </p:txBody>
      </p:sp>
      <p:sp>
        <p:nvSpPr>
          <p:cNvPr id="4" name="PlaceHolder 1">
            <a:extLst>
              <a:ext uri="{FF2B5EF4-FFF2-40B4-BE49-F238E27FC236}">
                <a16:creationId xmlns:a16="http://schemas.microsoft.com/office/drawing/2014/main" id="{A8C73F49-D1FD-614D-AF40-71DF0FBF293C}"/>
              </a:ext>
            </a:extLst>
          </p:cNvPr>
          <p:cNvSpPr txBox="1">
            <a:spLocks/>
          </p:cNvSpPr>
          <p:nvPr/>
        </p:nvSpPr>
        <p:spPr>
          <a:xfrm>
            <a:off x="590621" y="457200"/>
            <a:ext cx="11018160" cy="553680"/>
          </a:xfrm>
          <a:prstGeom prst="rect">
            <a:avLst/>
          </a:prstGeom>
          <a:noFill/>
          <a:ln w="0">
            <a:noFill/>
          </a:ln>
        </p:spPr>
        <p:txBody>
          <a:bodyPr lIns="0" tIns="0" rIns="0" bIns="0" anchor="t">
            <a:noAutofit/>
          </a:bodyPr>
          <a:lstStyle>
            <a:lvl1pPr algn="l" rtl="0" eaLnBrk="1" fontAlgn="base" hangingPunct="1">
              <a:spcBef>
                <a:spcPct val="0"/>
              </a:spcBef>
              <a:spcAft>
                <a:spcPct val="0"/>
              </a:spcAft>
              <a:defRPr sz="3199" b="1">
                <a:solidFill>
                  <a:srgbClr val="990000"/>
                </a:solidFill>
                <a:latin typeface="+mj-lt"/>
                <a:ea typeface="+mj-ea"/>
                <a:cs typeface="+mj-cs"/>
              </a:defRPr>
            </a:lvl1pPr>
            <a:lvl2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2pPr>
            <a:lvl3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3pPr>
            <a:lvl4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4pPr>
            <a:lvl5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5pPr>
            <a:lvl6pPr marL="456854"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6pPr>
            <a:lvl7pPr marL="913707"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7pPr>
            <a:lvl8pPr marL="1370561"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8pPr>
            <a:lvl9pPr marL="1827414"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9pPr>
          </a:lstStyle>
          <a:p>
            <a:r>
              <a:rPr lang="en-US" altLang="zh-CN" sz="3200" spc="-52" dirty="0">
                <a:solidFill>
                  <a:srgbClr val="C00000"/>
                </a:solidFill>
                <a:latin typeface="Futura Medium" panose="020B0602020204020303" pitchFamily="34" charset="-79"/>
                <a:cs typeface="Futura Medium" panose="020B0602020204020303" pitchFamily="34" charset="-79"/>
              </a:rPr>
              <a:t>Programing</a:t>
            </a:r>
            <a:r>
              <a:rPr lang="zh-CN" altLang="en-US" sz="3200" spc="-52" dirty="0">
                <a:solidFill>
                  <a:srgbClr val="C00000"/>
                </a:solidFill>
                <a:latin typeface="Futura Medium" panose="020B0602020204020303" pitchFamily="34" charset="-79"/>
                <a:cs typeface="Futura Medium" panose="020B0602020204020303" pitchFamily="34" charset="-79"/>
              </a:rPr>
              <a:t> </a:t>
            </a:r>
            <a:r>
              <a:rPr lang="en-US" altLang="zh-CN" sz="3200" spc="-52" dirty="0">
                <a:solidFill>
                  <a:srgbClr val="C00000"/>
                </a:solidFill>
                <a:latin typeface="Futura Medium" panose="020B0602020204020303" pitchFamily="34" charset="-79"/>
                <a:cs typeface="Futura Medium" panose="020B0602020204020303" pitchFamily="34" charset="-79"/>
              </a:rPr>
              <a:t>Method</a:t>
            </a:r>
            <a:endParaRPr lang="en-US" sz="3200" spc="-52" dirty="0">
              <a:solidFill>
                <a:srgbClr val="C00000"/>
              </a:solidFill>
              <a:latin typeface="Futura Medium" panose="020B0602020204020303" pitchFamily="34" charset="-79"/>
              <a:cs typeface="Futura Medium" panose="020B0602020204020303" pitchFamily="34" charset="-79"/>
            </a:endParaRPr>
          </a:p>
        </p:txBody>
      </p:sp>
      <p:pic>
        <p:nvPicPr>
          <p:cNvPr id="6" name="图片 5">
            <a:extLst>
              <a:ext uri="{FF2B5EF4-FFF2-40B4-BE49-F238E27FC236}">
                <a16:creationId xmlns:a16="http://schemas.microsoft.com/office/drawing/2014/main" id="{021AF928-E5E8-C943-B185-5F9B01906871}"/>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6242397" y="1328372"/>
            <a:ext cx="5040560" cy="4813166"/>
          </a:xfrm>
          <a:prstGeom prst="rect">
            <a:avLst/>
          </a:prstGeom>
        </p:spPr>
      </p:pic>
    </p:spTree>
    <p:extLst>
      <p:ext uri="{BB962C8B-B14F-4D97-AF65-F5344CB8AC3E}">
        <p14:creationId xmlns:p14="http://schemas.microsoft.com/office/powerpoint/2010/main" val="15250833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8214CD35-3C6A-244E-8B79-9FF864748523}"/>
              </a:ext>
            </a:extLst>
          </p:cNvPr>
          <p:cNvSpPr/>
          <p:nvPr/>
        </p:nvSpPr>
        <p:spPr>
          <a:xfrm>
            <a:off x="430070" y="1331023"/>
            <a:ext cx="4752528" cy="787460"/>
          </a:xfrm>
          <a:prstGeom prst="rect">
            <a:avLst/>
          </a:prstGeom>
        </p:spPr>
        <p:txBody>
          <a:bodyPr wrap="square">
            <a:spAutoFit/>
          </a:bodyPr>
          <a:lstStyle/>
          <a:p>
            <a:pPr>
              <a:lnSpc>
                <a:spcPct val="150000"/>
              </a:lnSpc>
            </a:pPr>
            <a:r>
              <a:rPr lang="zh-CN" altLang="en-US" sz="1600" b="1" dirty="0">
                <a:solidFill>
                  <a:srgbClr val="384056"/>
                </a:solidFill>
                <a:latin typeface="+mj-ea"/>
                <a:ea typeface="+mj-ea"/>
              </a:rPr>
              <a:t>命令式编程</a:t>
            </a:r>
            <a:endParaRPr lang="en-US" altLang="zh-CN" sz="1600" b="1" dirty="0">
              <a:solidFill>
                <a:srgbClr val="384056"/>
              </a:solidFill>
              <a:latin typeface="+mj-ea"/>
              <a:ea typeface="+mj-ea"/>
            </a:endParaRPr>
          </a:p>
          <a:p>
            <a:pPr marL="285750" indent="-285750">
              <a:lnSpc>
                <a:spcPct val="150000"/>
              </a:lnSpc>
              <a:buFont typeface="Arial" panose="020B0604020202020204" pitchFamily="34" charset="0"/>
              <a:buChar char="•"/>
            </a:pPr>
            <a:r>
              <a:rPr lang="en-US" altLang="zh-CN" sz="1600" dirty="0">
                <a:solidFill>
                  <a:srgbClr val="384056"/>
                </a:solidFill>
                <a:latin typeface="+mj-ea"/>
                <a:ea typeface="+mj-ea"/>
              </a:rPr>
              <a:t>define-by-run</a:t>
            </a:r>
            <a:r>
              <a:rPr lang="zh-CN" altLang="en-US" sz="1600" dirty="0">
                <a:solidFill>
                  <a:srgbClr val="384056"/>
                </a:solidFill>
                <a:latin typeface="+mj-ea"/>
                <a:ea typeface="+mj-ea"/>
              </a:rPr>
              <a:t> </a:t>
            </a:r>
            <a:r>
              <a:rPr lang="en-US" altLang="zh-CN" sz="1600" dirty="0">
                <a:solidFill>
                  <a:srgbClr val="384056"/>
                </a:solidFill>
                <a:latin typeface="+mj-ea"/>
                <a:ea typeface="+mj-ea"/>
              </a:rPr>
              <a:t>or</a:t>
            </a:r>
            <a:r>
              <a:rPr lang="zh-CN" altLang="en-US" sz="1600" dirty="0">
                <a:solidFill>
                  <a:srgbClr val="384056"/>
                </a:solidFill>
                <a:latin typeface="+mj-ea"/>
                <a:ea typeface="+mj-ea"/>
              </a:rPr>
              <a:t> 动态图</a:t>
            </a:r>
          </a:p>
        </p:txBody>
      </p:sp>
      <p:sp>
        <p:nvSpPr>
          <p:cNvPr id="4" name="PlaceHolder 1">
            <a:extLst>
              <a:ext uri="{FF2B5EF4-FFF2-40B4-BE49-F238E27FC236}">
                <a16:creationId xmlns:a16="http://schemas.microsoft.com/office/drawing/2014/main" id="{A60E5EC0-9942-0742-9115-570AD177E5C4}"/>
              </a:ext>
            </a:extLst>
          </p:cNvPr>
          <p:cNvSpPr txBox="1">
            <a:spLocks/>
          </p:cNvSpPr>
          <p:nvPr/>
        </p:nvSpPr>
        <p:spPr>
          <a:xfrm>
            <a:off x="590621" y="457200"/>
            <a:ext cx="11018160" cy="553680"/>
          </a:xfrm>
          <a:prstGeom prst="rect">
            <a:avLst/>
          </a:prstGeom>
          <a:noFill/>
          <a:ln w="0">
            <a:noFill/>
          </a:ln>
        </p:spPr>
        <p:txBody>
          <a:bodyPr lIns="0" tIns="0" rIns="0" bIns="0" anchor="t">
            <a:noAutofit/>
          </a:bodyPr>
          <a:lstStyle>
            <a:lvl1pPr algn="l" rtl="0" eaLnBrk="1" fontAlgn="base" hangingPunct="1">
              <a:spcBef>
                <a:spcPct val="0"/>
              </a:spcBef>
              <a:spcAft>
                <a:spcPct val="0"/>
              </a:spcAft>
              <a:defRPr sz="3199" b="1">
                <a:solidFill>
                  <a:srgbClr val="990000"/>
                </a:solidFill>
                <a:latin typeface="+mj-lt"/>
                <a:ea typeface="+mj-ea"/>
                <a:cs typeface="+mj-cs"/>
              </a:defRPr>
            </a:lvl1pPr>
            <a:lvl2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2pPr>
            <a:lvl3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3pPr>
            <a:lvl4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4pPr>
            <a:lvl5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5pPr>
            <a:lvl6pPr marL="456854"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6pPr>
            <a:lvl7pPr marL="913707"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7pPr>
            <a:lvl8pPr marL="1370561"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8pPr>
            <a:lvl9pPr marL="1827414"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9pPr>
          </a:lstStyle>
          <a:p>
            <a:r>
              <a:rPr lang="en-US" altLang="zh-CN" sz="3200" spc="-52" dirty="0">
                <a:solidFill>
                  <a:srgbClr val="C00000"/>
                </a:solidFill>
                <a:latin typeface="Futura Medium" panose="020B0602020204020303" pitchFamily="34" charset="-79"/>
                <a:cs typeface="Futura Medium" panose="020B0602020204020303" pitchFamily="34" charset="-79"/>
              </a:rPr>
              <a:t>Imperative programming</a:t>
            </a:r>
            <a:endParaRPr lang="en-US" sz="3200" spc="-52" dirty="0">
              <a:solidFill>
                <a:srgbClr val="C00000"/>
              </a:solidFill>
              <a:latin typeface="Futura Medium" panose="020B0602020204020303" pitchFamily="34" charset="-79"/>
              <a:cs typeface="Futura Medium" panose="020B0602020204020303" pitchFamily="34" charset="-79"/>
            </a:endParaRPr>
          </a:p>
        </p:txBody>
      </p:sp>
      <p:sp>
        <p:nvSpPr>
          <p:cNvPr id="5" name="矩形 4">
            <a:extLst>
              <a:ext uri="{FF2B5EF4-FFF2-40B4-BE49-F238E27FC236}">
                <a16:creationId xmlns:a16="http://schemas.microsoft.com/office/drawing/2014/main" id="{26E0DCD2-0EF7-2943-B27C-67AA3663C509}"/>
              </a:ext>
            </a:extLst>
          </p:cNvPr>
          <p:cNvSpPr/>
          <p:nvPr/>
        </p:nvSpPr>
        <p:spPr>
          <a:xfrm>
            <a:off x="430070" y="2438626"/>
            <a:ext cx="4571656" cy="1156792"/>
          </a:xfrm>
          <a:prstGeom prst="rect">
            <a:avLst/>
          </a:prstGeom>
        </p:spPr>
        <p:txBody>
          <a:bodyPr wrap="square">
            <a:spAutoFit/>
          </a:bodyPr>
          <a:lstStyle/>
          <a:p>
            <a:pPr>
              <a:lnSpc>
                <a:spcPct val="150000"/>
              </a:lnSpc>
            </a:pPr>
            <a:r>
              <a:rPr lang="zh-CN" altLang="en-US" sz="1600" b="1" dirty="0">
                <a:solidFill>
                  <a:srgbClr val="384056"/>
                </a:solidFill>
                <a:latin typeface="+mj-ea"/>
                <a:ea typeface="+mj-ea"/>
              </a:rPr>
              <a:t>执行方式</a:t>
            </a:r>
            <a:endParaRPr lang="en-US" altLang="zh-CN" sz="1600" b="1" dirty="0">
              <a:solidFill>
                <a:srgbClr val="384056"/>
              </a:solidFill>
              <a:latin typeface="+mj-ea"/>
              <a:ea typeface="+mj-ea"/>
            </a:endParaRPr>
          </a:p>
          <a:p>
            <a:pPr marL="285750" indent="-285750">
              <a:lnSpc>
                <a:spcPct val="150000"/>
              </a:lnSpc>
              <a:buFont typeface="Arial" panose="020B0604020202020204" pitchFamily="34" charset="0"/>
              <a:buChar char="•"/>
            </a:pPr>
            <a:r>
              <a:rPr lang="zh-CN" altLang="en-US" sz="1600" dirty="0">
                <a:solidFill>
                  <a:srgbClr val="384056"/>
                </a:solidFill>
                <a:latin typeface="+mj-ea"/>
                <a:ea typeface="+mj-ea"/>
              </a:rPr>
              <a:t>前端语言直接驱动后端算子执行</a:t>
            </a:r>
            <a:endParaRPr lang="en-US" altLang="zh-CN" sz="1600" dirty="0">
              <a:solidFill>
                <a:srgbClr val="384056"/>
              </a:solidFill>
              <a:latin typeface="+mj-ea"/>
              <a:ea typeface="+mj-ea"/>
            </a:endParaRPr>
          </a:p>
          <a:p>
            <a:pPr marL="285750" indent="-285750">
              <a:lnSpc>
                <a:spcPct val="150000"/>
              </a:lnSpc>
              <a:buFont typeface="Arial" panose="020B0604020202020204" pitchFamily="34" charset="0"/>
              <a:buChar char="•"/>
            </a:pPr>
            <a:r>
              <a:rPr lang="zh-CN" altLang="en-US" sz="1600" dirty="0">
                <a:solidFill>
                  <a:srgbClr val="384056"/>
                </a:solidFill>
                <a:latin typeface="+mj-ea"/>
                <a:ea typeface="+mj-ea"/>
              </a:rPr>
              <a:t>用户表达式会立即被求值</a:t>
            </a:r>
          </a:p>
        </p:txBody>
      </p:sp>
      <p:sp>
        <p:nvSpPr>
          <p:cNvPr id="6" name="矩形 5">
            <a:extLst>
              <a:ext uri="{FF2B5EF4-FFF2-40B4-BE49-F238E27FC236}">
                <a16:creationId xmlns:a16="http://schemas.microsoft.com/office/drawing/2014/main" id="{3E4BCAF1-5DB6-264C-B34B-C73F9EF7EAE3}"/>
              </a:ext>
            </a:extLst>
          </p:cNvPr>
          <p:cNvSpPr/>
          <p:nvPr/>
        </p:nvSpPr>
        <p:spPr>
          <a:xfrm>
            <a:off x="434393" y="3952058"/>
            <a:ext cx="873318" cy="338554"/>
          </a:xfrm>
          <a:prstGeom prst="rect">
            <a:avLst/>
          </a:prstGeom>
        </p:spPr>
        <p:txBody>
          <a:bodyPr wrap="square">
            <a:spAutoFit/>
          </a:bodyPr>
          <a:lstStyle/>
          <a:p>
            <a:r>
              <a:rPr lang="zh-CN" altLang="en-US" sz="1600" b="1" dirty="0">
                <a:solidFill>
                  <a:srgbClr val="FFC000"/>
                </a:solidFill>
                <a:latin typeface="+mj-ea"/>
                <a:ea typeface="+mj-ea"/>
              </a:rPr>
              <a:t>优点</a:t>
            </a:r>
            <a:endParaRPr lang="en-US" altLang="zh-CN" sz="1600" b="1" dirty="0">
              <a:solidFill>
                <a:srgbClr val="FFC000"/>
              </a:solidFill>
              <a:latin typeface="+mj-ea"/>
              <a:ea typeface="+mj-ea"/>
            </a:endParaRPr>
          </a:p>
        </p:txBody>
      </p:sp>
      <p:sp>
        <p:nvSpPr>
          <p:cNvPr id="7" name="矩形 6">
            <a:extLst>
              <a:ext uri="{FF2B5EF4-FFF2-40B4-BE49-F238E27FC236}">
                <a16:creationId xmlns:a16="http://schemas.microsoft.com/office/drawing/2014/main" id="{CD7A3648-5BD9-744E-B879-93A56E804AD0}"/>
              </a:ext>
            </a:extLst>
          </p:cNvPr>
          <p:cNvSpPr/>
          <p:nvPr/>
        </p:nvSpPr>
        <p:spPr>
          <a:xfrm>
            <a:off x="2566999" y="3952058"/>
            <a:ext cx="873318" cy="338554"/>
          </a:xfrm>
          <a:prstGeom prst="rect">
            <a:avLst/>
          </a:prstGeom>
        </p:spPr>
        <p:txBody>
          <a:bodyPr wrap="square">
            <a:spAutoFit/>
          </a:bodyPr>
          <a:lstStyle/>
          <a:p>
            <a:r>
              <a:rPr lang="zh-CN" altLang="en-US" sz="1600" b="1" dirty="0">
                <a:solidFill>
                  <a:srgbClr val="FFC000"/>
                </a:solidFill>
                <a:latin typeface="+mj-ea"/>
                <a:ea typeface="+mj-ea"/>
              </a:rPr>
              <a:t>缺点</a:t>
            </a:r>
            <a:endParaRPr lang="en-US" altLang="zh-CN" sz="1600" b="1" dirty="0">
              <a:solidFill>
                <a:srgbClr val="FFC000"/>
              </a:solidFill>
              <a:latin typeface="+mj-ea"/>
              <a:ea typeface="+mj-ea"/>
            </a:endParaRPr>
          </a:p>
        </p:txBody>
      </p:sp>
      <p:sp>
        <p:nvSpPr>
          <p:cNvPr id="8" name="矩形 7">
            <a:extLst>
              <a:ext uri="{FF2B5EF4-FFF2-40B4-BE49-F238E27FC236}">
                <a16:creationId xmlns:a16="http://schemas.microsoft.com/office/drawing/2014/main" id="{ECEFB319-4E04-DF49-8F5D-88DE69A59DD2}"/>
              </a:ext>
            </a:extLst>
          </p:cNvPr>
          <p:cNvSpPr/>
          <p:nvPr/>
        </p:nvSpPr>
        <p:spPr>
          <a:xfrm>
            <a:off x="1068050" y="3937684"/>
            <a:ext cx="1374127" cy="787460"/>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sz="1600" dirty="0">
                <a:solidFill>
                  <a:srgbClr val="384056"/>
                </a:solidFill>
                <a:latin typeface="+mj-ea"/>
                <a:ea typeface="+mj-ea"/>
              </a:rPr>
              <a:t>方便调试</a:t>
            </a:r>
            <a:endParaRPr lang="en-US" altLang="zh-CN" sz="1600" dirty="0">
              <a:solidFill>
                <a:srgbClr val="384056"/>
              </a:solidFill>
              <a:latin typeface="+mj-ea"/>
              <a:ea typeface="+mj-ea"/>
            </a:endParaRPr>
          </a:p>
          <a:p>
            <a:pPr marL="285750" indent="-285750">
              <a:lnSpc>
                <a:spcPct val="150000"/>
              </a:lnSpc>
              <a:buFont typeface="Arial" panose="020B0604020202020204" pitchFamily="34" charset="0"/>
              <a:buChar char="•"/>
            </a:pPr>
            <a:r>
              <a:rPr lang="zh-CN" altLang="en-US" sz="1600" dirty="0">
                <a:solidFill>
                  <a:srgbClr val="384056"/>
                </a:solidFill>
                <a:latin typeface="+mj-ea"/>
                <a:ea typeface="+mj-ea"/>
              </a:rPr>
              <a:t>灵活性高</a:t>
            </a:r>
            <a:endParaRPr lang="en-US" altLang="zh-CN" sz="1600" dirty="0">
              <a:solidFill>
                <a:srgbClr val="384056"/>
              </a:solidFill>
              <a:latin typeface="+mj-ea"/>
              <a:ea typeface="+mj-ea"/>
            </a:endParaRPr>
          </a:p>
        </p:txBody>
      </p:sp>
      <p:sp>
        <p:nvSpPr>
          <p:cNvPr id="9" name="矩形 8">
            <a:extLst>
              <a:ext uri="{FF2B5EF4-FFF2-40B4-BE49-F238E27FC236}">
                <a16:creationId xmlns:a16="http://schemas.microsoft.com/office/drawing/2014/main" id="{BD5139AF-D027-F746-96AE-49ECEDCFEBC4}"/>
              </a:ext>
            </a:extLst>
          </p:cNvPr>
          <p:cNvSpPr/>
          <p:nvPr/>
        </p:nvSpPr>
        <p:spPr>
          <a:xfrm>
            <a:off x="3311134" y="3937684"/>
            <a:ext cx="2515419" cy="787460"/>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sz="1600" dirty="0">
                <a:solidFill>
                  <a:srgbClr val="384056"/>
                </a:solidFill>
                <a:latin typeface="+mj-ea"/>
                <a:ea typeface="+mj-ea"/>
              </a:rPr>
              <a:t>缺少对算法的统一描述</a:t>
            </a:r>
            <a:endParaRPr lang="en-US" altLang="zh-CN" sz="1600" dirty="0">
              <a:solidFill>
                <a:srgbClr val="384056"/>
              </a:solidFill>
              <a:latin typeface="+mj-ea"/>
              <a:ea typeface="+mj-ea"/>
            </a:endParaRPr>
          </a:p>
          <a:p>
            <a:pPr marL="285750" indent="-285750">
              <a:lnSpc>
                <a:spcPct val="150000"/>
              </a:lnSpc>
              <a:buFont typeface="Arial" panose="020B0604020202020204" pitchFamily="34" charset="0"/>
              <a:buChar char="•"/>
            </a:pPr>
            <a:r>
              <a:rPr lang="zh-CN" altLang="en-US" sz="1600" dirty="0">
                <a:solidFill>
                  <a:srgbClr val="384056"/>
                </a:solidFill>
                <a:latin typeface="+mj-ea"/>
                <a:ea typeface="+mj-ea"/>
              </a:rPr>
              <a:t>缺乏编译期优化</a:t>
            </a:r>
            <a:endParaRPr lang="en-US" altLang="zh-CN" sz="1600" dirty="0">
              <a:solidFill>
                <a:srgbClr val="384056"/>
              </a:solidFill>
              <a:latin typeface="+mj-ea"/>
              <a:ea typeface="+mj-ea"/>
            </a:endParaRPr>
          </a:p>
        </p:txBody>
      </p:sp>
      <p:sp>
        <p:nvSpPr>
          <p:cNvPr id="10" name="矩形 9">
            <a:extLst>
              <a:ext uri="{FF2B5EF4-FFF2-40B4-BE49-F238E27FC236}">
                <a16:creationId xmlns:a16="http://schemas.microsoft.com/office/drawing/2014/main" id="{0EAF2C1E-582A-3644-B117-9A088A6324FA}"/>
              </a:ext>
            </a:extLst>
          </p:cNvPr>
          <p:cNvSpPr/>
          <p:nvPr/>
        </p:nvSpPr>
        <p:spPr>
          <a:xfrm>
            <a:off x="439890" y="5373088"/>
            <a:ext cx="873318" cy="338554"/>
          </a:xfrm>
          <a:prstGeom prst="rect">
            <a:avLst/>
          </a:prstGeom>
        </p:spPr>
        <p:txBody>
          <a:bodyPr wrap="square">
            <a:spAutoFit/>
          </a:bodyPr>
          <a:lstStyle/>
          <a:p>
            <a:r>
              <a:rPr lang="zh-CN" altLang="en-US" sz="1600" b="1" dirty="0">
                <a:solidFill>
                  <a:srgbClr val="FFC000"/>
                </a:solidFill>
                <a:latin typeface="+mj-ea"/>
                <a:ea typeface="+mj-ea"/>
              </a:rPr>
              <a:t>代表</a:t>
            </a:r>
            <a:endParaRPr lang="en-US" altLang="zh-CN" sz="1600" b="1" dirty="0">
              <a:solidFill>
                <a:srgbClr val="FFC000"/>
              </a:solidFill>
              <a:latin typeface="+mj-ea"/>
              <a:ea typeface="+mj-ea"/>
            </a:endParaRPr>
          </a:p>
        </p:txBody>
      </p:sp>
      <p:grpSp>
        <p:nvGrpSpPr>
          <p:cNvPr id="12" name="组合 11">
            <a:extLst>
              <a:ext uri="{FF2B5EF4-FFF2-40B4-BE49-F238E27FC236}">
                <a16:creationId xmlns:a16="http://schemas.microsoft.com/office/drawing/2014/main" id="{7E095982-1E1E-C249-9619-04D71BDADE9B}"/>
              </a:ext>
            </a:extLst>
          </p:cNvPr>
          <p:cNvGrpSpPr/>
          <p:nvPr/>
        </p:nvGrpSpPr>
        <p:grpSpPr>
          <a:xfrm>
            <a:off x="1157839" y="5212161"/>
            <a:ext cx="1761217" cy="660407"/>
            <a:chOff x="866271" y="2751698"/>
            <a:chExt cx="1761217" cy="660407"/>
          </a:xfrm>
        </p:grpSpPr>
        <p:sp>
          <p:nvSpPr>
            <p:cNvPr id="13" name="文本框 12">
              <a:extLst>
                <a:ext uri="{FF2B5EF4-FFF2-40B4-BE49-F238E27FC236}">
                  <a16:creationId xmlns:a16="http://schemas.microsoft.com/office/drawing/2014/main" id="{675F8CC3-ECE5-1946-BF61-4AAB38C88A28}"/>
                </a:ext>
              </a:extLst>
            </p:cNvPr>
            <p:cNvSpPr txBox="1"/>
            <p:nvPr/>
          </p:nvSpPr>
          <p:spPr>
            <a:xfrm>
              <a:off x="1417861" y="2881846"/>
              <a:ext cx="1209627" cy="400110"/>
            </a:xfrm>
            <a:prstGeom prst="rect">
              <a:avLst/>
            </a:prstGeom>
            <a:noFill/>
          </p:spPr>
          <p:txBody>
            <a:bodyPr wrap="none" rtlCol="0">
              <a:spAutoFit/>
            </a:bodyPr>
            <a:lstStyle/>
            <a:p>
              <a:pPr>
                <a:buNone/>
              </a:pPr>
              <a:r>
                <a:rPr kumimoji="1" lang="en-US" altLang="zh-CN" sz="2000" b="1" dirty="0">
                  <a:solidFill>
                    <a:schemeClr val="bg2"/>
                  </a:solidFill>
                  <a:latin typeface="+mj-ea"/>
                  <a:ea typeface="+mj-ea"/>
                </a:rPr>
                <a:t>PyTorch</a:t>
              </a:r>
              <a:endParaRPr kumimoji="1" lang="zh-CN" altLang="en-US" sz="2000" b="1" dirty="0" err="1">
                <a:solidFill>
                  <a:schemeClr val="bg2"/>
                </a:solidFill>
                <a:latin typeface="+mj-ea"/>
                <a:ea typeface="+mj-ea"/>
              </a:endParaRPr>
            </a:p>
          </p:txBody>
        </p:sp>
        <p:pic>
          <p:nvPicPr>
            <p:cNvPr id="14" name="图片 13">
              <a:extLst>
                <a:ext uri="{FF2B5EF4-FFF2-40B4-BE49-F238E27FC236}">
                  <a16:creationId xmlns:a16="http://schemas.microsoft.com/office/drawing/2014/main" id="{9BB370AC-C54E-754A-B6CE-C58AED1E0CF1}"/>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866271" y="2751698"/>
              <a:ext cx="551590" cy="660407"/>
            </a:xfrm>
            <a:prstGeom prst="rect">
              <a:avLst/>
            </a:prstGeom>
          </p:spPr>
        </p:pic>
      </p:grpSp>
      <p:pic>
        <p:nvPicPr>
          <p:cNvPr id="18" name="图片 17">
            <a:extLst>
              <a:ext uri="{FF2B5EF4-FFF2-40B4-BE49-F238E27FC236}">
                <a16:creationId xmlns:a16="http://schemas.microsoft.com/office/drawing/2014/main" id="{70399F13-C533-3B4E-94F3-F6E7FB8CB5BF}"/>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5873357" y="1331023"/>
            <a:ext cx="5521152" cy="4618257"/>
          </a:xfrm>
          <a:prstGeom prst="rect">
            <a:avLst/>
          </a:prstGeom>
        </p:spPr>
      </p:pic>
    </p:spTree>
    <p:extLst>
      <p:ext uri="{BB962C8B-B14F-4D97-AF65-F5344CB8AC3E}">
        <p14:creationId xmlns:p14="http://schemas.microsoft.com/office/powerpoint/2010/main" val="40492347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8214CD35-3C6A-244E-8B79-9FF864748523}"/>
              </a:ext>
            </a:extLst>
          </p:cNvPr>
          <p:cNvSpPr/>
          <p:nvPr/>
        </p:nvSpPr>
        <p:spPr>
          <a:xfrm>
            <a:off x="481757" y="1319024"/>
            <a:ext cx="4752528" cy="787460"/>
          </a:xfrm>
          <a:prstGeom prst="rect">
            <a:avLst/>
          </a:prstGeom>
        </p:spPr>
        <p:txBody>
          <a:bodyPr wrap="square">
            <a:spAutoFit/>
          </a:bodyPr>
          <a:lstStyle/>
          <a:p>
            <a:pPr>
              <a:lnSpc>
                <a:spcPct val="150000"/>
              </a:lnSpc>
            </a:pPr>
            <a:r>
              <a:rPr lang="zh-CN" altLang="en-US" sz="1600" b="1" dirty="0">
                <a:latin typeface="+mj-ea"/>
                <a:ea typeface="+mj-ea"/>
              </a:rPr>
              <a:t>声明式编程</a:t>
            </a:r>
            <a:endParaRPr lang="en-US" altLang="zh-CN" sz="1600" b="1" dirty="0">
              <a:latin typeface="+mj-ea"/>
              <a:ea typeface="+mj-ea"/>
            </a:endParaRPr>
          </a:p>
          <a:p>
            <a:pPr marL="285750" indent="-285750">
              <a:lnSpc>
                <a:spcPct val="150000"/>
              </a:lnSpc>
              <a:buFont typeface="Arial" panose="020B0604020202020204" pitchFamily="34" charset="0"/>
              <a:buChar char="•"/>
            </a:pPr>
            <a:r>
              <a:rPr lang="en-US" altLang="zh-CN" sz="1600" dirty="0">
                <a:latin typeface="+mj-ea"/>
                <a:ea typeface="+mj-ea"/>
              </a:rPr>
              <a:t>define-and-run</a:t>
            </a:r>
            <a:r>
              <a:rPr lang="zh-CN" altLang="en-US" sz="1600" dirty="0">
                <a:latin typeface="+mj-ea"/>
                <a:ea typeface="+mj-ea"/>
              </a:rPr>
              <a:t> </a:t>
            </a:r>
            <a:r>
              <a:rPr lang="en-US" altLang="zh-CN" sz="1600" dirty="0">
                <a:latin typeface="+mj-ea"/>
                <a:ea typeface="+mj-ea"/>
              </a:rPr>
              <a:t>or</a:t>
            </a:r>
            <a:r>
              <a:rPr lang="zh-CN" altLang="en-US" sz="1600" dirty="0">
                <a:latin typeface="+mj-ea"/>
                <a:ea typeface="+mj-ea"/>
              </a:rPr>
              <a:t> 静态图</a:t>
            </a:r>
            <a:endParaRPr lang="zh-CN" altLang="en-US" sz="1600" dirty="0">
              <a:solidFill>
                <a:srgbClr val="384056"/>
              </a:solidFill>
              <a:latin typeface="+mj-ea"/>
              <a:ea typeface="+mj-ea"/>
            </a:endParaRPr>
          </a:p>
        </p:txBody>
      </p:sp>
      <p:sp>
        <p:nvSpPr>
          <p:cNvPr id="4" name="PlaceHolder 1">
            <a:extLst>
              <a:ext uri="{FF2B5EF4-FFF2-40B4-BE49-F238E27FC236}">
                <a16:creationId xmlns:a16="http://schemas.microsoft.com/office/drawing/2014/main" id="{A60E5EC0-9942-0742-9115-570AD177E5C4}"/>
              </a:ext>
            </a:extLst>
          </p:cNvPr>
          <p:cNvSpPr txBox="1">
            <a:spLocks/>
          </p:cNvSpPr>
          <p:nvPr/>
        </p:nvSpPr>
        <p:spPr>
          <a:xfrm>
            <a:off x="590621" y="457200"/>
            <a:ext cx="11018160" cy="553680"/>
          </a:xfrm>
          <a:prstGeom prst="rect">
            <a:avLst/>
          </a:prstGeom>
          <a:noFill/>
          <a:ln w="0">
            <a:noFill/>
          </a:ln>
        </p:spPr>
        <p:txBody>
          <a:bodyPr lIns="0" tIns="0" rIns="0" bIns="0" anchor="t">
            <a:noAutofit/>
          </a:bodyPr>
          <a:lstStyle>
            <a:lvl1pPr algn="l" rtl="0" eaLnBrk="1" fontAlgn="base" hangingPunct="1">
              <a:spcBef>
                <a:spcPct val="0"/>
              </a:spcBef>
              <a:spcAft>
                <a:spcPct val="0"/>
              </a:spcAft>
              <a:defRPr sz="3199" b="1">
                <a:solidFill>
                  <a:srgbClr val="990000"/>
                </a:solidFill>
                <a:latin typeface="+mj-lt"/>
                <a:ea typeface="+mj-ea"/>
                <a:cs typeface="+mj-cs"/>
              </a:defRPr>
            </a:lvl1pPr>
            <a:lvl2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2pPr>
            <a:lvl3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3pPr>
            <a:lvl4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4pPr>
            <a:lvl5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5pPr>
            <a:lvl6pPr marL="456854"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6pPr>
            <a:lvl7pPr marL="913707"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7pPr>
            <a:lvl8pPr marL="1370561"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8pPr>
            <a:lvl9pPr marL="1827414"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9pPr>
          </a:lstStyle>
          <a:p>
            <a:r>
              <a:rPr lang="en-US" altLang="zh-CN" sz="3200" spc="-52" dirty="0">
                <a:solidFill>
                  <a:srgbClr val="C00000"/>
                </a:solidFill>
                <a:latin typeface="Futura Medium" panose="020B0602020204020303" pitchFamily="34" charset="-79"/>
                <a:cs typeface="Futura Medium" panose="020B0602020204020303" pitchFamily="34" charset="-79"/>
              </a:rPr>
              <a:t>Declarative programming</a:t>
            </a:r>
            <a:endParaRPr lang="en-US" sz="3200" spc="-52" dirty="0">
              <a:solidFill>
                <a:srgbClr val="C00000"/>
              </a:solidFill>
              <a:latin typeface="Futura Medium" panose="020B0602020204020303" pitchFamily="34" charset="-79"/>
              <a:cs typeface="Futura Medium" panose="020B0602020204020303" pitchFamily="34" charset="-79"/>
            </a:endParaRPr>
          </a:p>
        </p:txBody>
      </p:sp>
      <p:sp>
        <p:nvSpPr>
          <p:cNvPr id="5" name="矩形 4">
            <a:extLst>
              <a:ext uri="{FF2B5EF4-FFF2-40B4-BE49-F238E27FC236}">
                <a16:creationId xmlns:a16="http://schemas.microsoft.com/office/drawing/2014/main" id="{22998234-0CDF-4F45-82D5-3B67824D8303}"/>
              </a:ext>
            </a:extLst>
          </p:cNvPr>
          <p:cNvSpPr/>
          <p:nvPr/>
        </p:nvSpPr>
        <p:spPr>
          <a:xfrm>
            <a:off x="434393" y="2292394"/>
            <a:ext cx="4896544" cy="1526123"/>
          </a:xfrm>
          <a:prstGeom prst="rect">
            <a:avLst/>
          </a:prstGeom>
        </p:spPr>
        <p:txBody>
          <a:bodyPr wrap="square">
            <a:spAutoFit/>
          </a:bodyPr>
          <a:lstStyle/>
          <a:p>
            <a:pPr>
              <a:lnSpc>
                <a:spcPct val="150000"/>
              </a:lnSpc>
            </a:pPr>
            <a:r>
              <a:rPr lang="zh-CN" altLang="en-US" sz="1600" b="1" dirty="0">
                <a:solidFill>
                  <a:srgbClr val="24292F"/>
                </a:solidFill>
                <a:latin typeface="+mj-ea"/>
                <a:ea typeface="+mj-ea"/>
              </a:rPr>
              <a:t>执行方式</a:t>
            </a:r>
            <a:endParaRPr lang="en-US" altLang="zh-CN" sz="1600" b="1" dirty="0">
              <a:solidFill>
                <a:srgbClr val="24292F"/>
              </a:solidFill>
              <a:latin typeface="+mj-ea"/>
              <a:ea typeface="+mj-ea"/>
            </a:endParaRPr>
          </a:p>
          <a:p>
            <a:pPr marL="285750" indent="-285750">
              <a:lnSpc>
                <a:spcPct val="150000"/>
              </a:lnSpc>
              <a:buFont typeface="Arial" panose="020B0604020202020204" pitchFamily="34" charset="0"/>
              <a:buChar char="•"/>
            </a:pPr>
            <a:r>
              <a:rPr lang="zh-CN" altLang="en-US" sz="1600" dirty="0">
                <a:solidFill>
                  <a:srgbClr val="24292F"/>
                </a:solidFill>
                <a:latin typeface="+mj-ea"/>
                <a:ea typeface="+mj-ea"/>
              </a:rPr>
              <a:t>前端语言中的表达式不直接执行</a:t>
            </a:r>
            <a:endParaRPr lang="en-US" altLang="zh-CN" sz="1600" dirty="0">
              <a:solidFill>
                <a:srgbClr val="24292F"/>
              </a:solidFill>
              <a:latin typeface="+mj-ea"/>
              <a:ea typeface="+mj-ea"/>
            </a:endParaRPr>
          </a:p>
          <a:p>
            <a:pPr marL="285750" indent="-285750">
              <a:lnSpc>
                <a:spcPct val="150000"/>
              </a:lnSpc>
              <a:buFont typeface="Arial" panose="020B0604020202020204" pitchFamily="34" charset="0"/>
              <a:buChar char="•"/>
            </a:pPr>
            <a:r>
              <a:rPr lang="zh-CN" altLang="en-US" sz="1600" dirty="0">
                <a:solidFill>
                  <a:srgbClr val="24292F"/>
                </a:solidFill>
                <a:latin typeface="+mj-ea"/>
                <a:ea typeface="+mj-ea"/>
              </a:rPr>
              <a:t>构建一个完整前向计算过程表示</a:t>
            </a:r>
            <a:endParaRPr lang="en-US" altLang="zh-CN" sz="1600" dirty="0">
              <a:solidFill>
                <a:srgbClr val="24292F"/>
              </a:solidFill>
              <a:latin typeface="+mj-ea"/>
              <a:ea typeface="+mj-ea"/>
            </a:endParaRPr>
          </a:p>
          <a:p>
            <a:pPr marL="285750" indent="-285750">
              <a:lnSpc>
                <a:spcPct val="150000"/>
              </a:lnSpc>
              <a:buFont typeface="Arial" panose="020B0604020202020204" pitchFamily="34" charset="0"/>
              <a:buChar char="•"/>
            </a:pPr>
            <a:r>
              <a:rPr lang="zh-CN" altLang="en-US" sz="1600" dirty="0">
                <a:solidFill>
                  <a:srgbClr val="24292F"/>
                </a:solidFill>
                <a:latin typeface="+mj-ea"/>
                <a:ea typeface="+mj-ea"/>
              </a:rPr>
              <a:t>对数据流图经过优化然后再执行</a:t>
            </a:r>
            <a:endParaRPr lang="zh-CN" altLang="en-US" sz="1600" dirty="0">
              <a:latin typeface="+mj-ea"/>
              <a:ea typeface="+mj-ea"/>
            </a:endParaRPr>
          </a:p>
        </p:txBody>
      </p:sp>
      <p:pic>
        <p:nvPicPr>
          <p:cNvPr id="6" name="图片 5">
            <a:extLst>
              <a:ext uri="{FF2B5EF4-FFF2-40B4-BE49-F238E27FC236}">
                <a16:creationId xmlns:a16="http://schemas.microsoft.com/office/drawing/2014/main" id="{2EBC57C9-E49E-4A40-8752-8F0B7C46BC43}"/>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6544333" y="1319024"/>
            <a:ext cx="5040560" cy="4813166"/>
          </a:xfrm>
          <a:prstGeom prst="rect">
            <a:avLst/>
          </a:prstGeom>
        </p:spPr>
      </p:pic>
      <p:sp>
        <p:nvSpPr>
          <p:cNvPr id="7" name="矩形 6">
            <a:extLst>
              <a:ext uri="{FF2B5EF4-FFF2-40B4-BE49-F238E27FC236}">
                <a16:creationId xmlns:a16="http://schemas.microsoft.com/office/drawing/2014/main" id="{926C55D4-EBEA-E044-87D9-FA21B84295C2}"/>
              </a:ext>
            </a:extLst>
          </p:cNvPr>
          <p:cNvSpPr/>
          <p:nvPr/>
        </p:nvSpPr>
        <p:spPr>
          <a:xfrm>
            <a:off x="434393" y="4149080"/>
            <a:ext cx="873318" cy="338554"/>
          </a:xfrm>
          <a:prstGeom prst="rect">
            <a:avLst/>
          </a:prstGeom>
        </p:spPr>
        <p:txBody>
          <a:bodyPr wrap="square">
            <a:spAutoFit/>
          </a:bodyPr>
          <a:lstStyle/>
          <a:p>
            <a:r>
              <a:rPr lang="zh-CN" altLang="en-US" sz="1600" b="1" dirty="0">
                <a:solidFill>
                  <a:srgbClr val="FFC000"/>
                </a:solidFill>
                <a:latin typeface="+mj-ea"/>
                <a:ea typeface="+mj-ea"/>
              </a:rPr>
              <a:t>优点</a:t>
            </a:r>
            <a:endParaRPr lang="en-US" altLang="zh-CN" sz="1600" b="1" dirty="0">
              <a:solidFill>
                <a:srgbClr val="FFC000"/>
              </a:solidFill>
              <a:latin typeface="+mj-ea"/>
              <a:ea typeface="+mj-ea"/>
            </a:endParaRPr>
          </a:p>
        </p:txBody>
      </p:sp>
      <p:sp>
        <p:nvSpPr>
          <p:cNvPr id="8" name="矩形 7">
            <a:extLst>
              <a:ext uri="{FF2B5EF4-FFF2-40B4-BE49-F238E27FC236}">
                <a16:creationId xmlns:a16="http://schemas.microsoft.com/office/drawing/2014/main" id="{A3F4F05E-0776-A44B-9BAC-868D5D8ADC00}"/>
              </a:ext>
            </a:extLst>
          </p:cNvPr>
          <p:cNvSpPr/>
          <p:nvPr/>
        </p:nvSpPr>
        <p:spPr>
          <a:xfrm>
            <a:off x="3679615" y="4149080"/>
            <a:ext cx="873318" cy="338554"/>
          </a:xfrm>
          <a:prstGeom prst="rect">
            <a:avLst/>
          </a:prstGeom>
        </p:spPr>
        <p:txBody>
          <a:bodyPr wrap="square">
            <a:spAutoFit/>
          </a:bodyPr>
          <a:lstStyle/>
          <a:p>
            <a:r>
              <a:rPr lang="zh-CN" altLang="en-US" sz="1600" b="1" dirty="0">
                <a:solidFill>
                  <a:srgbClr val="FFC000"/>
                </a:solidFill>
                <a:latin typeface="+mj-ea"/>
                <a:ea typeface="+mj-ea"/>
              </a:rPr>
              <a:t>缺点</a:t>
            </a:r>
            <a:endParaRPr lang="en-US" altLang="zh-CN" sz="1600" b="1" dirty="0">
              <a:solidFill>
                <a:srgbClr val="FFC000"/>
              </a:solidFill>
              <a:latin typeface="+mj-ea"/>
              <a:ea typeface="+mj-ea"/>
            </a:endParaRPr>
          </a:p>
        </p:txBody>
      </p:sp>
      <p:sp>
        <p:nvSpPr>
          <p:cNvPr id="10" name="矩形 9">
            <a:extLst>
              <a:ext uri="{FF2B5EF4-FFF2-40B4-BE49-F238E27FC236}">
                <a16:creationId xmlns:a16="http://schemas.microsoft.com/office/drawing/2014/main" id="{83247D8A-FD1A-C542-BEB6-C5F16E5756B2}"/>
              </a:ext>
            </a:extLst>
          </p:cNvPr>
          <p:cNvSpPr/>
          <p:nvPr/>
        </p:nvSpPr>
        <p:spPr>
          <a:xfrm>
            <a:off x="4219758" y="4068502"/>
            <a:ext cx="2324575" cy="1154162"/>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sz="1600" dirty="0">
                <a:latin typeface="+mj-ea"/>
                <a:ea typeface="+mj-ea"/>
              </a:rPr>
              <a:t>数据和控制流限制强</a:t>
            </a:r>
            <a:endParaRPr lang="en-US" altLang="zh-CN" sz="1600" dirty="0">
              <a:solidFill>
                <a:srgbClr val="384056"/>
              </a:solidFill>
              <a:latin typeface="+mj-ea"/>
              <a:ea typeface="+mj-ea"/>
            </a:endParaRPr>
          </a:p>
          <a:p>
            <a:pPr marL="285750" indent="-285750">
              <a:lnSpc>
                <a:spcPct val="150000"/>
              </a:lnSpc>
              <a:buFont typeface="Arial" panose="020B0604020202020204" pitchFamily="34" charset="0"/>
              <a:buChar char="•"/>
            </a:pPr>
            <a:r>
              <a:rPr lang="zh-CN" altLang="en-US" sz="1600" dirty="0">
                <a:solidFill>
                  <a:srgbClr val="384056"/>
                </a:solidFill>
                <a:latin typeface="+mj-ea"/>
                <a:ea typeface="+mj-ea"/>
              </a:rPr>
              <a:t>不方便调试</a:t>
            </a:r>
            <a:endParaRPr lang="en-US" altLang="zh-CN" sz="1600" dirty="0">
              <a:solidFill>
                <a:srgbClr val="384056"/>
              </a:solidFill>
              <a:latin typeface="+mj-ea"/>
              <a:ea typeface="+mj-ea"/>
            </a:endParaRPr>
          </a:p>
          <a:p>
            <a:pPr marL="285750" indent="-285750">
              <a:lnSpc>
                <a:spcPct val="150000"/>
              </a:lnSpc>
              <a:buFont typeface="Arial" panose="020B0604020202020204" pitchFamily="34" charset="0"/>
              <a:buChar char="•"/>
            </a:pPr>
            <a:r>
              <a:rPr lang="zh-CN" altLang="en-US" sz="1600" dirty="0">
                <a:solidFill>
                  <a:srgbClr val="384056"/>
                </a:solidFill>
                <a:latin typeface="+mj-ea"/>
                <a:ea typeface="+mj-ea"/>
              </a:rPr>
              <a:t>灵活性低</a:t>
            </a:r>
            <a:endParaRPr lang="en-US" altLang="zh-CN" sz="1600" dirty="0">
              <a:solidFill>
                <a:srgbClr val="384056"/>
              </a:solidFill>
              <a:latin typeface="+mj-ea"/>
              <a:ea typeface="+mj-ea"/>
            </a:endParaRPr>
          </a:p>
        </p:txBody>
      </p:sp>
      <p:sp>
        <p:nvSpPr>
          <p:cNvPr id="11" name="矩形 10">
            <a:extLst>
              <a:ext uri="{FF2B5EF4-FFF2-40B4-BE49-F238E27FC236}">
                <a16:creationId xmlns:a16="http://schemas.microsoft.com/office/drawing/2014/main" id="{7743C617-8C2F-784E-9354-7BCC6DDAB0B5}"/>
              </a:ext>
            </a:extLst>
          </p:cNvPr>
          <p:cNvSpPr/>
          <p:nvPr/>
        </p:nvSpPr>
        <p:spPr>
          <a:xfrm>
            <a:off x="439890" y="5638772"/>
            <a:ext cx="873318" cy="338554"/>
          </a:xfrm>
          <a:prstGeom prst="rect">
            <a:avLst/>
          </a:prstGeom>
        </p:spPr>
        <p:txBody>
          <a:bodyPr wrap="square">
            <a:spAutoFit/>
          </a:bodyPr>
          <a:lstStyle/>
          <a:p>
            <a:r>
              <a:rPr lang="zh-CN" altLang="en-US" sz="1600" b="1" dirty="0">
                <a:solidFill>
                  <a:srgbClr val="FFC000"/>
                </a:solidFill>
                <a:latin typeface="+mj-ea"/>
                <a:ea typeface="+mj-ea"/>
              </a:rPr>
              <a:t>代表</a:t>
            </a:r>
            <a:endParaRPr lang="en-US" altLang="zh-CN" sz="1600" b="1" dirty="0">
              <a:solidFill>
                <a:srgbClr val="FFC000"/>
              </a:solidFill>
              <a:latin typeface="+mj-ea"/>
              <a:ea typeface="+mj-ea"/>
            </a:endParaRPr>
          </a:p>
        </p:txBody>
      </p:sp>
      <p:grpSp>
        <p:nvGrpSpPr>
          <p:cNvPr id="15" name="组合 14">
            <a:extLst>
              <a:ext uri="{FF2B5EF4-FFF2-40B4-BE49-F238E27FC236}">
                <a16:creationId xmlns:a16="http://schemas.microsoft.com/office/drawing/2014/main" id="{AE9C90E3-3D7D-2F47-8AD0-7D4837FEE27A}"/>
              </a:ext>
            </a:extLst>
          </p:cNvPr>
          <p:cNvGrpSpPr/>
          <p:nvPr/>
        </p:nvGrpSpPr>
        <p:grpSpPr>
          <a:xfrm>
            <a:off x="1071903" y="5522802"/>
            <a:ext cx="2143909" cy="570494"/>
            <a:chOff x="917672" y="3724815"/>
            <a:chExt cx="2143909" cy="570494"/>
          </a:xfrm>
        </p:grpSpPr>
        <p:sp>
          <p:nvSpPr>
            <p:cNvPr id="16" name="文本框 15">
              <a:extLst>
                <a:ext uri="{FF2B5EF4-FFF2-40B4-BE49-F238E27FC236}">
                  <a16:creationId xmlns:a16="http://schemas.microsoft.com/office/drawing/2014/main" id="{528DD89B-6880-FB4A-9ADB-400311187DDE}"/>
                </a:ext>
              </a:extLst>
            </p:cNvPr>
            <p:cNvSpPr txBox="1"/>
            <p:nvPr/>
          </p:nvSpPr>
          <p:spPr>
            <a:xfrm>
              <a:off x="1417861" y="3810007"/>
              <a:ext cx="1643720" cy="400110"/>
            </a:xfrm>
            <a:prstGeom prst="rect">
              <a:avLst/>
            </a:prstGeom>
            <a:noFill/>
          </p:spPr>
          <p:txBody>
            <a:bodyPr wrap="none" rtlCol="0">
              <a:spAutoFit/>
            </a:bodyPr>
            <a:lstStyle/>
            <a:p>
              <a:pPr>
                <a:buNone/>
              </a:pPr>
              <a:r>
                <a:rPr kumimoji="1" lang="en-US" altLang="zh-CN" sz="2000" b="1" dirty="0">
                  <a:solidFill>
                    <a:schemeClr val="bg2"/>
                  </a:solidFill>
                  <a:latin typeface="+mj-ea"/>
                  <a:ea typeface="+mj-ea"/>
                </a:rPr>
                <a:t>TensorFlow</a:t>
              </a:r>
              <a:endParaRPr kumimoji="1" lang="zh-CN" altLang="en-US" sz="2000" b="1" dirty="0" err="1">
                <a:solidFill>
                  <a:schemeClr val="bg2"/>
                </a:solidFill>
                <a:latin typeface="+mj-ea"/>
                <a:ea typeface="+mj-ea"/>
              </a:endParaRPr>
            </a:p>
          </p:txBody>
        </p:sp>
        <p:pic>
          <p:nvPicPr>
            <p:cNvPr id="17" name="图片 16">
              <a:extLst>
                <a:ext uri="{FF2B5EF4-FFF2-40B4-BE49-F238E27FC236}">
                  <a16:creationId xmlns:a16="http://schemas.microsoft.com/office/drawing/2014/main" id="{48F4B627-AAA3-444D-8E7C-6F212ABDE5C3}"/>
                </a:ext>
              </a:extLst>
            </p:cNvPr>
            <p:cNvPicPr>
              <a:picLocks noChangeAspect="1"/>
            </p:cNvPicPr>
            <p:nvPr/>
          </p:nvPicPr>
          <p:blipFill rotWithShape="1">
            <a:blip r:embed="rId3" cstate="print">
              <a:extLst>
                <a:ext uri="{28A0092B-C50C-407E-A947-70E740481C1C}">
                  <a14:useLocalDpi xmlns:a14="http://schemas.microsoft.com/office/drawing/2010/main"/>
                </a:ext>
              </a:extLst>
            </a:blip>
            <a:srcRect b="-2505"/>
            <a:stretch/>
          </p:blipFill>
          <p:spPr>
            <a:xfrm>
              <a:off x="917672" y="3724815"/>
              <a:ext cx="464895" cy="570494"/>
            </a:xfrm>
            <a:prstGeom prst="rect">
              <a:avLst/>
            </a:prstGeom>
          </p:spPr>
        </p:pic>
      </p:grpSp>
      <p:sp>
        <p:nvSpPr>
          <p:cNvPr id="19" name="矩形 18">
            <a:extLst>
              <a:ext uri="{FF2B5EF4-FFF2-40B4-BE49-F238E27FC236}">
                <a16:creationId xmlns:a16="http://schemas.microsoft.com/office/drawing/2014/main" id="{FD97455A-2943-6348-95D7-7580AE25C30A}"/>
              </a:ext>
            </a:extLst>
          </p:cNvPr>
          <p:cNvSpPr/>
          <p:nvPr/>
        </p:nvSpPr>
        <p:spPr>
          <a:xfrm>
            <a:off x="975690" y="4065217"/>
            <a:ext cx="2730235" cy="1156792"/>
          </a:xfrm>
          <a:prstGeom prst="rect">
            <a:avLst/>
          </a:prstGeom>
        </p:spPr>
        <p:txBody>
          <a:bodyPr wrap="none">
            <a:spAutoFit/>
          </a:bodyPr>
          <a:lstStyle/>
          <a:p>
            <a:pPr marL="285750" indent="-285750">
              <a:lnSpc>
                <a:spcPct val="150000"/>
              </a:lnSpc>
              <a:buFont typeface="Arial" panose="020B0604020202020204" pitchFamily="34" charset="0"/>
              <a:buChar char="•"/>
            </a:pPr>
            <a:r>
              <a:rPr lang="zh-CN" altLang="en-US" sz="1600" dirty="0">
                <a:solidFill>
                  <a:srgbClr val="24292F"/>
                </a:solidFill>
                <a:latin typeface="+mj-ea"/>
                <a:ea typeface="+mj-ea"/>
              </a:rPr>
              <a:t>执行之前得到全程序描述</a:t>
            </a:r>
            <a:endParaRPr lang="en-US" altLang="zh-CN" sz="1600" dirty="0">
              <a:solidFill>
                <a:srgbClr val="24292F"/>
              </a:solidFill>
              <a:latin typeface="+mj-ea"/>
              <a:ea typeface="+mj-ea"/>
            </a:endParaRPr>
          </a:p>
          <a:p>
            <a:pPr marL="285750" indent="-285750">
              <a:lnSpc>
                <a:spcPct val="150000"/>
              </a:lnSpc>
              <a:buFont typeface="Arial" panose="020B0604020202020204" pitchFamily="34" charset="0"/>
              <a:buChar char="•"/>
            </a:pPr>
            <a:r>
              <a:rPr lang="zh-CN" altLang="en-US" sz="1600" dirty="0">
                <a:latin typeface="+mj-ea"/>
                <a:ea typeface="+mj-ea"/>
              </a:rPr>
              <a:t>运行前编译优化</a:t>
            </a:r>
            <a:endParaRPr lang="en-US" altLang="zh-CN" sz="1600" dirty="0">
              <a:latin typeface="+mj-ea"/>
              <a:ea typeface="+mj-ea"/>
            </a:endParaRPr>
          </a:p>
          <a:p>
            <a:pPr marL="285750" indent="-285750">
              <a:lnSpc>
                <a:spcPct val="150000"/>
              </a:lnSpc>
              <a:buFont typeface="Arial" panose="020B0604020202020204" pitchFamily="34" charset="0"/>
              <a:buChar char="•"/>
            </a:pPr>
            <a:r>
              <a:rPr lang="zh-CN" altLang="en-US" sz="1600" dirty="0">
                <a:latin typeface="+mj-ea"/>
                <a:ea typeface="+mj-ea"/>
              </a:rPr>
              <a:t>极致性能优化</a:t>
            </a:r>
          </a:p>
        </p:txBody>
      </p:sp>
    </p:spTree>
    <p:extLst>
      <p:ext uri="{BB962C8B-B14F-4D97-AF65-F5344CB8AC3E}">
        <p14:creationId xmlns:p14="http://schemas.microsoft.com/office/powerpoint/2010/main" val="33386488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8214CD35-3C6A-244E-8B79-9FF864748523}"/>
              </a:ext>
            </a:extLst>
          </p:cNvPr>
          <p:cNvSpPr/>
          <p:nvPr/>
        </p:nvSpPr>
        <p:spPr>
          <a:xfrm>
            <a:off x="571646" y="1412776"/>
            <a:ext cx="4752528" cy="787460"/>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sz="1600" dirty="0">
                <a:latin typeface="+mj-ea"/>
                <a:ea typeface="+mj-ea"/>
              </a:rPr>
              <a:t>分阶段编程（</a:t>
            </a:r>
            <a:r>
              <a:rPr lang="en-US" altLang="zh-CN" sz="1600" dirty="0">
                <a:latin typeface="+mj-ea"/>
              </a:rPr>
              <a:t>Multi-stage</a:t>
            </a:r>
            <a:r>
              <a:rPr lang="zh-CN" altLang="en-US" sz="1600" dirty="0">
                <a:latin typeface="+mj-ea"/>
                <a:ea typeface="+mj-ea"/>
              </a:rPr>
              <a:t>）</a:t>
            </a:r>
            <a:endParaRPr lang="en-US" altLang="zh-CN" sz="1600" dirty="0">
              <a:latin typeface="+mj-ea"/>
              <a:ea typeface="+mj-ea"/>
            </a:endParaRPr>
          </a:p>
          <a:p>
            <a:pPr marL="285750" indent="-285750">
              <a:lnSpc>
                <a:spcPct val="150000"/>
              </a:lnSpc>
              <a:buFont typeface="Arial" panose="020B0604020202020204" pitchFamily="34" charset="0"/>
              <a:buChar char="•"/>
            </a:pPr>
            <a:r>
              <a:rPr lang="zh-CN" altLang="en-US" sz="1600" dirty="0">
                <a:latin typeface="+mj-ea"/>
                <a:ea typeface="+mj-ea"/>
              </a:rPr>
              <a:t>及时编译（</a:t>
            </a:r>
            <a:r>
              <a:rPr lang="en-US" altLang="zh-CN" sz="1600" dirty="0">
                <a:latin typeface="+mj-ea"/>
                <a:ea typeface="+mj-ea"/>
              </a:rPr>
              <a:t>Just-in-time, JIT)</a:t>
            </a:r>
            <a:endParaRPr lang="zh-CN" altLang="en-US" sz="1600" dirty="0">
              <a:latin typeface="+mj-ea"/>
              <a:ea typeface="+mj-ea"/>
            </a:endParaRPr>
          </a:p>
        </p:txBody>
      </p:sp>
      <p:sp>
        <p:nvSpPr>
          <p:cNvPr id="4" name="PlaceHolder 1">
            <a:extLst>
              <a:ext uri="{FF2B5EF4-FFF2-40B4-BE49-F238E27FC236}">
                <a16:creationId xmlns:a16="http://schemas.microsoft.com/office/drawing/2014/main" id="{A60E5EC0-9942-0742-9115-570AD177E5C4}"/>
              </a:ext>
            </a:extLst>
          </p:cNvPr>
          <p:cNvSpPr txBox="1">
            <a:spLocks/>
          </p:cNvSpPr>
          <p:nvPr/>
        </p:nvSpPr>
        <p:spPr>
          <a:xfrm>
            <a:off x="590621" y="457200"/>
            <a:ext cx="11018160" cy="553680"/>
          </a:xfrm>
          <a:prstGeom prst="rect">
            <a:avLst/>
          </a:prstGeom>
          <a:noFill/>
          <a:ln w="0">
            <a:noFill/>
          </a:ln>
        </p:spPr>
        <p:txBody>
          <a:bodyPr lIns="0" tIns="0" rIns="0" bIns="0" anchor="t">
            <a:noAutofit/>
          </a:bodyPr>
          <a:lstStyle>
            <a:lvl1pPr algn="l" rtl="0" eaLnBrk="1" fontAlgn="base" hangingPunct="1">
              <a:spcBef>
                <a:spcPct val="0"/>
              </a:spcBef>
              <a:spcAft>
                <a:spcPct val="0"/>
              </a:spcAft>
              <a:defRPr sz="3199" b="1">
                <a:solidFill>
                  <a:srgbClr val="990000"/>
                </a:solidFill>
                <a:latin typeface="+mj-lt"/>
                <a:ea typeface="+mj-ea"/>
                <a:cs typeface="+mj-cs"/>
              </a:defRPr>
            </a:lvl1pPr>
            <a:lvl2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2pPr>
            <a:lvl3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3pPr>
            <a:lvl4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4pPr>
            <a:lvl5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5pPr>
            <a:lvl6pPr marL="456854"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6pPr>
            <a:lvl7pPr marL="913707"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7pPr>
            <a:lvl8pPr marL="1370561"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8pPr>
            <a:lvl9pPr marL="1827414"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9pPr>
          </a:lstStyle>
          <a:p>
            <a:r>
              <a:rPr lang="en-US" altLang="zh-CN" sz="3200" spc="-52" dirty="0">
                <a:solidFill>
                  <a:srgbClr val="C00000"/>
                </a:solidFill>
                <a:latin typeface="Futura Medium" panose="020B0602020204020303" pitchFamily="34" charset="-79"/>
                <a:cs typeface="Futura Medium" panose="020B0602020204020303" pitchFamily="34" charset="-79"/>
              </a:rPr>
              <a:t>F</a:t>
            </a:r>
            <a:r>
              <a:rPr lang="en-US" sz="3200" spc="-52" dirty="0">
                <a:solidFill>
                  <a:srgbClr val="C00000"/>
                </a:solidFill>
                <a:latin typeface="Futura Medium" panose="020B0602020204020303" pitchFamily="34" charset="-79"/>
                <a:cs typeface="Futura Medium" panose="020B0602020204020303" pitchFamily="34" charset="-79"/>
              </a:rPr>
              <a:t>usion</a:t>
            </a:r>
          </a:p>
        </p:txBody>
      </p:sp>
      <p:sp>
        <p:nvSpPr>
          <p:cNvPr id="6" name="矩形 5">
            <a:extLst>
              <a:ext uri="{FF2B5EF4-FFF2-40B4-BE49-F238E27FC236}">
                <a16:creationId xmlns:a16="http://schemas.microsoft.com/office/drawing/2014/main" id="{0F72692A-E401-2B48-B314-A98C10C20B0A}"/>
              </a:ext>
            </a:extLst>
          </p:cNvPr>
          <p:cNvSpPr/>
          <p:nvPr/>
        </p:nvSpPr>
        <p:spPr>
          <a:xfrm>
            <a:off x="590621" y="2852936"/>
            <a:ext cx="873318" cy="338554"/>
          </a:xfrm>
          <a:prstGeom prst="rect">
            <a:avLst/>
          </a:prstGeom>
        </p:spPr>
        <p:txBody>
          <a:bodyPr wrap="square">
            <a:spAutoFit/>
          </a:bodyPr>
          <a:lstStyle/>
          <a:p>
            <a:r>
              <a:rPr lang="zh-CN" altLang="en-US" sz="1600" b="1" dirty="0">
                <a:solidFill>
                  <a:srgbClr val="FFC000"/>
                </a:solidFill>
                <a:latin typeface="+mj-ea"/>
                <a:ea typeface="+mj-ea"/>
              </a:rPr>
              <a:t>代表</a:t>
            </a:r>
            <a:endParaRPr lang="en-US" altLang="zh-CN" sz="1600" b="1" dirty="0">
              <a:solidFill>
                <a:srgbClr val="FFC000"/>
              </a:solidFill>
              <a:latin typeface="+mj-ea"/>
              <a:ea typeface="+mj-ea"/>
            </a:endParaRPr>
          </a:p>
        </p:txBody>
      </p:sp>
      <p:grpSp>
        <p:nvGrpSpPr>
          <p:cNvPr id="7" name="组合 6">
            <a:extLst>
              <a:ext uri="{FF2B5EF4-FFF2-40B4-BE49-F238E27FC236}">
                <a16:creationId xmlns:a16="http://schemas.microsoft.com/office/drawing/2014/main" id="{F9A5F850-0980-9D49-8FD9-76F3D8919241}"/>
              </a:ext>
            </a:extLst>
          </p:cNvPr>
          <p:cNvGrpSpPr/>
          <p:nvPr/>
        </p:nvGrpSpPr>
        <p:grpSpPr>
          <a:xfrm>
            <a:off x="4405963" y="2758500"/>
            <a:ext cx="2205248" cy="660407"/>
            <a:chOff x="866271" y="2751698"/>
            <a:chExt cx="2205248" cy="660407"/>
          </a:xfrm>
        </p:grpSpPr>
        <p:sp>
          <p:nvSpPr>
            <p:cNvPr id="8" name="文本框 7">
              <a:extLst>
                <a:ext uri="{FF2B5EF4-FFF2-40B4-BE49-F238E27FC236}">
                  <a16:creationId xmlns:a16="http://schemas.microsoft.com/office/drawing/2014/main" id="{C800FA73-8ADA-BE46-878F-D1DD23DCB946}"/>
                </a:ext>
              </a:extLst>
            </p:cNvPr>
            <p:cNvSpPr txBox="1"/>
            <p:nvPr/>
          </p:nvSpPr>
          <p:spPr>
            <a:xfrm>
              <a:off x="1417861" y="2881846"/>
              <a:ext cx="1653658" cy="400110"/>
            </a:xfrm>
            <a:prstGeom prst="rect">
              <a:avLst/>
            </a:prstGeom>
            <a:noFill/>
          </p:spPr>
          <p:txBody>
            <a:bodyPr wrap="none" rtlCol="0">
              <a:spAutoFit/>
            </a:bodyPr>
            <a:lstStyle/>
            <a:p>
              <a:pPr>
                <a:buNone/>
              </a:pPr>
              <a:r>
                <a:rPr kumimoji="1" lang="en-US" altLang="zh-CN" sz="2000" b="1" dirty="0">
                  <a:solidFill>
                    <a:schemeClr val="bg2"/>
                  </a:solidFill>
                  <a:latin typeface="+mj-ea"/>
                  <a:ea typeface="+mj-ea"/>
                </a:rPr>
                <a:t>PyTorch JIT</a:t>
              </a:r>
              <a:endParaRPr kumimoji="1" lang="zh-CN" altLang="en-US" sz="2000" b="1" dirty="0" err="1">
                <a:solidFill>
                  <a:schemeClr val="bg2"/>
                </a:solidFill>
                <a:latin typeface="+mj-ea"/>
                <a:ea typeface="+mj-ea"/>
              </a:endParaRPr>
            </a:p>
          </p:txBody>
        </p:sp>
        <p:pic>
          <p:nvPicPr>
            <p:cNvPr id="9" name="图片 8">
              <a:extLst>
                <a:ext uri="{FF2B5EF4-FFF2-40B4-BE49-F238E27FC236}">
                  <a16:creationId xmlns:a16="http://schemas.microsoft.com/office/drawing/2014/main" id="{C4EFC1FE-3DF5-F140-83C0-10B38074EEEB}"/>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866271" y="2751698"/>
              <a:ext cx="551590" cy="660407"/>
            </a:xfrm>
            <a:prstGeom prst="rect">
              <a:avLst/>
            </a:prstGeom>
          </p:spPr>
        </p:pic>
      </p:grpSp>
      <p:grpSp>
        <p:nvGrpSpPr>
          <p:cNvPr id="10" name="组合 9">
            <a:extLst>
              <a:ext uri="{FF2B5EF4-FFF2-40B4-BE49-F238E27FC236}">
                <a16:creationId xmlns:a16="http://schemas.microsoft.com/office/drawing/2014/main" id="{28ADCD41-1D78-5648-BE79-62E015B83C8F}"/>
              </a:ext>
            </a:extLst>
          </p:cNvPr>
          <p:cNvGrpSpPr/>
          <p:nvPr/>
        </p:nvGrpSpPr>
        <p:grpSpPr>
          <a:xfrm>
            <a:off x="7239211" y="2816933"/>
            <a:ext cx="1786118" cy="570494"/>
            <a:chOff x="917672" y="3724815"/>
            <a:chExt cx="1786118" cy="570494"/>
          </a:xfrm>
        </p:grpSpPr>
        <p:sp>
          <p:nvSpPr>
            <p:cNvPr id="11" name="文本框 10">
              <a:extLst>
                <a:ext uri="{FF2B5EF4-FFF2-40B4-BE49-F238E27FC236}">
                  <a16:creationId xmlns:a16="http://schemas.microsoft.com/office/drawing/2014/main" id="{2BAA18BC-9B9A-D845-9869-4490EB2CEE4D}"/>
                </a:ext>
              </a:extLst>
            </p:cNvPr>
            <p:cNvSpPr txBox="1"/>
            <p:nvPr/>
          </p:nvSpPr>
          <p:spPr>
            <a:xfrm>
              <a:off x="1417861" y="3810007"/>
              <a:ext cx="1285929" cy="400110"/>
            </a:xfrm>
            <a:prstGeom prst="rect">
              <a:avLst/>
            </a:prstGeom>
            <a:noFill/>
          </p:spPr>
          <p:txBody>
            <a:bodyPr wrap="none" rtlCol="0">
              <a:spAutoFit/>
            </a:bodyPr>
            <a:lstStyle/>
            <a:p>
              <a:pPr>
                <a:buNone/>
              </a:pPr>
              <a:r>
                <a:rPr kumimoji="1" lang="en-US" altLang="zh-CN" sz="2000" b="1" dirty="0">
                  <a:solidFill>
                    <a:schemeClr val="bg2"/>
                  </a:solidFill>
                  <a:latin typeface="+mj-ea"/>
                  <a:ea typeface="+mj-ea"/>
                </a:rPr>
                <a:t>TF</a:t>
              </a:r>
              <a:r>
                <a:rPr kumimoji="1" lang="zh-CN" altLang="en-US" sz="2000" b="1" dirty="0">
                  <a:solidFill>
                    <a:schemeClr val="bg2"/>
                  </a:solidFill>
                  <a:latin typeface="+mj-ea"/>
                  <a:ea typeface="+mj-ea"/>
                </a:rPr>
                <a:t> </a:t>
              </a:r>
              <a:r>
                <a:rPr kumimoji="1" lang="en-US" altLang="zh-CN" sz="2000" b="1" dirty="0">
                  <a:solidFill>
                    <a:schemeClr val="bg2"/>
                  </a:solidFill>
                  <a:latin typeface="+mj-ea"/>
                  <a:ea typeface="+mj-ea"/>
                </a:rPr>
                <a:t>Eager</a:t>
              </a:r>
              <a:endParaRPr kumimoji="1" lang="zh-CN" altLang="en-US" sz="2000" b="1" dirty="0" err="1">
                <a:solidFill>
                  <a:schemeClr val="bg2"/>
                </a:solidFill>
                <a:latin typeface="+mj-ea"/>
                <a:ea typeface="+mj-ea"/>
              </a:endParaRPr>
            </a:p>
          </p:txBody>
        </p:sp>
        <p:pic>
          <p:nvPicPr>
            <p:cNvPr id="12" name="图片 11">
              <a:extLst>
                <a:ext uri="{FF2B5EF4-FFF2-40B4-BE49-F238E27FC236}">
                  <a16:creationId xmlns:a16="http://schemas.microsoft.com/office/drawing/2014/main" id="{22BE1ABB-1F4E-BD4A-A12B-CDFF3EED963C}"/>
                </a:ext>
              </a:extLst>
            </p:cNvPr>
            <p:cNvPicPr>
              <a:picLocks noChangeAspect="1"/>
            </p:cNvPicPr>
            <p:nvPr/>
          </p:nvPicPr>
          <p:blipFill rotWithShape="1">
            <a:blip r:embed="rId3" cstate="print">
              <a:extLst>
                <a:ext uri="{28A0092B-C50C-407E-A947-70E740481C1C}">
                  <a14:useLocalDpi xmlns:a14="http://schemas.microsoft.com/office/drawing/2010/main"/>
                </a:ext>
              </a:extLst>
            </a:blip>
            <a:srcRect b="-2505"/>
            <a:stretch/>
          </p:blipFill>
          <p:spPr>
            <a:xfrm>
              <a:off x="917672" y="3724815"/>
              <a:ext cx="464895" cy="570494"/>
            </a:xfrm>
            <a:prstGeom prst="rect">
              <a:avLst/>
            </a:prstGeom>
          </p:spPr>
        </p:pic>
      </p:grpSp>
      <p:grpSp>
        <p:nvGrpSpPr>
          <p:cNvPr id="13" name="组合 12">
            <a:extLst>
              <a:ext uri="{FF2B5EF4-FFF2-40B4-BE49-F238E27FC236}">
                <a16:creationId xmlns:a16="http://schemas.microsoft.com/office/drawing/2014/main" id="{48AF17FF-C7D9-C140-B311-D448E8686A74}"/>
              </a:ext>
            </a:extLst>
          </p:cNvPr>
          <p:cNvGrpSpPr/>
          <p:nvPr/>
        </p:nvGrpSpPr>
        <p:grpSpPr>
          <a:xfrm>
            <a:off x="1380649" y="2852936"/>
            <a:ext cx="2513917" cy="498488"/>
            <a:chOff x="3683956" y="2832657"/>
            <a:chExt cx="2513917" cy="498488"/>
          </a:xfrm>
        </p:grpSpPr>
        <p:sp>
          <p:nvSpPr>
            <p:cNvPr id="14" name="文本框 13">
              <a:extLst>
                <a:ext uri="{FF2B5EF4-FFF2-40B4-BE49-F238E27FC236}">
                  <a16:creationId xmlns:a16="http://schemas.microsoft.com/office/drawing/2014/main" id="{82AAC3EE-E09E-094E-AE25-281F0DD86B91}"/>
                </a:ext>
              </a:extLst>
            </p:cNvPr>
            <p:cNvSpPr txBox="1"/>
            <p:nvPr/>
          </p:nvSpPr>
          <p:spPr>
            <a:xfrm>
              <a:off x="4586213" y="2881846"/>
              <a:ext cx="1611660" cy="400110"/>
            </a:xfrm>
            <a:prstGeom prst="rect">
              <a:avLst/>
            </a:prstGeom>
            <a:noFill/>
          </p:spPr>
          <p:txBody>
            <a:bodyPr wrap="none" rtlCol="0">
              <a:spAutoFit/>
            </a:bodyPr>
            <a:lstStyle/>
            <a:p>
              <a:pPr>
                <a:buNone/>
              </a:pPr>
              <a:r>
                <a:rPr kumimoji="1" lang="en-US" altLang="zh-CN" sz="2000" b="1" dirty="0">
                  <a:solidFill>
                    <a:schemeClr val="bg2"/>
                  </a:solidFill>
                  <a:latin typeface="+mj-ea"/>
                  <a:ea typeface="+mj-ea"/>
                </a:rPr>
                <a:t>MindSpore</a:t>
              </a:r>
              <a:endParaRPr kumimoji="1" lang="zh-CN" altLang="en-US" sz="2000" b="1" dirty="0" err="1">
                <a:solidFill>
                  <a:schemeClr val="bg2"/>
                </a:solidFill>
                <a:latin typeface="+mj-ea"/>
                <a:ea typeface="+mj-ea"/>
              </a:endParaRPr>
            </a:p>
          </p:txBody>
        </p:sp>
        <p:pic>
          <p:nvPicPr>
            <p:cNvPr id="15" name="图片 14">
              <a:extLst>
                <a:ext uri="{FF2B5EF4-FFF2-40B4-BE49-F238E27FC236}">
                  <a16:creationId xmlns:a16="http://schemas.microsoft.com/office/drawing/2014/main" id="{5401A249-5CD9-9846-A135-CF909DD0225B}"/>
                </a:ext>
              </a:extLst>
            </p:cNvPr>
            <p:cNvPicPr>
              <a:picLocks noChangeAspect="1"/>
            </p:cNvPicPr>
            <p:nvPr/>
          </p:nvPicPr>
          <p:blipFill rotWithShape="1">
            <a:blip r:embed="rId4" cstate="print">
              <a:extLst>
                <a:ext uri="{28A0092B-C50C-407E-A947-70E740481C1C}">
                  <a14:useLocalDpi xmlns:a14="http://schemas.microsoft.com/office/drawing/2010/main"/>
                </a:ext>
              </a:extLst>
            </a:blip>
            <a:srcRect/>
            <a:stretch/>
          </p:blipFill>
          <p:spPr>
            <a:xfrm>
              <a:off x="3683956" y="2832657"/>
              <a:ext cx="940419" cy="498488"/>
            </a:xfrm>
            <a:prstGeom prst="rect">
              <a:avLst/>
            </a:prstGeom>
          </p:spPr>
        </p:pic>
      </p:grpSp>
    </p:spTree>
    <p:extLst>
      <p:ext uri="{BB962C8B-B14F-4D97-AF65-F5344CB8AC3E}">
        <p14:creationId xmlns:p14="http://schemas.microsoft.com/office/powerpoint/2010/main" val="25458277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1">
            <a:extLst>
              <a:ext uri="{FF2B5EF4-FFF2-40B4-BE49-F238E27FC236}">
                <a16:creationId xmlns:a16="http://schemas.microsoft.com/office/drawing/2014/main" id="{2D6137EB-F023-EF48-BB4E-6D27BB5BB347}"/>
              </a:ext>
            </a:extLst>
          </p:cNvPr>
          <p:cNvSpPr>
            <a:spLocks noGrp="1"/>
          </p:cNvSpPr>
          <p:nvPr>
            <p:ph type="title"/>
          </p:nvPr>
        </p:nvSpPr>
        <p:spPr>
          <a:xfrm>
            <a:off x="623636" y="607562"/>
            <a:ext cx="10963473" cy="589190"/>
          </a:xfrm>
        </p:spPr>
        <p:txBody>
          <a:bodyPr/>
          <a:lstStyle/>
          <a:p>
            <a:pPr eaLnBrk="1" hangingPunct="1"/>
            <a:r>
              <a:rPr lang="en-US" altLang="zh-CN" sz="3200" kern="1200" spc="-52" dirty="0">
                <a:solidFill>
                  <a:srgbClr val="C00000"/>
                </a:solidFill>
                <a:latin typeface="Futura Medium" panose="020B0602020204020303" pitchFamily="34" charset="-79"/>
                <a:ea typeface="+mj-ea"/>
                <a:cs typeface="Futura Medium" panose="020B0602020204020303" pitchFamily="34" charset="-79"/>
                <a:sym typeface="Huawei Sans" panose="020C0503030203020204" pitchFamily="34" charset="0"/>
              </a:rPr>
              <a:t>Summary</a:t>
            </a:r>
            <a:endParaRPr lang="zh-CN" altLang="en-US" sz="3200" kern="1200" spc="-52" dirty="0">
              <a:solidFill>
                <a:srgbClr val="C00000"/>
              </a:solidFill>
              <a:latin typeface="Futura Medium" panose="020B0602020204020303" pitchFamily="34" charset="-79"/>
              <a:ea typeface="+mj-ea"/>
              <a:cs typeface="Futura Medium" panose="020B0602020204020303" pitchFamily="34" charset="-79"/>
            </a:endParaRPr>
          </a:p>
        </p:txBody>
      </p:sp>
      <p:sp>
        <p:nvSpPr>
          <p:cNvPr id="13" name="内容占位符 2">
            <a:extLst>
              <a:ext uri="{FF2B5EF4-FFF2-40B4-BE49-F238E27FC236}">
                <a16:creationId xmlns:a16="http://schemas.microsoft.com/office/drawing/2014/main" id="{BB9F16C1-DCF7-8F4F-B261-A76B7394DF23}"/>
              </a:ext>
            </a:extLst>
          </p:cNvPr>
          <p:cNvSpPr>
            <a:spLocks noGrp="1"/>
          </p:cNvSpPr>
          <p:nvPr>
            <p:ph sz="half" idx="1"/>
          </p:nvPr>
        </p:nvSpPr>
        <p:spPr>
          <a:xfrm>
            <a:off x="623636" y="1495552"/>
            <a:ext cx="10963473" cy="4525736"/>
          </a:xfrm>
        </p:spPr>
        <p:txBody>
          <a:bodyPr/>
          <a:lstStyle/>
          <a:p>
            <a:pPr marL="457200" indent="-457200">
              <a:buFont typeface="+mj-lt"/>
              <a:buAutoNum type="arabicPeriod"/>
            </a:pPr>
            <a:r>
              <a:rPr lang="zh-CN" altLang="en-US" sz="2000" dirty="0">
                <a:solidFill>
                  <a:schemeClr val="tx1"/>
                </a:solidFill>
              </a:rPr>
              <a:t>回顾了深度学习的编程方式</a:t>
            </a:r>
            <a:endParaRPr lang="en-US" altLang="zh-CN" sz="2000" dirty="0">
              <a:solidFill>
                <a:schemeClr val="tx1"/>
              </a:solidFill>
            </a:endParaRPr>
          </a:p>
          <a:p>
            <a:pPr marL="457200" indent="-457200">
              <a:buFont typeface="+mj-lt"/>
              <a:buAutoNum type="arabicPeriod"/>
            </a:pPr>
            <a:r>
              <a:rPr lang="zh-CN" altLang="en-US" sz="2000" dirty="0">
                <a:solidFill>
                  <a:schemeClr val="tx1"/>
                </a:solidFill>
              </a:rPr>
              <a:t>了解了什么是声明式编程和命令式编程</a:t>
            </a:r>
            <a:endParaRPr lang="en-US" altLang="zh-CN" sz="2000" dirty="0">
              <a:solidFill>
                <a:schemeClr val="tx1"/>
              </a:solidFill>
            </a:endParaRPr>
          </a:p>
          <a:p>
            <a:pPr marL="457200" indent="-457200">
              <a:buFont typeface="+mj-lt"/>
              <a:buAutoNum type="arabicPeriod"/>
            </a:pPr>
            <a:r>
              <a:rPr lang="zh-CN" altLang="en-US" sz="2000" dirty="0">
                <a:solidFill>
                  <a:schemeClr val="tx1"/>
                </a:solidFill>
              </a:rPr>
              <a:t>未来以命令式编程易用性为主，结合声明式编程的优化方式相融合</a:t>
            </a:r>
            <a:endParaRPr lang="en-US" altLang="en-US" sz="2000" spc="-1" dirty="0">
              <a:solidFill>
                <a:schemeClr val="tx1"/>
              </a:solidFill>
              <a:latin typeface="+mj-ea"/>
            </a:endParaRPr>
          </a:p>
        </p:txBody>
      </p:sp>
    </p:spTree>
    <p:extLst>
      <p:ext uri="{BB962C8B-B14F-4D97-AF65-F5344CB8AC3E}">
        <p14:creationId xmlns:p14="http://schemas.microsoft.com/office/powerpoint/2010/main" val="274086404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8000">
        <p159:morph option="byObject"/>
      </p:transition>
    </mc:Choice>
    <mc:Fallback xmlns="">
      <p:transition spd="slow" advClick="0" advTm="8000">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MH_CONTENTSID" val="509"/>
  <p:tag name="MH_SECTIONID" val="510,511,512,513,514,515,516,517,518,"/>
  <p:tag name="ISPRING_RESOURCE_PATHS_HASH_2" val="2db23b942c62c2c4cb60aef5a1d9cb0bf3ec243"/>
  <p:tag name="ISPRING_RESOURCE_PATHS_HASH_PRESENTER" val="90ea96664a412a4b1669132765de5862514a1fa"/>
</p:tagLst>
</file>

<file path=ppt/theme/theme1.xml><?xml version="1.0" encoding="utf-8"?>
<a:theme xmlns:a="http://schemas.openxmlformats.org/drawingml/2006/main" name="Title1">
  <a:themeElements>
    <a:clrScheme name="蓝色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itle2">
  <a:themeElements>
    <a:clrScheme name="都市">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content01">
  <a:themeElements>
    <a:clrScheme name="都市">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Content02">
  <a:themeElements>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fontScheme name="暗香扑面">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majorFont>
      <a:minorFont>
        <a:latin typeface="Franklin Gothic Book"/>
        <a:ea typeface=""/>
        <a:cs typeface=""/>
        <a:font script="Jpan" typeface="HG創英角ｺﾞｼｯｸUB"/>
        <a:font script="Hang" typeface="맑은 고딕"/>
        <a:font script="Hans" typeface="黑体"/>
        <a:font script="Hant" typeface="新細明體"/>
        <a:font script="Arab" typeface="Arial"/>
        <a:font script="Hebr" typeface="Arial"/>
        <a:font script="Thai" typeface="Cordian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1" i="0" u="none" strike="noStrike" cap="none" normalizeH="0" baseline="0" smtClean="0">
            <a:ln>
              <a:noFill/>
            </a:ln>
            <a:solidFill>
              <a:schemeClr val="tx1"/>
            </a:solidFill>
            <a:effectLst/>
            <a:latin typeface="Arial" charset="0"/>
            <a:ea typeface="SimSun" pitchFamily="2"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1" i="0" u="none" strike="noStrike" cap="none" normalizeH="0" baseline="0" smtClean="0">
            <a:ln>
              <a:noFill/>
            </a:ln>
            <a:solidFill>
              <a:schemeClr val="tx1"/>
            </a:solidFill>
            <a:effectLst/>
            <a:latin typeface="Arial" charset="0"/>
            <a:ea typeface="SimSun" pitchFamily="2" charset="-122"/>
          </a:defRPr>
        </a:defPPr>
      </a:lstStyle>
    </a:lnDef>
    <a:txDef>
      <a:spPr>
        <a:noFill/>
      </a:spPr>
      <a:bodyPr wrap="square" rtlCol="0">
        <a:spAutoFit/>
      </a:bodyPr>
      <a:lstStyle>
        <a:defPPr>
          <a:buNone/>
          <a:defRPr b="0" dirty="0" err="1" smtClean="0">
            <a:latin typeface="+mn-lt"/>
          </a:defRPr>
        </a:defPPr>
      </a:lstStyle>
    </a:tx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code01">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Thankyou">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15150</TotalTime>
  <Words>503</Words>
  <Application>Microsoft Macintosh PowerPoint</Application>
  <PresentationFormat>自定义</PresentationFormat>
  <Paragraphs>119</Paragraphs>
  <Slides>10</Slides>
  <Notes>3</Notes>
  <HiddenSlides>0</HiddenSlides>
  <MMClips>0</MMClips>
  <ScaleCrop>false</ScaleCrop>
  <HeadingPairs>
    <vt:vector size="6" baseType="variant">
      <vt:variant>
        <vt:lpstr>已用的字体</vt:lpstr>
      </vt:variant>
      <vt:variant>
        <vt:i4>15</vt:i4>
      </vt:variant>
      <vt:variant>
        <vt:lpstr>主题</vt:lpstr>
      </vt:variant>
      <vt:variant>
        <vt:i4>6</vt:i4>
      </vt:variant>
      <vt:variant>
        <vt:lpstr>幻灯片标题</vt:lpstr>
      </vt:variant>
      <vt:variant>
        <vt:i4>10</vt:i4>
      </vt:variant>
    </vt:vector>
  </HeadingPairs>
  <TitlesOfParts>
    <vt:vector size="31" baseType="lpstr">
      <vt:lpstr>黑体</vt:lpstr>
      <vt:lpstr>华文细黑</vt:lpstr>
      <vt:lpstr>Microsoft YaHei</vt:lpstr>
      <vt:lpstr>Microsoft YaHei</vt:lpstr>
      <vt:lpstr>FrutigerNext LT Bold</vt:lpstr>
      <vt:lpstr>FrutigerNext LT Light</vt:lpstr>
      <vt:lpstr>FrutigerNext LT Medium</vt:lpstr>
      <vt:lpstr>Segoe UI</vt:lpstr>
      <vt:lpstr>Arial</vt:lpstr>
      <vt:lpstr>Calibri</vt:lpstr>
      <vt:lpstr>Cambria Math</vt:lpstr>
      <vt:lpstr>Courier New</vt:lpstr>
      <vt:lpstr>Futura Medium</vt:lpstr>
      <vt:lpstr>Times New Roman</vt:lpstr>
      <vt:lpstr>Wingdings</vt:lpstr>
      <vt:lpstr>Title1</vt:lpstr>
      <vt:lpstr>Title2</vt:lpstr>
      <vt:lpstr>content01</vt:lpstr>
      <vt:lpstr>Content02</vt:lpstr>
      <vt:lpstr>code01</vt:lpstr>
      <vt:lpstr>Thankyou</vt:lpstr>
      <vt:lpstr>编程范式</vt:lpstr>
      <vt:lpstr>PowerPoint 演示文稿</vt:lpstr>
      <vt:lpstr>Programming Language and Programming Model</vt:lpstr>
      <vt:lpstr>PowerPoint 演示文稿</vt:lpstr>
      <vt:lpstr>PowerPoint 演示文稿</vt:lpstr>
      <vt:lpstr>PowerPoint 演示文稿</vt:lpstr>
      <vt:lpstr>PowerPoint 演示文稿</vt:lpstr>
      <vt:lpstr>PowerPoint 演示文稿</vt:lpstr>
      <vt:lpstr>Summary</vt:lpstr>
      <vt:lpstr>PowerPoint 演示文稿</vt:lpstr>
    </vt:vector>
  </TitlesOfParts>
  <Company>Huawei Technologies Co.,Ltd.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COE延伸拉美北地区部试点小结：COE和HRBP协同关系</dc:title>
  <dc:creator>c00123705</dc:creator>
  <cp:lastModifiedBy>zomi</cp:lastModifiedBy>
  <cp:revision>1523</cp:revision>
  <dcterms:created xsi:type="dcterms:W3CDTF">2015-01-14T10:38:57Z</dcterms:created>
  <dcterms:modified xsi:type="dcterms:W3CDTF">2023-07-09T16:20:06Z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s_pID_725343">
    <vt:lpwstr>(4)+mRI5gXQHovmfVtvGi8YEj8MNucGyGqF6+S9e0Cq/oHdRt7j1cQpCgfR2wT34wXo3ifSLdp2_x000d_
yKWO99KTItGSQ+TlzeBGJwsp349jT3IYFg4uIIAGN1Sr6+zVCJQ83zqXieIpRC0ddyp00XIe_x000d_
AGQKlhgmFM3HQOYoMc7WxtsaVOvJxMXiHg0qf/nNhokoPB4Wp9r/kNZ90e1txeJqHcJWACTu_x000d_
VqQv5ACQ2nD4EZ87NP</vt:lpwstr>
  </property>
  <property fmtid="{D5CDD505-2E9C-101B-9397-08002B2CF9AE}" pid="3" name="_ms_pID_7253431">
    <vt:lpwstr>px3Ik0ZLGzfQzcCJsqyA3kvMOARvCMBL8Dhd75pjtmUV1aC6+8Ocxe_x000d_
bTa5I8Vdm6Kj28DsD6+YWqoh2lvpINNVtub7jghbMZ2e2pMxL4FAIVSA3xq1LicoEfUbh+E3_x000d_
+mvpI/wSYvDz2t8u1JHubKvNV7JNQUiW7iXzGhZb8OEDRGzgpz/C2sKYFd3zk/zuyM8TKKtY_x000d_
I+kyilpsAB3ZpR2buezpdf7vRdHbktFqV01V</vt:lpwstr>
  </property>
  <property fmtid="{D5CDD505-2E9C-101B-9397-08002B2CF9AE}" pid="4" name="_ms_pID_7253432">
    <vt:lpwstr>bPscNl73h+KBMIOAsGC5BjFPwGo4c9Erl1dl_x000d_
vs9OFVH4nUw6/t2aDq73yszRyL3FPUhqCxmmmuwVQHBnVOI56+ChAskHL52OZcAKavGhiXII_x000d_
aFSH+fQOLCuyhbAuBRYHGK3Tn2LIm/L/CRUstyABzM1b5HQdNsEncFPMhWribToTFsuj6hAo_x000d_
mvmyMQyM4tgghZnUKjGMVJQFQC0Bt2gS/+gcFl+EcP/wCA/uiZjETW</vt:lpwstr>
  </property>
  <property fmtid="{D5CDD505-2E9C-101B-9397-08002B2CF9AE}" pid="5" name="_ms_pID_7253433">
    <vt:lpwstr>9m</vt:lpwstr>
  </property>
  <property fmtid="{D5CDD505-2E9C-101B-9397-08002B2CF9AE}" pid="6" name="_new_ms_pID_72543">
    <vt:lpwstr>(4)hSH1c7EeH9DQqfYMTIReoPFik6LFaxH3KwskLNIU0YKIhjwHvVEjrpLWRqV7uIyGpejSF8KM
sv86SGgn9Ir3TkqYRrjdIwEgKGc4A/21HNjhA2K4aoeLYit94NfPUr2W3WEAwlLGrM1fDZ2+
VFZBqGvXyVklZplNn/LLsIUC6LHdqFRGfGSjLAeWNtF9b8dKkx0pCePVo4XRx0wmYPE7Ybyl
GTFmfROjjlVgxbal9i</vt:lpwstr>
  </property>
  <property fmtid="{D5CDD505-2E9C-101B-9397-08002B2CF9AE}" pid="7" name="_new_ms_pID_725431">
    <vt:lpwstr>e2wsJP4jz6HOGlkmsPr9lrGo1kEdZbvIAvT2sHKPFPy1mAMY17K9yP
q0z7h3Mbp3oHCSWtHsGqtMZGqCtdNXLFH4qkTcCVLG6h+BsdkQxjO07TYTq5Xj8+TJlSzdNN
pMLgrzfz+fBNdlRPF7WOfUxHtG9eDQfvfWuoRi3/et3FopfT6kW3iU3/ejNmFH4uNHwRL6EZ
AI10ZwDNh7NCRWyFwLeK4XdI6tcHp0GpM6H/</vt:lpwstr>
  </property>
  <property fmtid="{D5CDD505-2E9C-101B-9397-08002B2CF9AE}" pid="8" name="_new_ms_pID_725432">
    <vt:lpwstr>nQWu2vqa8qQgkzWaIlPHeRTXlXVESk0CZtQj
TDR3P43mY6wtoRSu00px5Wvzs2/uQ46qlskKVa3qN1K2L/UbjqmW7xRYkNOqqXgDZyPVEPp0
5u9vElhisHqgikUkqWfNvQqUVCqjQjfv7x2S59f1cW3HusQjGp822jmIOkOLJhq/XkGFSwz0
mJ4ECIZN4vmZcUSKwGbG2hxH/RQgoDyJx3IqMvPJstAjkAnmymPksH</vt:lpwstr>
  </property>
  <property fmtid="{D5CDD505-2E9C-101B-9397-08002B2CF9AE}" pid="9" name="_new_ms_pID_725433">
    <vt:lpwstr>/MFPS8s5615+AVDMpW
6G8LCA==</vt:lpwstr>
  </property>
  <property fmtid="{D5CDD505-2E9C-101B-9397-08002B2CF9AE}" pid="10" name="_2015_ms_pID_725343">
    <vt:lpwstr>(3)zMsu/D25T2549d4QwE/oB6Z3XT7Unuaugg9BbDn5SnyEftC7v3E9spTa1olQkAXsJ9oT7h2Z
Jt8YNy5B9OKOHsrp28hovBtFwQzGWnvf+nShjaUK66j1hVLwD8UGIpbL0t54/PLP6pmQTNl7
2AFreNXTUy4ADSEZkjM3+KP0iSp5FOg2DEt6ChWCxV2UD3ha78Wlic5m4ZrgUGFu2gxAVNyC
JNXz8rGA/UHsXeZLey</vt:lpwstr>
  </property>
  <property fmtid="{D5CDD505-2E9C-101B-9397-08002B2CF9AE}" pid="11" name="_2015_ms_pID_7253431">
    <vt:lpwstr>vw3TuZxZ2fdgMi8rilaYZ7yzdKxXjyfqpdLzw8KTF661sk0erWWMKK
/U4ZcB2Acg/VLjCtxWaPIOEI7zDD3AL8ihu4Z9IOGLXbTzB7eo8CO28VAwtZlTG2MdnkKGRA
3Sfz3JlXufjSwBr3HhN+ss+9pzDdjdMlli8VnecsMywf8v0d5noa2fsX1ZOzNNjp9mvfXS+G
ro6le3DgV0YYx7/s1z9EupudmxnZcgJ4EiqW</vt:lpwstr>
  </property>
  <property fmtid="{D5CDD505-2E9C-101B-9397-08002B2CF9AE}" pid="12" name="_2015_ms_pID_7253432">
    <vt:lpwstr>569ERqO/0SOjte7AUc5Ky+HfaoCatQdKNFLv
JmoHm1l4UzSAh5FH05nwEWqwSArKcrCn3FK4iHe+e/HPJp5DnnQ=</vt:lpwstr>
  </property>
  <property fmtid="{D5CDD505-2E9C-101B-9397-08002B2CF9AE}" pid="13" name="_readonly">
    <vt:lpwstr/>
  </property>
  <property fmtid="{D5CDD505-2E9C-101B-9397-08002B2CF9AE}" pid="14" name="_change">
    <vt:lpwstr/>
  </property>
  <property fmtid="{D5CDD505-2E9C-101B-9397-08002B2CF9AE}" pid="15" name="_full-control">
    <vt:lpwstr/>
  </property>
  <property fmtid="{D5CDD505-2E9C-101B-9397-08002B2CF9AE}" pid="16" name="sflag">
    <vt:lpwstr>1582504316</vt:lpwstr>
  </property>
</Properties>
</file>