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19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5d9e8496_0_175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f5d9e8496_0_1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f5d9e8496_0_176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f5d9e8496_0_1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f5d9e8496_0_175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f5d9e8496_0_1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f5d9e8496_0_208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f5d9e8496_0_2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f5d9e8496_0_203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f5d9e8496_0_2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f5d9e8496_0_92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f5d9e8496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f5d9e8496_0_93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f5d9e8496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f5d9e8496_0_207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f5d9e8496_0_2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f5d9e8496_0_90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f5d9e8496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f5d9e8496_0_90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f5d9e8496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f5d9e8496_0_132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f5d9e8496_0_1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f5d9e8496_0_91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f5d9e8496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f5d9e8496_0_91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f5d9e8496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f5d9e8496_0_92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f5d9e8496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f5d9e8496_0_176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f5d9e8496_0_1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f5d9e8496_0_205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f5d9e8496_0_2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-100"/>
            <a:ext cx="40851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790"/>
            <a:ext cx="2250363" cy="1392365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790"/>
            <a:ext cx="2250363" cy="1392365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6784"/>
            <a:ext cx="1851282" cy="1002839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5623802"/>
            <a:ext cx="2389068" cy="123431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5407536"/>
            <a:ext cx="2795414" cy="1444382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2430444"/>
            <a:ext cx="5361300" cy="19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4550878"/>
            <a:ext cx="53613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3778767"/>
            <a:ext cx="35748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5492768"/>
            <a:ext cx="2520952" cy="1365553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3"/>
            <a:ext cx="2795414" cy="1444382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845133"/>
            <a:ext cx="6372300" cy="18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3818467"/>
            <a:ext cx="6372300" cy="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3079200"/>
            <a:ext cx="43869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5281486"/>
            <a:ext cx="2910145" cy="1576482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3"/>
            <a:ext cx="2795414" cy="1444382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2328133"/>
            <a:ext cx="5377500" cy="21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2654300"/>
            <a:ext cx="75057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2654300"/>
            <a:ext cx="36861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2654300"/>
            <a:ext cx="36861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1127467"/>
            <a:ext cx="3709200" cy="18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3092067"/>
            <a:ext cx="37092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3764192"/>
            <a:ext cx="73692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2072150"/>
            <a:ext cx="55605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"/>
            <a:ext cx="2251347" cy="1391229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6029501"/>
            <a:ext cx="1593306" cy="822734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657"/>
            <a:ext cx="3257455" cy="1681990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734861"/>
            <a:ext cx="6366900" cy="33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1127467"/>
            <a:ext cx="64242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2067600"/>
            <a:ext cx="585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3289400"/>
            <a:ext cx="5859900" cy="27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5551333"/>
            <a:ext cx="7415100" cy="8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462169"/>
            <a:ext cx="5361300" cy="38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b="1" lang="ko" sz="4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KAKA</a:t>
            </a:r>
            <a:r>
              <a:rPr b="1" lang="ko" sz="48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endParaRPr b="1" sz="4800"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b="1" i="1" lang="ko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               </a:t>
            </a:r>
            <a:r>
              <a:rPr b="1" i="1" lang="ko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em</a:t>
            </a:r>
            <a:r>
              <a:rPr b="1" i="1" lang="ko" sz="36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b="1" i="1" lang="ko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ticon</a:t>
            </a:r>
            <a:r>
              <a:rPr b="1" lang="ko" sz="4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Sh</a:t>
            </a:r>
            <a:r>
              <a:rPr b="1" lang="ko" sz="48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b="1" lang="ko" sz="4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b="1" sz="4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819150" y="967633"/>
            <a:ext cx="7505700" cy="49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latin typeface="Lato"/>
                <a:ea typeface="Lato"/>
                <a:cs typeface="Lato"/>
                <a:sym typeface="Lato"/>
              </a:rPr>
              <a:t>EM</a:t>
            </a:r>
            <a:r>
              <a:rPr b="1" lang="ko" sz="24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b="1" lang="ko" sz="2400">
                <a:latin typeface="Lato"/>
                <a:ea typeface="Lato"/>
                <a:cs typeface="Lato"/>
                <a:sym typeface="Lato"/>
              </a:rPr>
              <a:t>TICON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	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이모티콘이 확인 가능한 페이지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	이모티콘을 인기순, 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스타일별 정렬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	이모티콘 구매 및 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장바구니 등록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	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0" name="Google Shape;190;p22"/>
          <p:cNvCxnSpPr/>
          <p:nvPr/>
        </p:nvCxnSpPr>
        <p:spPr>
          <a:xfrm>
            <a:off x="3728500" y="1418967"/>
            <a:ext cx="17052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2"/>
          <p:cNvCxnSpPr/>
          <p:nvPr/>
        </p:nvCxnSpPr>
        <p:spPr>
          <a:xfrm flipH="1" rot="10800000">
            <a:off x="1282200" y="1748967"/>
            <a:ext cx="65796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600" y="3101832"/>
            <a:ext cx="4169248" cy="2170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600" y="3101837"/>
            <a:ext cx="4169250" cy="192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9763" y="2991438"/>
            <a:ext cx="3820919" cy="269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819150" y="967633"/>
            <a:ext cx="7505700" cy="49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latin typeface="Lato"/>
                <a:ea typeface="Lato"/>
                <a:cs typeface="Lato"/>
                <a:sym typeface="Lato"/>
              </a:rPr>
              <a:t>C</a:t>
            </a:r>
            <a:r>
              <a:rPr b="1" lang="ko" sz="24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="1" lang="ko" sz="2400">
                <a:latin typeface="Lato"/>
                <a:ea typeface="Lato"/>
                <a:cs typeface="Lato"/>
                <a:sym typeface="Lato"/>
              </a:rPr>
              <a:t>RT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	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카트에 담긴 상품 하나를 삭제하거나 모든 상품 삭제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0" name="Google Shape;200;p23"/>
          <p:cNvCxnSpPr/>
          <p:nvPr/>
        </p:nvCxnSpPr>
        <p:spPr>
          <a:xfrm>
            <a:off x="4145925" y="1437833"/>
            <a:ext cx="8772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3"/>
          <p:cNvCxnSpPr/>
          <p:nvPr/>
        </p:nvCxnSpPr>
        <p:spPr>
          <a:xfrm flipH="1" rot="10800000">
            <a:off x="1282200" y="1748967"/>
            <a:ext cx="65796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601" y="2615125"/>
            <a:ext cx="6263848" cy="29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862800" y="1166106"/>
            <a:ext cx="3709200" cy="47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latin typeface="Lato"/>
                <a:ea typeface="Lato"/>
                <a:cs typeface="Lato"/>
                <a:sym typeface="Lato"/>
              </a:rPr>
              <a:t>OR</a:t>
            </a:r>
            <a:r>
              <a:rPr b="1" lang="ko" sz="24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b="1" lang="ko" sz="2400">
                <a:latin typeface="Lato"/>
                <a:ea typeface="Lato"/>
                <a:cs typeface="Lato"/>
                <a:sym typeface="Lato"/>
              </a:rPr>
              <a:t>ER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	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장바구니에 담긴 상품을 주문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	주문 취소시 주문 삭제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	주문 내역 확인 및 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주문 상세 내역 확인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	회원이 보유한 이모티콘 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확인 가능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8" name="Google Shape;208;p24"/>
          <p:cNvCxnSpPr/>
          <p:nvPr/>
        </p:nvCxnSpPr>
        <p:spPr>
          <a:xfrm>
            <a:off x="2180655" y="1575367"/>
            <a:ext cx="1082400" cy="96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4"/>
          <p:cNvCxnSpPr/>
          <p:nvPr/>
        </p:nvCxnSpPr>
        <p:spPr>
          <a:xfrm>
            <a:off x="1282200" y="1910967"/>
            <a:ext cx="29865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973" y="828700"/>
            <a:ext cx="3046075" cy="5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75" y="1177350"/>
            <a:ext cx="8748851" cy="45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575" y="621537"/>
            <a:ext cx="8748849" cy="5614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819150" y="967633"/>
            <a:ext cx="7505700" cy="49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latin typeface="Lato"/>
                <a:ea typeface="Lato"/>
                <a:cs typeface="Lato"/>
                <a:sym typeface="Lato"/>
              </a:rPr>
              <a:t>NO</a:t>
            </a:r>
            <a:r>
              <a:rPr b="1" lang="ko" sz="24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ko" sz="2400">
                <a:latin typeface="Lato"/>
                <a:ea typeface="Lato"/>
                <a:cs typeface="Lato"/>
                <a:sym typeface="Lato"/>
              </a:rPr>
              <a:t>ICE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	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관리자 아이디로 공지사항 작성, 수정 및 삭제 가능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	일반 유저는 열람만 가능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2" name="Google Shape;222;p26"/>
          <p:cNvCxnSpPr/>
          <p:nvPr/>
        </p:nvCxnSpPr>
        <p:spPr>
          <a:xfrm>
            <a:off x="4039800" y="1575367"/>
            <a:ext cx="1082400" cy="96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6"/>
          <p:cNvCxnSpPr/>
          <p:nvPr/>
        </p:nvCxnSpPr>
        <p:spPr>
          <a:xfrm flipH="1" rot="10800000">
            <a:off x="1282200" y="1901367"/>
            <a:ext cx="65796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238" y="3935076"/>
            <a:ext cx="5355523" cy="24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8775" y="3935075"/>
            <a:ext cx="5026449" cy="243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1888684" y="2328133"/>
            <a:ext cx="5377500" cy="21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latin typeface="Lato"/>
                <a:ea typeface="Lato"/>
                <a:cs typeface="Lato"/>
                <a:sym typeface="Lato"/>
              </a:rPr>
              <a:t>3. 시연</a:t>
            </a:r>
            <a:endParaRPr b="1" sz="4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1888684" y="2328133"/>
            <a:ext cx="5377500" cy="21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latin typeface="Lato"/>
                <a:ea typeface="Lato"/>
                <a:cs typeface="Lato"/>
                <a:sym typeface="Lato"/>
              </a:rPr>
              <a:t>4. Q&amp;A</a:t>
            </a:r>
            <a:endParaRPr b="1" sz="4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1888684" y="2328133"/>
            <a:ext cx="5377500" cy="21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latin typeface="Lato"/>
                <a:ea typeface="Lato"/>
                <a:cs typeface="Lato"/>
                <a:sym typeface="Lato"/>
              </a:rPr>
              <a:t>Thank You</a:t>
            </a:r>
            <a:endParaRPr b="1" sz="4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3490800" y="1174633"/>
            <a:ext cx="2162400" cy="13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b="1" lang="ko" sz="48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b="1" lang="ko" sz="4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DEX</a:t>
            </a:r>
            <a:endParaRPr b="1" sz="4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3391500" y="2663733"/>
            <a:ext cx="22617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rabicPeriod"/>
            </a:pPr>
            <a:r>
              <a:rPr b="1" lang="ko" sz="2100">
                <a:latin typeface="Lato"/>
                <a:ea typeface="Lato"/>
                <a:cs typeface="Lato"/>
                <a:sym typeface="Lato"/>
              </a:rPr>
              <a:t>개요</a:t>
            </a:r>
            <a:endParaRPr b="1" sz="21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rabicPeriod"/>
            </a:pPr>
            <a:r>
              <a:rPr b="1" lang="ko" sz="2100">
                <a:latin typeface="Lato"/>
                <a:ea typeface="Lato"/>
                <a:cs typeface="Lato"/>
                <a:sym typeface="Lato"/>
              </a:rPr>
              <a:t>구성</a:t>
            </a:r>
            <a:endParaRPr b="1" sz="21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rabicPeriod"/>
            </a:pPr>
            <a:r>
              <a:rPr b="1" lang="ko" sz="2100">
                <a:latin typeface="Lato"/>
                <a:ea typeface="Lato"/>
                <a:cs typeface="Lato"/>
                <a:sym typeface="Lato"/>
              </a:rPr>
              <a:t>시연</a:t>
            </a:r>
            <a:endParaRPr b="1" sz="21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rabicPeriod"/>
            </a:pPr>
            <a:r>
              <a:rPr b="1" lang="ko" sz="2100">
                <a:latin typeface="Lato"/>
                <a:ea typeface="Lato"/>
                <a:cs typeface="Lato"/>
                <a:sym typeface="Lato"/>
              </a:rPr>
              <a:t>Q</a:t>
            </a:r>
            <a:r>
              <a:rPr b="1" lang="ko" sz="21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r>
              <a:rPr b="1" lang="ko" sz="2100">
                <a:latin typeface="Lato"/>
                <a:ea typeface="Lato"/>
                <a:cs typeface="Lato"/>
                <a:sym typeface="Lato"/>
              </a:rPr>
              <a:t>A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1888684" y="2328133"/>
            <a:ext cx="5377500" cy="21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ctr">
              <a:spcBef>
                <a:spcPts val="0"/>
              </a:spcBef>
              <a:spcAft>
                <a:spcPts val="0"/>
              </a:spcAft>
              <a:buSzPts val="4800"/>
              <a:buFont typeface="Lato"/>
              <a:buAutoNum type="arabicPeriod"/>
            </a:pPr>
            <a:r>
              <a:rPr b="1" lang="ko" sz="4800">
                <a:latin typeface="Lato"/>
                <a:ea typeface="Lato"/>
                <a:cs typeface="Lato"/>
                <a:sym typeface="Lato"/>
              </a:rPr>
              <a:t>개요</a:t>
            </a:r>
            <a:endParaRPr b="1" sz="4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675" y="521700"/>
            <a:ext cx="2882650" cy="2907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>
            <p:ph type="title"/>
          </p:nvPr>
        </p:nvSpPr>
        <p:spPr>
          <a:xfrm>
            <a:off x="1858800" y="3445273"/>
            <a:ext cx="5426400" cy="24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1-1. 개요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ko" sz="1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카카오톡에서 사용하는 이모티콘 판매 사이트 제작</a:t>
            </a:r>
            <a:endParaRPr b="1" sz="1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1-2. 개발기간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ko" sz="1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2019.08.05 ~ 2019.08.09</a:t>
            </a:r>
            <a:endParaRPr b="1" sz="1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1-3. 모티브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ko" sz="1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카카오 이모티콘 샵(http://e.kakao.com)</a:t>
            </a:r>
            <a:endParaRPr b="1"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311700" y="471667"/>
            <a:ext cx="8520600" cy="56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1-4. ERD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826" y="895076"/>
            <a:ext cx="7180340" cy="519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826" y="895063"/>
            <a:ext cx="7180351" cy="5333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1888684" y="2328133"/>
            <a:ext cx="5377500" cy="21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latin typeface="Lato"/>
                <a:ea typeface="Lato"/>
                <a:cs typeface="Lato"/>
                <a:sym typeface="Lato"/>
              </a:rPr>
              <a:t>2. 구성</a:t>
            </a:r>
            <a:endParaRPr b="1" sz="4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819150" y="967633"/>
            <a:ext cx="7505700" cy="49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latin typeface="Lato"/>
                <a:ea typeface="Lato"/>
                <a:cs typeface="Lato"/>
                <a:sym typeface="Lato"/>
              </a:rPr>
              <a:t>M</a:t>
            </a:r>
            <a:r>
              <a:rPr b="1" lang="ko" sz="24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="1" lang="ko" sz="2400">
                <a:latin typeface="Lato"/>
                <a:ea typeface="Lato"/>
                <a:cs typeface="Lato"/>
                <a:sym typeface="Lato"/>
              </a:rPr>
              <a:t>IN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	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Model2 타입으로 Modeling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Header, Body, Footer로 영역을 분리하고 각 영역에 기능 구현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3" name="Google Shape;163;p19"/>
          <p:cNvCxnSpPr/>
          <p:nvPr/>
        </p:nvCxnSpPr>
        <p:spPr>
          <a:xfrm>
            <a:off x="4145925" y="1422967"/>
            <a:ext cx="8631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9"/>
          <p:cNvCxnSpPr/>
          <p:nvPr/>
        </p:nvCxnSpPr>
        <p:spPr>
          <a:xfrm flipH="1" rot="10800000">
            <a:off x="1282200" y="1748967"/>
            <a:ext cx="65796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050" y="4235525"/>
            <a:ext cx="4319948" cy="136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3417" y="3796186"/>
            <a:ext cx="3948109" cy="22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625" y="4235533"/>
            <a:ext cx="7505701" cy="1435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30700" y="1120493"/>
            <a:ext cx="3709200" cy="48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latin typeface="Lato"/>
                <a:ea typeface="Lato"/>
                <a:cs typeface="Lato"/>
                <a:sym typeface="Lato"/>
              </a:rPr>
              <a:t>ME</a:t>
            </a:r>
            <a:r>
              <a:rPr b="1" lang="ko" sz="24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b="1" lang="ko" sz="2400">
                <a:latin typeface="Lato"/>
                <a:ea typeface="Lato"/>
                <a:cs typeface="Lato"/>
                <a:sym typeface="Lato"/>
              </a:rPr>
              <a:t>BER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	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Join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	회원가입 페이지에서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중복여부 확인 후 가입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	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	Login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		아이디와 비밀번호 여부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확인 후 로그인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	Modify / Delete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		수정 페이지에서 회원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정보 수정 및 탈퇴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3" name="Google Shape;173;p20"/>
          <p:cNvCxnSpPr/>
          <p:nvPr/>
        </p:nvCxnSpPr>
        <p:spPr>
          <a:xfrm>
            <a:off x="2015576" y="1556500"/>
            <a:ext cx="1358400" cy="93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0"/>
          <p:cNvCxnSpPr/>
          <p:nvPr/>
        </p:nvCxnSpPr>
        <p:spPr>
          <a:xfrm>
            <a:off x="1282200" y="1910967"/>
            <a:ext cx="266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651" y="897800"/>
            <a:ext cx="3205714" cy="530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050" y="819638"/>
            <a:ext cx="3638550" cy="54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30700" y="1120493"/>
            <a:ext cx="3709200" cy="48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latin typeface="Lato"/>
                <a:ea typeface="Lato"/>
                <a:cs typeface="Lato"/>
                <a:sym typeface="Lato"/>
              </a:rPr>
              <a:t>A</a:t>
            </a:r>
            <a:r>
              <a:rPr b="1" lang="ko" sz="24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b="1" lang="ko" sz="2400">
                <a:latin typeface="Lato"/>
                <a:ea typeface="Lato"/>
                <a:cs typeface="Lato"/>
                <a:sym typeface="Lato"/>
              </a:rPr>
              <a:t>MIN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	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새로운 이모티콘이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등록 가능한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관리자 전용 페이지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2" name="Google Shape;182;p21"/>
          <p:cNvCxnSpPr/>
          <p:nvPr/>
        </p:nvCxnSpPr>
        <p:spPr>
          <a:xfrm>
            <a:off x="2015576" y="1556500"/>
            <a:ext cx="1358400" cy="93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1"/>
          <p:cNvCxnSpPr/>
          <p:nvPr/>
        </p:nvCxnSpPr>
        <p:spPr>
          <a:xfrm>
            <a:off x="1282200" y="1910967"/>
            <a:ext cx="266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475" y="762750"/>
            <a:ext cx="3220825" cy="55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