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x="9144000" cy="6858000" type="screen4x3"/>
  <p:notesSz cx="7559675" cy="106918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6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358200"/>
            <a:ext cx="8226720" cy="1341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굴림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358200"/>
            <a:ext cx="8226720" cy="1341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굴림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358200"/>
            <a:ext cx="8226720" cy="1341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굴림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358200"/>
            <a:ext cx="8226720" cy="1341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굴림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굴림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358200"/>
            <a:ext cx="8226720" cy="1341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굴림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358200"/>
            <a:ext cx="8226720" cy="1341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굴림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358200"/>
            <a:ext cx="8226720" cy="1341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굴림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457200" y="358200"/>
            <a:ext cx="8226720" cy="62175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굴림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358200"/>
            <a:ext cx="8226720" cy="1341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굴림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358200"/>
            <a:ext cx="8226720" cy="1341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굴림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굴림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358200"/>
            <a:ext cx="8226720" cy="1341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굴림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358200"/>
            <a:ext cx="8226720" cy="1341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굴림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358200"/>
            <a:ext cx="8226720" cy="1341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굴림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358200"/>
            <a:ext cx="8226720" cy="1341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굴림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358200"/>
            <a:ext cx="8226720" cy="1341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굴림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358200"/>
            <a:ext cx="8226720" cy="1341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굴림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굴림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358200"/>
            <a:ext cx="8226720" cy="1341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굴림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358200"/>
            <a:ext cx="8226720" cy="1341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굴림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358200"/>
            <a:ext cx="8226720" cy="1341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굴림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358200"/>
            <a:ext cx="8226720" cy="1341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굴림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ubTitle"/>
          </p:nvPr>
        </p:nvSpPr>
        <p:spPr>
          <a:xfrm>
            <a:off x="457200" y="358200"/>
            <a:ext cx="8226720" cy="62175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굴림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358200"/>
            <a:ext cx="8226720" cy="1341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굴림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358200"/>
            <a:ext cx="8226720" cy="1341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굴림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358200"/>
            <a:ext cx="8226720" cy="1341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굴림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358200"/>
            <a:ext cx="8226720" cy="1341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굴림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358200"/>
            <a:ext cx="8226720" cy="1341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굴림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358200"/>
            <a:ext cx="8226720" cy="1341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굴림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11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12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358200"/>
            <a:ext cx="8226720" cy="1341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굴림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굴림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358200"/>
            <a:ext cx="8226720" cy="1341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굴림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358200"/>
            <a:ext cx="8226720" cy="1341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굴림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358200"/>
            <a:ext cx="8226720" cy="1341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굴림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358200"/>
            <a:ext cx="8226720" cy="1341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굴림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subTitle"/>
          </p:nvPr>
        </p:nvSpPr>
        <p:spPr>
          <a:xfrm>
            <a:off x="457200" y="358200"/>
            <a:ext cx="8226720" cy="62175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굴림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358200"/>
            <a:ext cx="8226720" cy="1341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굴림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358200"/>
            <a:ext cx="8226720" cy="1341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굴림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358200"/>
            <a:ext cx="8226720" cy="1341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굴림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358200"/>
            <a:ext cx="8226720" cy="1341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굴림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358200"/>
            <a:ext cx="8226720" cy="1341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굴림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15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358200"/>
            <a:ext cx="8226720" cy="1341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굴림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15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15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16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358200"/>
            <a:ext cx="8226720" cy="1341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굴림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358200"/>
            <a:ext cx="8226720" cy="62175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굴림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358200"/>
            <a:ext cx="8226720" cy="1341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굴림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358200"/>
            <a:ext cx="8226720" cy="1341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굴림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358200"/>
            <a:ext cx="8226720" cy="1341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굴림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"/>
          <p:cNvSpPr/>
          <p:nvPr/>
        </p:nvSpPr>
        <p:spPr>
          <a:xfrm>
            <a:off x="0" y="220680"/>
            <a:ext cx="9141120" cy="2257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CustomShape 2"/>
          <p:cNvSpPr/>
          <p:nvPr/>
        </p:nvSpPr>
        <p:spPr>
          <a:xfrm>
            <a:off x="0" y="0"/>
            <a:ext cx="9141120" cy="362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Line 3"/>
          <p:cNvSpPr/>
          <p:nvPr/>
        </p:nvSpPr>
        <p:spPr>
          <a:xfrm>
            <a:off x="685800" y="3398400"/>
            <a:ext cx="7848360" cy="1440"/>
          </a:xfrm>
          <a:prstGeom prst="line">
            <a:avLst/>
          </a:prstGeom>
          <a:ln w="19080">
            <a:solidFill>
              <a:schemeClr val="tx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굴림"/>
              </a:rPr>
              <a:t>제목 텍스트의 서식을 편집하려면 클릭하십시오.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굴림"/>
              </a:rPr>
              <a:t>개요 텍스트의 서식을 편집하려면 클릭하십시오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굴림"/>
              </a:rPr>
              <a:t>2번째 개요 수준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굴림"/>
              </a:rPr>
              <a:t>3번째 개요 수준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굴림"/>
              </a:rPr>
              <a:t>4번째 개요 수준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굴림"/>
              </a:rPr>
              <a:t>5번째 개요 수준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굴림"/>
              </a:rPr>
              <a:t>6번째 개요 수준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굴림"/>
              </a:rPr>
              <a:t>7번째 개요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0" y="220680"/>
            <a:ext cx="9141120" cy="2257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CustomShape 2"/>
          <p:cNvSpPr/>
          <p:nvPr/>
        </p:nvSpPr>
        <p:spPr>
          <a:xfrm>
            <a:off x="0" y="0"/>
            <a:ext cx="9141120" cy="362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굴림"/>
              </a:rPr>
              <a:t>제목 텍스트의 서식을 편집하려면 클릭하십시오.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굴림"/>
              </a:rPr>
              <a:t>개요 텍스트의 서식을 편집하려면 클릭하십시오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굴림"/>
              </a:rPr>
              <a:t>2번째 개요 수준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굴림"/>
              </a:rPr>
              <a:t>3번째 개요 수준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굴림"/>
              </a:rPr>
              <a:t>4번째 개요 수준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굴림"/>
              </a:rPr>
              <a:t>5번째 개요 수준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굴림"/>
              </a:rPr>
              <a:t>6번째 개요 수준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굴림"/>
              </a:rPr>
              <a:t>7번째 개요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0" y="220680"/>
            <a:ext cx="9141120" cy="2257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CustomShape 2"/>
          <p:cNvSpPr/>
          <p:nvPr/>
        </p:nvSpPr>
        <p:spPr>
          <a:xfrm>
            <a:off x="0" y="0"/>
            <a:ext cx="9141120" cy="362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PlaceHolder 3"/>
          <p:cNvSpPr>
            <a:spLocks noGrp="1"/>
          </p:cNvSpPr>
          <p:nvPr>
            <p:ph type="title"/>
          </p:nvPr>
        </p:nvSpPr>
        <p:spPr>
          <a:xfrm>
            <a:off x="457200" y="358200"/>
            <a:ext cx="8226720" cy="1341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US" sz="1800" b="0" strike="noStrike" spc="-1">
                <a:latin typeface="굴림"/>
              </a:rPr>
              <a:t>제목 텍스트의 서식을 편집하려면 클릭하십시오.</a:t>
            </a: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굴림"/>
              </a:rPr>
              <a:t>개요 텍스트의 서식을 편집하려면 클릭하십시오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굴림"/>
              </a:rPr>
              <a:t>2번째 개요 수준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굴림"/>
              </a:rPr>
              <a:t>3번째 개요 수준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굴림"/>
              </a:rPr>
              <a:t>4번째 개요 수준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굴림"/>
              </a:rPr>
              <a:t>5번째 개요 수준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굴림"/>
              </a:rPr>
              <a:t>6번째 개요 수준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굴림"/>
              </a:rPr>
              <a:t>7번째 개요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0" y="220680"/>
            <a:ext cx="9141120" cy="2257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CustomShape 2"/>
          <p:cNvSpPr/>
          <p:nvPr/>
        </p:nvSpPr>
        <p:spPr>
          <a:xfrm>
            <a:off x="0" y="0"/>
            <a:ext cx="9141120" cy="362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PlaceHolder 3"/>
          <p:cNvSpPr>
            <a:spLocks noGrp="1"/>
          </p:cNvSpPr>
          <p:nvPr>
            <p:ph type="title"/>
          </p:nvPr>
        </p:nvSpPr>
        <p:spPr>
          <a:xfrm>
            <a:off x="457200" y="358200"/>
            <a:ext cx="8226720" cy="1341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US" sz="1800" b="0" strike="noStrike" spc="-1">
                <a:latin typeface="굴림"/>
              </a:rPr>
              <a:t>제목 텍스트의 서식을 편집하려면 클릭하십시오.</a:t>
            </a: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굴림"/>
              </a:rPr>
              <a:t>개요 텍스트의 서식을 편집하려면 클릭하십시오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굴림"/>
              </a:rPr>
              <a:t>2번째 개요 수준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굴림"/>
              </a:rPr>
              <a:t>3번째 개요 수준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굴림"/>
              </a:rPr>
              <a:t>4번째 개요 수준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굴림"/>
              </a:rPr>
              <a:t>5번째 개요 수준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굴림"/>
              </a:rPr>
              <a:t>6번째 개요 수준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굴림"/>
              </a:rPr>
              <a:t>7번째 개요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그림 160"/>
          <p:cNvPicPr/>
          <p:nvPr/>
        </p:nvPicPr>
        <p:blipFill>
          <a:blip r:embed="rId2"/>
          <a:stretch/>
        </p:blipFill>
        <p:spPr>
          <a:xfrm>
            <a:off x="0" y="360000"/>
            <a:ext cx="9144000" cy="6498000"/>
          </a:xfrm>
          <a:prstGeom prst="rect">
            <a:avLst/>
          </a:prstGeom>
          <a:ln>
            <a:noFill/>
          </a:ln>
        </p:spPr>
      </p:pic>
      <p:sp>
        <p:nvSpPr>
          <p:cNvPr id="162" name="CustomShape 1"/>
          <p:cNvSpPr/>
          <p:nvPr/>
        </p:nvSpPr>
        <p:spPr>
          <a:xfrm>
            <a:off x="3744000" y="5904000"/>
            <a:ext cx="5325480" cy="42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1" strike="noStrike" cap="all" spc="-100">
                <a:solidFill>
                  <a:srgbClr val="1C1C1C"/>
                </a:solidFill>
                <a:latin typeface="나눔고딕코딩"/>
                <a:ea typeface="나눔고딕코딩"/>
              </a:rPr>
              <a:t>3조 : 도서대여 관리프로그램 </a:t>
            </a:r>
            <a:r>
              <a:t/>
            </a:r>
            <a:br/>
            <a:r>
              <a:t/>
            </a:r>
            <a:br/>
            <a:r>
              <a:rPr lang="en-US" sz="2000" b="0" strike="noStrike" cap="all" spc="-100">
                <a:solidFill>
                  <a:srgbClr val="000000"/>
                </a:solidFill>
                <a:latin typeface="나눔고딕코딩"/>
                <a:ea typeface="나눔고딕코딩"/>
              </a:rPr>
              <a:t>임종원,정나리,박신종,변지산,전상헌,정기쁨</a:t>
            </a:r>
            <a:endParaRPr lang="en-US" sz="2000" b="0" strike="noStrike" spc="-1">
              <a:latin typeface="굴림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72000" y="576000"/>
            <a:ext cx="7845840" cy="142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5400" b="1" strike="noStrike" cap="all" spc="-100">
                <a:solidFill>
                  <a:srgbClr val="D2533C"/>
                </a:solidFill>
                <a:latin typeface="나눔고딕코딩"/>
                <a:ea typeface="나눔고딕코딩"/>
              </a:rPr>
              <a:t>Book rental</a:t>
            </a:r>
            <a:endParaRPr lang="en-US" sz="5400" b="0" strike="noStrike" spc="-1">
              <a:latin typeface="굴림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457200" y="533520"/>
            <a:ext cx="8226720" cy="98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spc="-100">
                <a:solidFill>
                  <a:srgbClr val="D2533C"/>
                </a:solidFill>
                <a:latin typeface="나눔고딕코딩"/>
                <a:ea typeface="나눔고딕코딩"/>
              </a:rPr>
              <a:t>UI &amp; 기능</a:t>
            </a:r>
            <a:r>
              <a:t/>
            </a:r>
            <a:br/>
            <a:r>
              <a:rPr lang="en-US" sz="3600" b="1" strike="noStrike" spc="-100">
                <a:solidFill>
                  <a:srgbClr val="D2533C"/>
                </a:solidFill>
                <a:latin typeface="나눔고딕코딩"/>
                <a:ea typeface="나눔고딕코딩"/>
              </a:rPr>
              <a:t>도서대여,예약</a:t>
            </a:r>
            <a:endParaRPr lang="en-US" sz="3600" b="0" strike="noStrike" spc="-1">
              <a:latin typeface="굴림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457200" y="533520"/>
            <a:ext cx="8226720" cy="98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spc="-100">
                <a:solidFill>
                  <a:srgbClr val="D2533C"/>
                </a:solidFill>
                <a:latin typeface="나눔고딕코딩"/>
                <a:ea typeface="나눔고딕코딩"/>
              </a:rPr>
              <a:t>UI &amp; 기능</a:t>
            </a:r>
            <a:r>
              <a:t/>
            </a:r>
            <a:br/>
            <a:r>
              <a:rPr lang="en-US" sz="3600" b="1" strike="noStrike" spc="-100">
                <a:solidFill>
                  <a:srgbClr val="D2533C"/>
                </a:solidFill>
                <a:latin typeface="나눔고딕코딩"/>
                <a:ea typeface="나눔고딕코딩"/>
              </a:rPr>
              <a:t>도서대여</a:t>
            </a:r>
            <a:endParaRPr lang="en-US" sz="3600" b="0" strike="noStrike" spc="-1">
              <a:latin typeface="굴림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457200" y="533520"/>
            <a:ext cx="8226720" cy="98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spc="-100">
                <a:solidFill>
                  <a:srgbClr val="D2533C"/>
                </a:solidFill>
                <a:latin typeface="나눔고딕코딩"/>
                <a:ea typeface="나눔고딕코딩"/>
              </a:rPr>
              <a:t>UI &amp; 기능</a:t>
            </a:r>
            <a:r>
              <a:t/>
            </a:r>
            <a:br/>
            <a:r>
              <a:rPr lang="en-US" sz="3600" b="1" strike="noStrike" spc="-100">
                <a:solidFill>
                  <a:srgbClr val="D2533C"/>
                </a:solidFill>
                <a:latin typeface="나눔고딕코딩"/>
                <a:ea typeface="나눔고딕코딩"/>
              </a:rPr>
              <a:t>도서예약</a:t>
            </a:r>
            <a:endParaRPr lang="en-US" sz="3600" b="0" strike="noStrike" spc="-1">
              <a:latin typeface="굴림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457200" y="533520"/>
            <a:ext cx="8226720" cy="98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spc="-100">
                <a:solidFill>
                  <a:srgbClr val="D2533C"/>
                </a:solidFill>
                <a:latin typeface="나눔고딕코딩"/>
                <a:ea typeface="나눔고딕코딩"/>
              </a:rPr>
              <a:t>UI &amp; 기능</a:t>
            </a:r>
            <a:r>
              <a:t/>
            </a:r>
            <a:br/>
            <a:r>
              <a:rPr lang="en-US" sz="3600" b="1" strike="noStrike" spc="-100">
                <a:solidFill>
                  <a:srgbClr val="D2533C"/>
                </a:solidFill>
                <a:latin typeface="나눔고딕코딩"/>
                <a:ea typeface="나눔고딕코딩"/>
              </a:rPr>
              <a:t>도서반납</a:t>
            </a:r>
            <a:endParaRPr lang="en-US" sz="3600" b="0" strike="noStrike" spc="-1">
              <a:latin typeface="굴림"/>
            </a:endParaRPr>
          </a:p>
        </p:txBody>
      </p:sp>
      <p:sp>
        <p:nvSpPr>
          <p:cNvPr id="198" name="CustomShape 2"/>
          <p:cNvSpPr/>
          <p:nvPr/>
        </p:nvSpPr>
        <p:spPr>
          <a:xfrm>
            <a:off x="4176000" y="3818520"/>
            <a:ext cx="861480" cy="501480"/>
          </a:xfrm>
          <a:custGeom>
            <a:avLst/>
            <a:gdLst/>
            <a:ahLst/>
            <a:cxnLst/>
            <a:rect l="l" t="t" r="r" b="b"/>
            <a:pathLst>
              <a:path w="2402" h="1401">
                <a:moveTo>
                  <a:pt x="0" y="350"/>
                </a:moveTo>
                <a:lnTo>
                  <a:pt x="1800" y="350"/>
                </a:lnTo>
                <a:lnTo>
                  <a:pt x="1800" y="0"/>
                </a:lnTo>
                <a:lnTo>
                  <a:pt x="2401" y="700"/>
                </a:lnTo>
                <a:lnTo>
                  <a:pt x="1800" y="1400"/>
                </a:lnTo>
                <a:lnTo>
                  <a:pt x="1800" y="1050"/>
                </a:lnTo>
                <a:lnTo>
                  <a:pt x="0" y="1050"/>
                </a:lnTo>
                <a:lnTo>
                  <a:pt x="0" y="35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9" name="CustomShape 3"/>
          <p:cNvSpPr/>
          <p:nvPr/>
        </p:nvSpPr>
        <p:spPr>
          <a:xfrm>
            <a:off x="3936240" y="3544200"/>
            <a:ext cx="1399320" cy="2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BF0041"/>
                </a:solidFill>
                <a:latin typeface="굴림"/>
                <a:ea typeface="DejaVu Sans"/>
              </a:rPr>
              <a:t>선택,전체 반납 클릭</a:t>
            </a:r>
            <a:endParaRPr lang="en-US" sz="1000" b="0" strike="noStrike" spc="-1">
              <a:latin typeface="굴림"/>
            </a:endParaRPr>
          </a:p>
        </p:txBody>
      </p:sp>
      <p:pic>
        <p:nvPicPr>
          <p:cNvPr id="200" name="그림 199"/>
          <p:cNvPicPr/>
          <p:nvPr/>
        </p:nvPicPr>
        <p:blipFill>
          <a:blip r:embed="rId2"/>
          <a:stretch/>
        </p:blipFill>
        <p:spPr>
          <a:xfrm>
            <a:off x="245880" y="1944000"/>
            <a:ext cx="3714120" cy="4411080"/>
          </a:xfrm>
          <a:prstGeom prst="rect">
            <a:avLst/>
          </a:prstGeom>
          <a:ln>
            <a:noFill/>
          </a:ln>
        </p:spPr>
      </p:pic>
      <p:pic>
        <p:nvPicPr>
          <p:cNvPr id="201" name="그림 200"/>
          <p:cNvPicPr/>
          <p:nvPr/>
        </p:nvPicPr>
        <p:blipFill>
          <a:blip r:embed="rId3"/>
          <a:stretch/>
        </p:blipFill>
        <p:spPr>
          <a:xfrm>
            <a:off x="5193360" y="1800000"/>
            <a:ext cx="3878640" cy="4536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457200" y="2997000"/>
            <a:ext cx="8226720" cy="98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400" b="1" strike="noStrike" spc="-100">
                <a:solidFill>
                  <a:srgbClr val="D2533C"/>
                </a:solidFill>
                <a:latin typeface="나눔고딕코딩"/>
                <a:ea typeface="나눔고딕코딩"/>
              </a:rPr>
              <a:t>프로그램 시연</a:t>
            </a:r>
            <a:endParaRPr lang="en-US" sz="4400" b="0" strike="noStrike" spc="-1">
              <a:latin typeface="굴림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457200" y="2997000"/>
            <a:ext cx="8226720" cy="98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6000" b="0" strike="noStrike" spc="-100">
                <a:solidFill>
                  <a:srgbClr val="D2533C"/>
                </a:solidFill>
                <a:latin typeface="Arial"/>
                <a:ea typeface="나눔고딕코딩"/>
              </a:rPr>
              <a:t>Q &amp; A</a:t>
            </a:r>
            <a:endParaRPr lang="en-US" sz="6000" b="0" strike="noStrike" spc="-1">
              <a:latin typeface="굴림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457200" y="2997000"/>
            <a:ext cx="8226720" cy="98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400" b="1" strike="noStrike" spc="-100">
                <a:solidFill>
                  <a:srgbClr val="D2533C"/>
                </a:solidFill>
                <a:latin typeface="나눔고딕코딩"/>
                <a:ea typeface="나눔고딕코딩"/>
              </a:rPr>
              <a:t>감사합니다</a:t>
            </a:r>
            <a:endParaRPr lang="en-US" sz="4400" b="0" strike="noStrike" spc="-1">
              <a:latin typeface="굴림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457200" y="533520"/>
            <a:ext cx="8226720" cy="98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00">
                <a:solidFill>
                  <a:srgbClr val="D2533C"/>
                </a:solidFill>
                <a:latin typeface="나눔고딕코딩"/>
                <a:ea typeface="나눔고딕코딩"/>
              </a:rPr>
              <a:t>목차</a:t>
            </a:r>
            <a:endParaRPr lang="en-US" sz="4000" b="0" strike="noStrike" spc="-1">
              <a:latin typeface="굴림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457200" y="1432440"/>
            <a:ext cx="8226720" cy="487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182880" indent="-180000">
              <a:lnSpc>
                <a:spcPct val="250000"/>
              </a:lnSpc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4000" b="1" strike="noStrike" spc="-1">
                <a:solidFill>
                  <a:srgbClr val="292934"/>
                </a:solidFill>
                <a:latin typeface="나눔고딕코딩"/>
                <a:ea typeface="나눔고딕코딩"/>
              </a:rPr>
              <a:t>프로그램 소개</a:t>
            </a:r>
            <a:endParaRPr lang="en-US" sz="4000" b="0" strike="noStrike" spc="-1">
              <a:latin typeface="굴림"/>
            </a:endParaRPr>
          </a:p>
          <a:p>
            <a:pPr marL="182880" indent="-180000">
              <a:lnSpc>
                <a:spcPct val="250000"/>
              </a:lnSpc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4000" b="1" strike="noStrike" spc="-1">
                <a:solidFill>
                  <a:srgbClr val="292934"/>
                </a:solidFill>
                <a:latin typeface="나눔고딕코딩"/>
                <a:ea typeface="나눔고딕코딩"/>
              </a:rPr>
              <a:t>Class 구성</a:t>
            </a:r>
            <a:endParaRPr lang="en-US" sz="4000" b="0" strike="noStrike" spc="-1">
              <a:latin typeface="굴림"/>
            </a:endParaRPr>
          </a:p>
          <a:p>
            <a:pPr marL="182880" indent="-180000">
              <a:lnSpc>
                <a:spcPct val="250000"/>
              </a:lnSpc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4000" b="1" strike="noStrike" spc="-1">
                <a:solidFill>
                  <a:srgbClr val="292934"/>
                </a:solidFill>
                <a:latin typeface="나눔고딕코딩"/>
                <a:ea typeface="나눔고딕코딩"/>
              </a:rPr>
              <a:t> UI &amp; 기능</a:t>
            </a:r>
            <a:endParaRPr lang="en-US" sz="4000" b="0" strike="noStrike" spc="-1">
              <a:latin typeface="굴림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457200" y="533520"/>
            <a:ext cx="8226720" cy="98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00">
                <a:solidFill>
                  <a:srgbClr val="D2533C"/>
                </a:solidFill>
                <a:latin typeface="나눔고딕코딩"/>
                <a:ea typeface="나눔고딕코딩"/>
              </a:rPr>
              <a:t>프로그램 소개</a:t>
            </a:r>
            <a:endParaRPr lang="en-US" sz="4000" b="0" strike="noStrike" spc="-1">
              <a:latin typeface="굴림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410760" y="1603440"/>
            <a:ext cx="8226720" cy="487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292934"/>
                </a:solidFill>
                <a:latin typeface="Arial"/>
                <a:ea typeface="DejaVu Sans"/>
              </a:rPr>
              <a:t>기존 도서관 홈페이지를 밴치마킹하였으며, </a:t>
            </a:r>
            <a:endParaRPr lang="en-US" sz="2400" b="0" strike="noStrike" spc="-1">
              <a:latin typeface="굴림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292934"/>
                </a:solidFill>
                <a:latin typeface="Arial"/>
                <a:ea typeface="DejaVu Sans"/>
              </a:rPr>
              <a:t>로그인 후 도서 정보를 확인하여 대여와 반납을 </a:t>
            </a:r>
            <a:endParaRPr lang="en-US" sz="2400" b="0" strike="noStrike" spc="-1">
              <a:latin typeface="굴림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292934"/>
                </a:solidFill>
                <a:latin typeface="Arial"/>
                <a:ea typeface="DejaVu Sans"/>
              </a:rPr>
              <a:t>도와주는 프로그램</a:t>
            </a:r>
            <a:endParaRPr lang="en-US" sz="2400" b="0" strike="noStrike" spc="-1">
              <a:latin typeface="굴림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432000" y="377640"/>
            <a:ext cx="8226720" cy="98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00">
                <a:solidFill>
                  <a:srgbClr val="D2533C"/>
                </a:solidFill>
                <a:latin typeface="나눔고딕코딩"/>
                <a:ea typeface="나눔고딕코딩"/>
              </a:rPr>
              <a:t>Class 구성</a:t>
            </a:r>
            <a:endParaRPr lang="en-US" sz="4000" b="0" strike="noStrike" spc="-1">
              <a:latin typeface="굴림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1080000" y="2088360"/>
            <a:ext cx="1653120" cy="573120"/>
          </a:xfrm>
          <a:prstGeom prst="roundRect">
            <a:avLst>
              <a:gd name="adj" fmla="val 16667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500" b="0" strike="noStrike" spc="-1">
                <a:solidFill>
                  <a:srgbClr val="FFFFFF"/>
                </a:solidFill>
                <a:latin typeface="Arial"/>
                <a:ea typeface="DejaVu Sans"/>
              </a:rPr>
              <a:t>BookMember</a:t>
            </a:r>
            <a:endParaRPr lang="en-US" sz="1500" b="0" strike="noStrike" spc="-1">
              <a:latin typeface="굴림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1080000" y="2952000"/>
            <a:ext cx="1653480" cy="573120"/>
          </a:xfrm>
          <a:prstGeom prst="roundRect">
            <a:avLst>
              <a:gd name="adj" fmla="val 16667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500" b="0" strike="noStrike" spc="-1">
                <a:solidFill>
                  <a:srgbClr val="FFFFFF"/>
                </a:solidFill>
                <a:latin typeface="Arial"/>
                <a:ea typeface="DejaVu Sans"/>
              </a:rPr>
              <a:t>Book</a:t>
            </a:r>
            <a:endParaRPr lang="en-US" sz="1500" b="0" strike="noStrike" spc="-1">
              <a:latin typeface="굴림"/>
            </a:endParaRPr>
          </a:p>
        </p:txBody>
      </p:sp>
      <p:sp>
        <p:nvSpPr>
          <p:cNvPr id="171" name="CustomShape 4"/>
          <p:cNvSpPr/>
          <p:nvPr/>
        </p:nvSpPr>
        <p:spPr>
          <a:xfrm>
            <a:off x="1080000" y="3816000"/>
            <a:ext cx="1653480" cy="573120"/>
          </a:xfrm>
          <a:prstGeom prst="roundRect">
            <a:avLst>
              <a:gd name="adj" fmla="val 16667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500" b="0" strike="noStrike" spc="-1">
                <a:solidFill>
                  <a:srgbClr val="FFFFFF"/>
                </a:solidFill>
                <a:latin typeface="Arial"/>
                <a:ea typeface="DejaVu Sans"/>
              </a:rPr>
              <a:t>Borrow_Book</a:t>
            </a:r>
            <a:endParaRPr lang="en-US" sz="1500" b="0" strike="noStrike" spc="-1">
              <a:latin typeface="굴림"/>
            </a:endParaRPr>
          </a:p>
        </p:txBody>
      </p:sp>
      <p:sp>
        <p:nvSpPr>
          <p:cNvPr id="172" name="CustomShape 5"/>
          <p:cNvSpPr/>
          <p:nvPr/>
        </p:nvSpPr>
        <p:spPr>
          <a:xfrm>
            <a:off x="1080000" y="4680360"/>
            <a:ext cx="1653120" cy="573120"/>
          </a:xfrm>
          <a:prstGeom prst="roundRect">
            <a:avLst>
              <a:gd name="adj" fmla="val 16667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500" b="0" strike="noStrike" spc="-1" dirty="0" err="1" smtClean="0">
                <a:solidFill>
                  <a:srgbClr val="FFFFFF"/>
                </a:solidFill>
                <a:latin typeface="Arial"/>
                <a:ea typeface="DejaVu Sans"/>
              </a:rPr>
              <a:t>Re</a:t>
            </a:r>
            <a:r>
              <a:rPr lang="en-US" sz="1500" spc="-1" dirty="0" err="1" smtClean="0">
                <a:solidFill>
                  <a:srgbClr val="FFFFFF"/>
                </a:solidFill>
                <a:latin typeface="Arial"/>
                <a:ea typeface="DejaVu Sans"/>
              </a:rPr>
              <a:t>turn</a:t>
            </a:r>
            <a:r>
              <a:rPr lang="en-US" sz="1500" b="0" strike="noStrike" spc="-1" dirty="0" err="1" smtClean="0">
                <a:solidFill>
                  <a:srgbClr val="FFFFFF"/>
                </a:solidFill>
                <a:latin typeface="Arial"/>
                <a:ea typeface="DejaVu Sans"/>
              </a:rPr>
              <a:t>_Book</a:t>
            </a:r>
            <a:endParaRPr lang="en-US" sz="1500" b="0" strike="noStrike" spc="-1" dirty="0">
              <a:latin typeface="굴림"/>
            </a:endParaRPr>
          </a:p>
        </p:txBody>
      </p:sp>
      <p:sp>
        <p:nvSpPr>
          <p:cNvPr id="173" name="CustomShape 6"/>
          <p:cNvSpPr/>
          <p:nvPr/>
        </p:nvSpPr>
        <p:spPr>
          <a:xfrm>
            <a:off x="3528000" y="2088360"/>
            <a:ext cx="1725480" cy="573120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500" b="0" strike="noStrike" spc="-1">
                <a:solidFill>
                  <a:srgbClr val="FFFFFF"/>
                </a:solidFill>
                <a:latin typeface="Arial"/>
                <a:ea typeface="DejaVu Sans"/>
              </a:rPr>
              <a:t>BookMemberDao</a:t>
            </a:r>
            <a:endParaRPr lang="en-US" sz="1500" b="0" strike="noStrike" spc="-1">
              <a:latin typeface="굴림"/>
            </a:endParaRPr>
          </a:p>
        </p:txBody>
      </p:sp>
      <p:sp>
        <p:nvSpPr>
          <p:cNvPr id="174" name="CustomShape 7"/>
          <p:cNvSpPr/>
          <p:nvPr/>
        </p:nvSpPr>
        <p:spPr>
          <a:xfrm>
            <a:off x="3528000" y="2952360"/>
            <a:ext cx="1725480" cy="573120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500" b="0" strike="noStrike" spc="-1">
                <a:solidFill>
                  <a:srgbClr val="FFFFFF"/>
                </a:solidFill>
                <a:latin typeface="Arial"/>
                <a:ea typeface="DejaVu Sans"/>
              </a:rPr>
              <a:t>BookDao</a:t>
            </a:r>
            <a:endParaRPr lang="en-US" sz="1500" b="0" strike="noStrike" spc="-1">
              <a:latin typeface="굴림"/>
            </a:endParaRPr>
          </a:p>
        </p:txBody>
      </p:sp>
      <p:sp>
        <p:nvSpPr>
          <p:cNvPr id="175" name="CustomShape 8"/>
          <p:cNvSpPr/>
          <p:nvPr/>
        </p:nvSpPr>
        <p:spPr>
          <a:xfrm>
            <a:off x="3528000" y="3816000"/>
            <a:ext cx="1725480" cy="573120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Borrow_BookDao</a:t>
            </a:r>
            <a:endParaRPr lang="en-US" sz="1400" b="0" strike="noStrike" spc="-1">
              <a:latin typeface="굴림"/>
            </a:endParaRPr>
          </a:p>
        </p:txBody>
      </p:sp>
      <p:sp>
        <p:nvSpPr>
          <p:cNvPr id="176" name="CustomShape 9"/>
          <p:cNvSpPr/>
          <p:nvPr/>
        </p:nvSpPr>
        <p:spPr>
          <a:xfrm>
            <a:off x="3528000" y="4680000"/>
            <a:ext cx="1725480" cy="573120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strike="noStrike" spc="-1" dirty="0" err="1" smtClean="0">
                <a:solidFill>
                  <a:srgbClr val="FFFFFF"/>
                </a:solidFill>
                <a:latin typeface="Arial"/>
                <a:ea typeface="DejaVu Sans"/>
              </a:rPr>
              <a:t>Return_BookDao</a:t>
            </a:r>
            <a:endParaRPr lang="en-US" sz="1400" b="0" strike="noStrike" spc="-1" dirty="0">
              <a:latin typeface="굴림"/>
            </a:endParaRPr>
          </a:p>
        </p:txBody>
      </p:sp>
      <p:sp>
        <p:nvSpPr>
          <p:cNvPr id="177" name="CustomShape 10"/>
          <p:cNvSpPr/>
          <p:nvPr/>
        </p:nvSpPr>
        <p:spPr>
          <a:xfrm>
            <a:off x="5976000" y="2088000"/>
            <a:ext cx="2733480" cy="57312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47534C"/>
                </a:solidFill>
                <a:latin typeface="Arial"/>
                <a:ea typeface="DejaVu Sans"/>
              </a:rPr>
              <a:t>BookMemberService</a:t>
            </a:r>
            <a:endParaRPr lang="en-US" sz="1800" b="0" strike="noStrike" spc="-1">
              <a:latin typeface="굴림"/>
            </a:endParaRPr>
          </a:p>
        </p:txBody>
      </p:sp>
      <p:sp>
        <p:nvSpPr>
          <p:cNvPr id="178" name="CustomShape 11"/>
          <p:cNvSpPr/>
          <p:nvPr/>
        </p:nvSpPr>
        <p:spPr>
          <a:xfrm>
            <a:off x="1578960" y="1579320"/>
            <a:ext cx="5104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47534C"/>
                </a:solidFill>
                <a:latin typeface="Arial"/>
                <a:ea typeface="DejaVu Sans"/>
              </a:rPr>
              <a:t>VO</a:t>
            </a:r>
            <a:endParaRPr lang="en-US" sz="1800" b="0" strike="noStrike" spc="-1">
              <a:latin typeface="굴림"/>
            </a:endParaRPr>
          </a:p>
        </p:txBody>
      </p:sp>
      <p:sp>
        <p:nvSpPr>
          <p:cNvPr id="179" name="CustomShape 12"/>
          <p:cNvSpPr/>
          <p:nvPr/>
        </p:nvSpPr>
        <p:spPr>
          <a:xfrm>
            <a:off x="4080600" y="1579320"/>
            <a:ext cx="6750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47534C"/>
                </a:solidFill>
                <a:latin typeface="Arial"/>
                <a:ea typeface="DejaVu Sans"/>
              </a:rPr>
              <a:t>DAO</a:t>
            </a:r>
            <a:endParaRPr lang="en-US" sz="1800" b="0" strike="noStrike" spc="-1">
              <a:latin typeface="굴림"/>
            </a:endParaRPr>
          </a:p>
        </p:txBody>
      </p:sp>
      <p:sp>
        <p:nvSpPr>
          <p:cNvPr id="180" name="CustomShape 13"/>
          <p:cNvSpPr/>
          <p:nvPr/>
        </p:nvSpPr>
        <p:spPr>
          <a:xfrm>
            <a:off x="6978960" y="1584000"/>
            <a:ext cx="9399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47534C"/>
                </a:solidFill>
                <a:latin typeface="Arial"/>
                <a:ea typeface="DejaVu Sans"/>
              </a:rPr>
              <a:t>Service</a:t>
            </a:r>
            <a:endParaRPr lang="en-US" sz="1800" b="0" strike="noStrike" spc="-1">
              <a:latin typeface="굴림"/>
            </a:endParaRPr>
          </a:p>
        </p:txBody>
      </p:sp>
      <p:sp>
        <p:nvSpPr>
          <p:cNvPr id="181" name="CustomShape 14"/>
          <p:cNvSpPr/>
          <p:nvPr/>
        </p:nvSpPr>
        <p:spPr>
          <a:xfrm>
            <a:off x="5976000" y="4680000"/>
            <a:ext cx="2733480" cy="57312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 err="1" smtClean="0">
                <a:solidFill>
                  <a:srgbClr val="47534C"/>
                </a:solidFill>
                <a:latin typeface="Arial"/>
                <a:ea typeface="DejaVu Sans"/>
              </a:rPr>
              <a:t>Return_BookService</a:t>
            </a:r>
            <a:endParaRPr lang="en-US" sz="1800" b="0" strike="noStrike" spc="-1" dirty="0">
              <a:latin typeface="굴림"/>
            </a:endParaRPr>
          </a:p>
        </p:txBody>
      </p:sp>
      <p:sp>
        <p:nvSpPr>
          <p:cNvPr id="182" name="CustomShape 15"/>
          <p:cNvSpPr/>
          <p:nvPr/>
        </p:nvSpPr>
        <p:spPr>
          <a:xfrm>
            <a:off x="5976000" y="2952000"/>
            <a:ext cx="2733480" cy="57312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47534C"/>
                </a:solidFill>
                <a:latin typeface="Arial"/>
                <a:ea typeface="DejaVu Sans"/>
              </a:rPr>
              <a:t>BookService</a:t>
            </a:r>
            <a:endParaRPr lang="en-US" sz="1800" b="0" strike="noStrike" spc="-1">
              <a:latin typeface="굴림"/>
            </a:endParaRPr>
          </a:p>
        </p:txBody>
      </p:sp>
      <p:sp>
        <p:nvSpPr>
          <p:cNvPr id="183" name="CustomShape 16"/>
          <p:cNvSpPr/>
          <p:nvPr/>
        </p:nvSpPr>
        <p:spPr>
          <a:xfrm>
            <a:off x="5976000" y="3816360"/>
            <a:ext cx="2733480" cy="57312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47534C"/>
                </a:solidFill>
                <a:latin typeface="Arial"/>
                <a:ea typeface="DejaVu Sans"/>
              </a:rPr>
              <a:t>Borrow_BookService</a:t>
            </a:r>
            <a:endParaRPr lang="en-US" sz="1800" b="0" strike="noStrike" spc="-1">
              <a:latin typeface="굴림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457200" y="533520"/>
            <a:ext cx="8226720" cy="109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2700" b="0" strike="noStrike" spc="-100">
                <a:solidFill>
                  <a:srgbClr val="D2533C"/>
                </a:solidFill>
                <a:latin typeface="나눔고딕코딩"/>
                <a:ea typeface="나눔고딕코딩"/>
              </a:rPr>
              <a:t> UI &amp; 기능</a:t>
            </a:r>
            <a:r>
              <a:t/>
            </a:r>
            <a:br/>
            <a:r>
              <a:rPr lang="en-US" sz="4000" b="1" strike="noStrike" spc="-100">
                <a:solidFill>
                  <a:srgbClr val="D2533C"/>
                </a:solidFill>
                <a:latin typeface="나눔고딕코딩"/>
                <a:ea typeface="나눔고딕코딩"/>
              </a:rPr>
              <a:t>로그인</a:t>
            </a:r>
            <a:endParaRPr lang="en-US" sz="4000" b="0" strike="noStrike" spc="-1">
              <a:latin typeface="굴림"/>
            </a:endParaRPr>
          </a:p>
        </p:txBody>
      </p:sp>
      <p:pic>
        <p:nvPicPr>
          <p:cNvPr id="185" name="그림 184"/>
          <p:cNvPicPr/>
          <p:nvPr/>
        </p:nvPicPr>
        <p:blipFill>
          <a:blip r:embed="rId2"/>
          <a:stretch/>
        </p:blipFill>
        <p:spPr>
          <a:xfrm>
            <a:off x="1522800" y="1626120"/>
            <a:ext cx="5677200" cy="4810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457200" y="533520"/>
            <a:ext cx="8226720" cy="109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2700" b="0" strike="noStrike" spc="-100">
                <a:solidFill>
                  <a:srgbClr val="D2533C"/>
                </a:solidFill>
                <a:latin typeface="나눔고딕코딩"/>
                <a:ea typeface="나눔고딕코딩"/>
              </a:rPr>
              <a:t>UI &amp; 기능</a:t>
            </a:r>
            <a:r>
              <a:t/>
            </a:r>
            <a:br/>
            <a:r>
              <a:rPr lang="en-US" sz="4400" b="1" strike="noStrike" spc="-100">
                <a:solidFill>
                  <a:srgbClr val="D2533C"/>
                </a:solidFill>
                <a:latin typeface="나눔고딕코딩"/>
                <a:ea typeface="나눔고딕코딩"/>
              </a:rPr>
              <a:t>회원가입</a:t>
            </a:r>
            <a:endParaRPr lang="en-US" sz="4400" b="0" strike="noStrike" spc="-1">
              <a:latin typeface="굴림"/>
            </a:endParaRPr>
          </a:p>
        </p:txBody>
      </p:sp>
      <p:pic>
        <p:nvPicPr>
          <p:cNvPr id="187" name="그림 186"/>
          <p:cNvPicPr/>
          <p:nvPr/>
        </p:nvPicPr>
        <p:blipFill>
          <a:blip r:embed="rId2"/>
          <a:stretch/>
        </p:blipFill>
        <p:spPr>
          <a:xfrm>
            <a:off x="1512000" y="1728000"/>
            <a:ext cx="5667480" cy="4905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457200" y="533520"/>
            <a:ext cx="8226720" cy="109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2700" b="0" strike="noStrike" spc="-100">
                <a:solidFill>
                  <a:srgbClr val="D2533C"/>
                </a:solidFill>
                <a:latin typeface="나눔고딕코딩"/>
                <a:ea typeface="나눔고딕코딩"/>
              </a:rPr>
              <a:t>UI &amp; 기능</a:t>
            </a:r>
            <a:r>
              <a:t/>
            </a:r>
            <a:br/>
            <a:r>
              <a:rPr lang="en-US" sz="4000" b="1" strike="noStrike" spc="-100">
                <a:solidFill>
                  <a:srgbClr val="D2533C"/>
                </a:solidFill>
                <a:latin typeface="나눔고딕코딩"/>
                <a:ea typeface="나눔고딕코딩"/>
              </a:rPr>
              <a:t>메인 </a:t>
            </a:r>
            <a:endParaRPr lang="en-US" sz="4000" b="0" strike="noStrike" spc="-1">
              <a:latin typeface="굴림"/>
            </a:endParaRPr>
          </a:p>
        </p:txBody>
      </p:sp>
      <p:pic>
        <p:nvPicPr>
          <p:cNvPr id="189" name="그림 188"/>
          <p:cNvPicPr/>
          <p:nvPr/>
        </p:nvPicPr>
        <p:blipFill>
          <a:blip r:embed="rId2"/>
          <a:stretch/>
        </p:blipFill>
        <p:spPr>
          <a:xfrm>
            <a:off x="1512000" y="1656000"/>
            <a:ext cx="5639040" cy="4781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457200" y="533520"/>
            <a:ext cx="8226720" cy="109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2700" b="0" strike="noStrike" spc="-100">
                <a:solidFill>
                  <a:srgbClr val="D2533C"/>
                </a:solidFill>
                <a:latin typeface="나눔고딕코딩"/>
                <a:ea typeface="나눔고딕코딩"/>
              </a:rPr>
              <a:t>UI &amp; 기능</a:t>
            </a:r>
            <a:r>
              <a:t/>
            </a:r>
            <a:br/>
            <a:r>
              <a:rPr lang="en-US" sz="4400" b="1" strike="noStrike" spc="-100">
                <a:solidFill>
                  <a:srgbClr val="D2533C"/>
                </a:solidFill>
                <a:latin typeface="나눔고딕코딩"/>
                <a:ea typeface="나눔고딕코딩"/>
              </a:rPr>
              <a:t>회원정보 수정</a:t>
            </a:r>
            <a:endParaRPr lang="en-US" sz="4400" b="0" strike="noStrike" spc="-1">
              <a:latin typeface="굴림"/>
            </a:endParaRPr>
          </a:p>
        </p:txBody>
      </p:sp>
      <p:pic>
        <p:nvPicPr>
          <p:cNvPr id="191" name="그림 190"/>
          <p:cNvPicPr/>
          <p:nvPr/>
        </p:nvPicPr>
        <p:blipFill>
          <a:blip r:embed="rId2"/>
          <a:stretch/>
        </p:blipFill>
        <p:spPr>
          <a:xfrm>
            <a:off x="1642320" y="1626120"/>
            <a:ext cx="5629680" cy="4896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457200" y="533520"/>
            <a:ext cx="8226720" cy="98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spc="-100">
                <a:solidFill>
                  <a:srgbClr val="D2533C"/>
                </a:solidFill>
                <a:latin typeface="나눔고딕코딩"/>
                <a:ea typeface="나눔고딕코딩"/>
              </a:rPr>
              <a:t>UI &amp; 기능</a:t>
            </a:r>
            <a:r>
              <a:t/>
            </a:r>
            <a:br/>
            <a:r>
              <a:rPr lang="en-US" sz="3600" b="1" strike="noStrike" spc="-100">
                <a:solidFill>
                  <a:srgbClr val="D2533C"/>
                </a:solidFill>
                <a:latin typeface="나눔고딕코딩"/>
                <a:ea typeface="나눔고딕코딩"/>
              </a:rPr>
              <a:t>회원</a:t>
            </a:r>
            <a:r>
              <a:rPr lang="en-US" sz="4000" b="1" strike="noStrike" spc="-100">
                <a:solidFill>
                  <a:srgbClr val="D2533C"/>
                </a:solidFill>
                <a:latin typeface="나눔고딕코딩"/>
                <a:ea typeface="나눔고딕코딩"/>
              </a:rPr>
              <a:t>탈퇴</a:t>
            </a:r>
            <a:endParaRPr lang="en-US" sz="4000" b="0" strike="noStrike" spc="-1">
              <a:latin typeface="굴림"/>
            </a:endParaRPr>
          </a:p>
        </p:txBody>
      </p:sp>
      <p:pic>
        <p:nvPicPr>
          <p:cNvPr id="193" name="그림 192"/>
          <p:cNvPicPr/>
          <p:nvPr/>
        </p:nvPicPr>
        <p:blipFill>
          <a:blip r:embed="rId2"/>
          <a:stretch/>
        </p:blipFill>
        <p:spPr>
          <a:xfrm>
            <a:off x="1656000" y="1603080"/>
            <a:ext cx="5658120" cy="4876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567</TotalTime>
  <Words>88</Words>
  <Application>Microsoft Office PowerPoint</Application>
  <PresentationFormat>화면 슬라이드 쇼(4:3)</PresentationFormat>
  <Paragraphs>39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16</vt:i4>
      </vt:variant>
    </vt:vector>
  </HeadingPairs>
  <TitlesOfParts>
    <vt:vector size="26" baseType="lpstr">
      <vt:lpstr>DejaVu Sans</vt:lpstr>
      <vt:lpstr>굴림</vt:lpstr>
      <vt:lpstr>나눔고딕코딩</vt:lpstr>
      <vt:lpstr>Arial</vt:lpstr>
      <vt:lpstr>Symbol</vt:lpstr>
      <vt:lpstr>Wingdings</vt:lpstr>
      <vt:lpstr>Office Theme</vt:lpstr>
      <vt:lpstr>Office Theme</vt:lpstr>
      <vt:lpstr>Office Theme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>ITWILL</dc:creator>
  <dc:description/>
  <cp:lastModifiedBy>LG</cp:lastModifiedBy>
  <cp:revision>47</cp:revision>
  <dcterms:created xsi:type="dcterms:W3CDTF">2018-05-01T01:34:48Z</dcterms:created>
  <dcterms:modified xsi:type="dcterms:W3CDTF">2021-02-08T09:07:15Z</dcterms:modified>
  <dc:language>ko-KR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화면 슬라이드 쇼(4:3)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12</vt:i4>
  </property>
</Properties>
</file>