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82" r:id="rId5"/>
    <p:sldId id="263" r:id="rId6"/>
    <p:sldId id="271" r:id="rId7"/>
    <p:sldId id="276" r:id="rId8"/>
    <p:sldId id="262" r:id="rId9"/>
    <p:sldId id="270" r:id="rId10"/>
    <p:sldId id="272" r:id="rId11"/>
    <p:sldId id="265" r:id="rId12"/>
    <p:sldId id="267" r:id="rId13"/>
    <p:sldId id="268" r:id="rId14"/>
    <p:sldId id="266" r:id="rId15"/>
    <p:sldId id="269" r:id="rId16"/>
    <p:sldId id="273" r:id="rId17"/>
    <p:sldId id="277" r:id="rId18"/>
    <p:sldId id="279" r:id="rId19"/>
    <p:sldId id="280" r:id="rId20"/>
    <p:sldId id="278" r:id="rId21"/>
    <p:sldId id="281" r:id="rId22"/>
    <p:sldId id="275" r:id="rId23"/>
    <p:sldId id="260" r:id="rId24"/>
  </p:sldIdLst>
  <p:sldSz cx="9144000" cy="6858000" type="screen4x3"/>
  <p:notesSz cx="6858000" cy="9144000"/>
  <p:embeddedFontLst>
    <p:embeddedFont>
      <p:font typeface="a옛날사진관1" panose="02020600000000000000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D0060-601D-41E6-9599-234C8AE36E51}" type="datetimeFigureOut">
              <a:rPr lang="ko-KR" altLang="en-US" smtClean="0"/>
              <a:pPr/>
              <a:t>2021-03-20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150F-7F92-4B9E-8357-824AE2409D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3A8E1-831E-4E3D-B7A8-D64BCB8D34B1}"/>
              </a:ext>
            </a:extLst>
          </p:cNvPr>
          <p:cNvSpPr txBox="1"/>
          <p:nvPr/>
        </p:nvSpPr>
        <p:spPr>
          <a:xfrm>
            <a:off x="3707904" y="2060848"/>
            <a:ext cx="1728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latin typeface="a옛날사진관1" panose="02020600000000000000" pitchFamily="18" charset="-127"/>
                <a:ea typeface="a옛날사진관1" panose="02020600000000000000" pitchFamily="18" charset="-127"/>
              </a:rPr>
              <a:t>1</a:t>
            </a:r>
            <a:r>
              <a:rPr lang="ko-KR" altLang="en-US" b="1">
                <a:latin typeface="a옛날사진관1" panose="02020600000000000000" pitchFamily="18" charset="-127"/>
                <a:ea typeface="a옛날사진관1" panose="02020600000000000000" pitchFamily="18" charset="-127"/>
              </a:rPr>
              <a:t>조</a:t>
            </a:r>
            <a:endParaRPr lang="en-US" altLang="ko-KR" b="1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 </a:t>
            </a:r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&lt;Watch&gt;</a:t>
            </a:r>
          </a:p>
          <a:p>
            <a:pPr algn="ctr"/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팀장</a:t>
            </a:r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:</a:t>
            </a:r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김준성</a:t>
            </a:r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부팀장</a:t>
            </a:r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:</a:t>
            </a:r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 최혜조 </a:t>
            </a:r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-</a:t>
            </a:r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조원</a:t>
            </a:r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-</a:t>
            </a:r>
          </a:p>
          <a:p>
            <a:pPr algn="ctr"/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김민상 박신종 </a:t>
            </a:r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pPr algn="ctr"/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전상헌 정다은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10F44C-7409-4B45-831F-15A7272C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556792"/>
            <a:ext cx="8100392" cy="4480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129A90-6C02-4130-80CA-B6F9EBA1B5B8}"/>
              </a:ext>
            </a:extLst>
          </p:cNvPr>
          <p:cNvSpPr txBox="1"/>
          <p:nvPr/>
        </p:nvSpPr>
        <p:spPr>
          <a:xfrm>
            <a:off x="755576" y="40466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홈페이지 제작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_Q&amp;A :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게시판글 작성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,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답글쓰기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 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28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9BC00E-28E6-426E-87D0-611A649C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3600400" cy="5410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C7C435-37CA-4069-9186-B37E714B0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96" y="1168177"/>
            <a:ext cx="3718744" cy="54387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A654B1-2404-4FBA-ABF3-867E834125B2}"/>
              </a:ext>
            </a:extLst>
          </p:cNvPr>
          <p:cNvCxnSpPr>
            <a:cxnSpLocks/>
          </p:cNvCxnSpPr>
          <p:nvPr/>
        </p:nvCxnSpPr>
        <p:spPr>
          <a:xfrm>
            <a:off x="4572000" y="980728"/>
            <a:ext cx="0" cy="56262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4AC85C-CE32-44D6-99C5-BC3D40F6A1CD}"/>
              </a:ext>
            </a:extLst>
          </p:cNvPr>
          <p:cNvSpPr txBox="1"/>
          <p:nvPr/>
        </p:nvSpPr>
        <p:spPr>
          <a:xfrm>
            <a:off x="755576" y="40466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내가 작성하지 않은글  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/ 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내가 작성한 글</a:t>
            </a:r>
          </a:p>
        </p:txBody>
      </p:sp>
    </p:spTree>
    <p:extLst>
      <p:ext uri="{BB962C8B-B14F-4D97-AF65-F5344CB8AC3E}">
        <p14:creationId xmlns:p14="http://schemas.microsoft.com/office/powerpoint/2010/main" val="254961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5D7BCB-E8A1-4295-847F-8B5DCF05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76872"/>
            <a:ext cx="7056784" cy="3228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6088C5-A5D3-4273-86AB-9FF441022DA0}"/>
              </a:ext>
            </a:extLst>
          </p:cNvPr>
          <p:cNvSpPr txBox="1"/>
          <p:nvPr/>
        </p:nvSpPr>
        <p:spPr>
          <a:xfrm>
            <a:off x="755576" y="40466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Q&amp;A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작성하기와 내가 쓴 글 기능</a:t>
            </a:r>
          </a:p>
        </p:txBody>
      </p:sp>
    </p:spTree>
    <p:extLst>
      <p:ext uri="{BB962C8B-B14F-4D97-AF65-F5344CB8AC3E}">
        <p14:creationId xmlns:p14="http://schemas.microsoft.com/office/powerpoint/2010/main" val="325963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A3A1C9-72C3-4DD0-AB89-37C163B1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7704856" cy="4855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79CB4-6023-4BBC-817B-7D481DBB8880}"/>
              </a:ext>
            </a:extLst>
          </p:cNvPr>
          <p:cNvSpPr txBox="1"/>
          <p:nvPr/>
        </p:nvSpPr>
        <p:spPr>
          <a:xfrm>
            <a:off x="755576" y="40466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작성하기 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/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주문목록 불러오기</a:t>
            </a:r>
          </a:p>
        </p:txBody>
      </p:sp>
    </p:spTree>
    <p:extLst>
      <p:ext uri="{BB962C8B-B14F-4D97-AF65-F5344CB8AC3E}">
        <p14:creationId xmlns:p14="http://schemas.microsoft.com/office/powerpoint/2010/main" val="414874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C6EFB7-A2DE-4071-90DD-C03EC8B5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3672408" cy="48422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C79EEBC-883D-47C6-A337-484181BD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484784"/>
            <a:ext cx="4283968" cy="484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4013A4-4F7F-4C52-B852-69D1199D4823}"/>
              </a:ext>
            </a:extLst>
          </p:cNvPr>
          <p:cNvSpPr txBox="1"/>
          <p:nvPr/>
        </p:nvSpPr>
        <p:spPr>
          <a:xfrm>
            <a:off x="755576" y="40466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내가쓴글 수정하기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/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내가 쓴글 모아보기</a:t>
            </a:r>
          </a:p>
        </p:txBody>
      </p:sp>
    </p:spTree>
    <p:extLst>
      <p:ext uri="{BB962C8B-B14F-4D97-AF65-F5344CB8AC3E}">
        <p14:creationId xmlns:p14="http://schemas.microsoft.com/office/powerpoint/2010/main" val="91241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92F74A-5A55-4B2A-B803-146BF2B9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852936"/>
            <a:ext cx="7020272" cy="36860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B4B0B1-0E8A-4822-89AE-64A6854B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1124744"/>
            <a:ext cx="8172400" cy="1515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07F9B-EE2B-4820-AA9B-A8FEEB5B0A9D}"/>
              </a:ext>
            </a:extLst>
          </p:cNvPr>
          <p:cNvSpPr txBox="1"/>
          <p:nvPr/>
        </p:nvSpPr>
        <p:spPr>
          <a:xfrm>
            <a:off x="827584" y="318997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User Update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70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A6F1B50-26E6-4F8B-A523-3DB31EFD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03867"/>
            <a:ext cx="7020272" cy="20967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D8CF1C-F404-4248-B0E9-608103DC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300652"/>
            <a:ext cx="5098157" cy="3159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4C0A07-D4E9-4127-8D1F-C63A607D51AA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Card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등록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아무런 카드가 등록되지 않았을 때</a:t>
            </a:r>
          </a:p>
        </p:txBody>
      </p:sp>
    </p:spTree>
    <p:extLst>
      <p:ext uri="{BB962C8B-B14F-4D97-AF65-F5344CB8AC3E}">
        <p14:creationId xmlns:p14="http://schemas.microsoft.com/office/powerpoint/2010/main" val="2956170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80FC42-89ED-4DA5-A29B-9F3DCA99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020272" cy="3998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AA4A6-2415-48BB-AB66-29211BD2B6AC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Card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등록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카드 등록 되어있을때</a:t>
            </a:r>
          </a:p>
        </p:txBody>
      </p:sp>
    </p:spTree>
    <p:extLst>
      <p:ext uri="{BB962C8B-B14F-4D97-AF65-F5344CB8AC3E}">
        <p14:creationId xmlns:p14="http://schemas.microsoft.com/office/powerpoint/2010/main" val="267002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C01D79-F6EE-4837-B52B-8FF75D67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208912" cy="55196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B0FCFB-9FD5-4EAC-860A-CAFAF7C7D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7143"/>
            <a:ext cx="3384376" cy="1412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78F7D-8F35-4E0E-8563-8347A6ABE423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장바구니 목록</a:t>
            </a:r>
          </a:p>
        </p:txBody>
      </p:sp>
    </p:spTree>
    <p:extLst>
      <p:ext uri="{BB962C8B-B14F-4D97-AF65-F5344CB8AC3E}">
        <p14:creationId xmlns:p14="http://schemas.microsoft.com/office/powerpoint/2010/main" val="57044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F5E398-7441-491A-BEFE-3B226A23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7308304" cy="5063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EF1F2-428B-4C26-BFC7-39F8B635E620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ORDER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414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6E7A50-099F-4C9B-A5C6-122F0B185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7"/>
            <a:ext cx="8136904" cy="547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65097B-6E69-4569-BC45-E53BAD52CFE4}"/>
              </a:ext>
            </a:extLst>
          </p:cNvPr>
          <p:cNvSpPr txBox="1"/>
          <p:nvPr/>
        </p:nvSpPr>
        <p:spPr>
          <a:xfrm>
            <a:off x="971600" y="332655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ERD 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다이어그램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9FF618-3B53-466E-A6D3-B536A056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8028384" cy="39625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A9F5C3-3FF5-4AC2-91B1-EBAC5746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2736"/>
            <a:ext cx="2664296" cy="2266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F3A08-FD5F-4769-88CB-26ED6B3D4E4E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ORDER LIST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1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2D6B31-BFC3-4491-82EC-8EAB82B5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956376" cy="42181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9DBB4-3432-4E79-AAAF-D13723EC011B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ORDER LIST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08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0A2CB5-8A50-4442-8B2D-CD91C293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88224" cy="4862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756E8-2F32-46BC-B0AF-2201898C6990}"/>
              </a:ext>
            </a:extLst>
          </p:cNvPr>
          <p:cNvSpPr txBox="1"/>
          <p:nvPr/>
        </p:nvSpPr>
        <p:spPr>
          <a:xfrm>
            <a:off x="827584" y="318997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ORDER LIST Detail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53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F5194-68EF-422C-ABA5-D1E195EB1CE1}"/>
              </a:ext>
            </a:extLst>
          </p:cNvPr>
          <p:cNvSpPr txBox="1"/>
          <p:nvPr/>
        </p:nvSpPr>
        <p:spPr>
          <a:xfrm>
            <a:off x="971600" y="40466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홈페이지 제작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첫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977308-15E6-4C49-9054-3FDC457C5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273121"/>
            <a:ext cx="7848872" cy="51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F5194-68EF-422C-ABA5-D1E195EB1CE1}"/>
              </a:ext>
            </a:extLst>
          </p:cNvPr>
          <p:cNvSpPr txBox="1"/>
          <p:nvPr/>
        </p:nvSpPr>
        <p:spPr>
          <a:xfrm>
            <a:off x="971600" y="40466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홈페이지 제작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첫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BE79F-16E9-4E34-B8E5-F49B6EDED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412776"/>
            <a:ext cx="7956376" cy="46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EDFF7D-DF77-4410-8DE4-9418FE5A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6" y="2564904"/>
            <a:ext cx="8258347" cy="19357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6A136-5A0F-4147-ADEC-0C477982918D}"/>
              </a:ext>
            </a:extLst>
          </p:cNvPr>
          <p:cNvSpPr txBox="1"/>
          <p:nvPr/>
        </p:nvSpPr>
        <p:spPr>
          <a:xfrm>
            <a:off x="755576" y="40466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홈페이지 제작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메뉴구성</a:t>
            </a:r>
          </a:p>
        </p:txBody>
      </p:sp>
    </p:spTree>
    <p:extLst>
      <p:ext uri="{BB962C8B-B14F-4D97-AF65-F5344CB8AC3E}">
        <p14:creationId xmlns:p14="http://schemas.microsoft.com/office/powerpoint/2010/main" val="311151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226DF1-A3C9-444C-94A8-3613B624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1484784"/>
            <a:ext cx="7668344" cy="3471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267A0F-7122-4D09-96E9-172DFBBEC1E1}"/>
              </a:ext>
            </a:extLst>
          </p:cNvPr>
          <p:cNvSpPr txBox="1"/>
          <p:nvPr/>
        </p:nvSpPr>
        <p:spPr>
          <a:xfrm>
            <a:off x="827584" y="5492254"/>
            <a:ext cx="757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- </a:t>
            </a:r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로그인 안한 상태에서는 로그인창으로 이동</a:t>
            </a:r>
            <a:endParaRPr lang="en-US" altLang="ko-KR"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  <a:p>
            <a:r>
              <a:rPr lang="en-US" altLang="ko-KR">
                <a:latin typeface="a옛날사진관1" panose="02020600000000000000" pitchFamily="18" charset="-127"/>
                <a:ea typeface="a옛날사진관1" panose="02020600000000000000" pitchFamily="18" charset="-127"/>
              </a:rPr>
              <a:t>- </a:t>
            </a:r>
            <a:r>
              <a:rPr lang="ko-KR" altLang="en-US">
                <a:latin typeface="a옛날사진관1" panose="02020600000000000000" pitchFamily="18" charset="-127"/>
                <a:ea typeface="a옛날사진관1" panose="02020600000000000000" pitchFamily="18" charset="-127"/>
              </a:rPr>
              <a:t>로그인 한 상태에서는 로그아웃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C83BB-DE8E-4114-93C3-66C2F2A85232}"/>
              </a:ext>
            </a:extLst>
          </p:cNvPr>
          <p:cNvSpPr txBox="1"/>
          <p:nvPr/>
        </p:nvSpPr>
        <p:spPr>
          <a:xfrm>
            <a:off x="971600" y="40466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로그인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/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69797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383DFF-8E15-4584-891F-907EF895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092280" cy="4432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BED14-2332-4A2B-B885-FBF0FD4C4964}"/>
              </a:ext>
            </a:extLst>
          </p:cNvPr>
          <p:cNvSpPr txBox="1"/>
          <p:nvPr/>
        </p:nvSpPr>
        <p:spPr>
          <a:xfrm>
            <a:off x="971600" y="40466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로그인창</a:t>
            </a:r>
          </a:p>
        </p:txBody>
      </p:sp>
    </p:spTree>
    <p:extLst>
      <p:ext uri="{BB962C8B-B14F-4D97-AF65-F5344CB8AC3E}">
        <p14:creationId xmlns:p14="http://schemas.microsoft.com/office/powerpoint/2010/main" val="133211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2A0DF6-C52C-45B2-89CC-E8C857A9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316416" cy="4610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74A01-9F91-4A43-9B0E-70FA4FB705D5}"/>
              </a:ext>
            </a:extLst>
          </p:cNvPr>
          <p:cNvSpPr txBox="1"/>
          <p:nvPr/>
        </p:nvSpPr>
        <p:spPr>
          <a:xfrm>
            <a:off x="755576" y="404664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홈페이지 제작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_Shop</a:t>
            </a:r>
            <a:endParaRPr lang="ko-KR" altLang="en-US" sz="2800">
              <a:solidFill>
                <a:schemeClr val="bg1"/>
              </a:solidFill>
              <a:latin typeface="a옛날사진관1" panose="02020600000000000000" pitchFamily="18" charset="-127"/>
              <a:ea typeface="a옛날사진관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09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9BD6D-3285-400A-AB59-4BC87C08002B}"/>
              </a:ext>
            </a:extLst>
          </p:cNvPr>
          <p:cNvSpPr txBox="1"/>
          <p:nvPr/>
        </p:nvSpPr>
        <p:spPr>
          <a:xfrm>
            <a:off x="755576" y="40466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홈페이지 제작</a:t>
            </a:r>
            <a:r>
              <a:rPr lang="en-US" altLang="ko-KR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_Shop</a:t>
            </a:r>
            <a:r>
              <a:rPr lang="ko-KR" altLang="en-US" sz="2800">
                <a:solidFill>
                  <a:schemeClr val="bg1"/>
                </a:solidFill>
                <a:latin typeface="a옛날사진관1" panose="02020600000000000000" pitchFamily="18" charset="-127"/>
                <a:ea typeface="a옛날사진관1" panose="02020600000000000000" pitchFamily="18" charset="-127"/>
              </a:rPr>
              <a:t>에서 장바구니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A2724-C68E-4355-BDBC-45032DD2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12520"/>
            <a:ext cx="4896544" cy="479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9235B2-DD9C-4D7F-A6D7-56126C6F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00" y="2060848"/>
            <a:ext cx="4356992" cy="37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2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123</Words>
  <Application>Microsoft Office PowerPoint</Application>
  <PresentationFormat>화면 슬라이드 쇼(4:3)</PresentationFormat>
  <Paragraphs>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a옛날사진관1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김진희</dc:creator>
  <cp:lastModifiedBy>Richard Cocks</cp:lastModifiedBy>
  <cp:revision>18</cp:revision>
  <dcterms:created xsi:type="dcterms:W3CDTF">2017-07-31T17:36:57Z</dcterms:created>
  <dcterms:modified xsi:type="dcterms:W3CDTF">2021-03-20T08:18:19Z</dcterms:modified>
</cp:coreProperties>
</file>