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8.png"/><Relationship Id="rId28" Type="http://schemas.openxmlformats.org/officeDocument/2006/relationships/image" Target="../media/image39.png"/><Relationship Id="rId29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75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5868" y="7577029"/>
            <a:ext cx="4619048" cy="1923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63861" y="905598"/>
            <a:ext cx="5214233" cy="5214233"/>
            <a:chOff x="5963861" y="905598"/>
            <a:chExt cx="5214233" cy="52142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230" y="-1477032"/>
              <a:ext cx="10428571" cy="10428571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3861" y="905598"/>
              <a:ext cx="5214233" cy="521423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03927" y="5209619"/>
            <a:ext cx="5723810" cy="29238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3881" y="8767901"/>
            <a:ext cx="14777726" cy="55222"/>
            <a:chOff x="2313881" y="8767901"/>
            <a:chExt cx="14777726" cy="552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881" y="8767901"/>
              <a:ext cx="14777726" cy="552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7692" y="8854368"/>
            <a:ext cx="3571429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3258" y="8892458"/>
            <a:ext cx="8323810" cy="10190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42383" y="993983"/>
            <a:ext cx="4676190" cy="9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7821" y="179077"/>
            <a:ext cx="1245859" cy="1245859"/>
            <a:chOff x="337821" y="179077"/>
            <a:chExt cx="1245859" cy="12458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821" y="179077"/>
              <a:ext cx="1245859" cy="124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017" y="457273"/>
            <a:ext cx="689468" cy="689468"/>
            <a:chOff x="616017" y="457273"/>
            <a:chExt cx="689468" cy="6894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638" y="134894"/>
              <a:ext cx="1380952" cy="13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17" y="457273"/>
              <a:ext cx="689468" cy="689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13881" y="2203714"/>
            <a:ext cx="7816386" cy="6372025"/>
            <a:chOff x="2313881" y="2203714"/>
            <a:chExt cx="7816386" cy="63720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3881" y="2203714"/>
              <a:ext cx="7816386" cy="63720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30267" y="2203714"/>
            <a:ext cx="6961340" cy="6372025"/>
            <a:chOff x="10130267" y="2203714"/>
            <a:chExt cx="6961340" cy="637202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30267" y="2203714"/>
              <a:ext cx="6961340" cy="6372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3881" y="8767901"/>
            <a:ext cx="14777726" cy="55222"/>
            <a:chOff x="2313881" y="8767901"/>
            <a:chExt cx="14777726" cy="552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881" y="8767901"/>
              <a:ext cx="14777726" cy="552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7692" y="8864478"/>
            <a:ext cx="3571429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87801" y="8902572"/>
            <a:ext cx="6295238" cy="10190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7049" y="459158"/>
            <a:ext cx="4771429" cy="9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7821" y="179077"/>
            <a:ext cx="1245859" cy="1245859"/>
            <a:chOff x="337821" y="179077"/>
            <a:chExt cx="1245859" cy="12458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821" y="179077"/>
              <a:ext cx="1245859" cy="124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017" y="457273"/>
            <a:ext cx="689468" cy="689468"/>
            <a:chOff x="616017" y="457273"/>
            <a:chExt cx="689468" cy="6894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638" y="134894"/>
              <a:ext cx="1380952" cy="13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17" y="457273"/>
              <a:ext cx="689468" cy="689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13881" y="1779071"/>
            <a:ext cx="7192482" cy="6746846"/>
            <a:chOff x="2313881" y="1779071"/>
            <a:chExt cx="7192482" cy="67468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3881" y="1779071"/>
              <a:ext cx="7192482" cy="67468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74678" y="1424936"/>
            <a:ext cx="7216929" cy="7342964"/>
            <a:chOff x="9874678" y="1424936"/>
            <a:chExt cx="7216929" cy="73429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74678" y="1424936"/>
              <a:ext cx="7216929" cy="73429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3881" y="8767901"/>
            <a:ext cx="14777726" cy="55222"/>
            <a:chOff x="2313881" y="8767901"/>
            <a:chExt cx="14777726" cy="552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881" y="8767901"/>
              <a:ext cx="14777726" cy="552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0325" y="8746934"/>
            <a:ext cx="2266667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33687" y="8790849"/>
            <a:ext cx="4990476" cy="10190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7049" y="459158"/>
            <a:ext cx="4752381" cy="9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7821" y="179077"/>
            <a:ext cx="1245859" cy="1245859"/>
            <a:chOff x="337821" y="179077"/>
            <a:chExt cx="1245859" cy="12458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821" y="179077"/>
              <a:ext cx="1245859" cy="124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017" y="457273"/>
            <a:ext cx="689468" cy="689468"/>
            <a:chOff x="616017" y="457273"/>
            <a:chExt cx="689468" cy="6894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638" y="134894"/>
              <a:ext cx="1380952" cy="13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17" y="457273"/>
              <a:ext cx="689468" cy="689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16514" y="1863389"/>
            <a:ext cx="7286230" cy="6642300"/>
            <a:chOff x="2416514" y="1863389"/>
            <a:chExt cx="7286230" cy="664230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6514" y="1863389"/>
              <a:ext cx="7286230" cy="66423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29296" y="2350504"/>
            <a:ext cx="7262311" cy="6417397"/>
            <a:chOff x="9829296" y="2350504"/>
            <a:chExt cx="7262311" cy="64173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29296" y="2350504"/>
              <a:ext cx="7262311" cy="64173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64248" y="6108438"/>
            <a:ext cx="7158723" cy="2397251"/>
            <a:chOff x="2564248" y="6108438"/>
            <a:chExt cx="7158723" cy="23972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4248" y="6108438"/>
              <a:ext cx="7158723" cy="2397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3881" y="8767901"/>
            <a:ext cx="14939546" cy="55827"/>
            <a:chOff x="2313881" y="8767901"/>
            <a:chExt cx="14939546" cy="558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881" y="8767901"/>
              <a:ext cx="14939546" cy="558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0439" y="8746934"/>
            <a:ext cx="2742857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0287" y="8729810"/>
            <a:ext cx="11761905" cy="14761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7049" y="459158"/>
            <a:ext cx="4761905" cy="9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7821" y="179077"/>
            <a:ext cx="1245859" cy="1245859"/>
            <a:chOff x="337821" y="179077"/>
            <a:chExt cx="1245859" cy="12458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821" y="179077"/>
              <a:ext cx="1245859" cy="124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017" y="457273"/>
            <a:ext cx="689468" cy="689468"/>
            <a:chOff x="616017" y="457273"/>
            <a:chExt cx="689468" cy="6894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638" y="134894"/>
              <a:ext cx="1380952" cy="13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17" y="457273"/>
              <a:ext cx="689468" cy="689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13881" y="1313685"/>
            <a:ext cx="7520342" cy="7323483"/>
            <a:chOff x="2313881" y="1313685"/>
            <a:chExt cx="7520342" cy="73234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3881" y="1313685"/>
              <a:ext cx="7520342" cy="73234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86305" y="1424936"/>
            <a:ext cx="7105302" cy="7212232"/>
            <a:chOff x="9986305" y="1424936"/>
            <a:chExt cx="7105302" cy="72122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86305" y="1424936"/>
              <a:ext cx="7105302" cy="72122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3881" y="8767901"/>
            <a:ext cx="14939546" cy="55827"/>
            <a:chOff x="2313881" y="8767901"/>
            <a:chExt cx="14939546" cy="558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881" y="8767901"/>
              <a:ext cx="14939546" cy="558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0439" y="8746934"/>
            <a:ext cx="2742857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07544" y="8937406"/>
            <a:ext cx="9285714" cy="4571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7049" y="459158"/>
            <a:ext cx="4761905" cy="9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7821" y="179077"/>
            <a:ext cx="1245859" cy="1245859"/>
            <a:chOff x="337821" y="179077"/>
            <a:chExt cx="1245859" cy="12458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821" y="179077"/>
              <a:ext cx="1245859" cy="124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017" y="457273"/>
            <a:ext cx="689468" cy="689468"/>
            <a:chOff x="616017" y="457273"/>
            <a:chExt cx="689468" cy="6894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638" y="134894"/>
              <a:ext cx="1380952" cy="13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17" y="457273"/>
              <a:ext cx="689468" cy="689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23995" y="1424936"/>
            <a:ext cx="12751568" cy="7100980"/>
            <a:chOff x="2323995" y="1424936"/>
            <a:chExt cx="12751568" cy="71009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23995" y="1424936"/>
              <a:ext cx="12751568" cy="7100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3881" y="8767901"/>
            <a:ext cx="14939546" cy="55827"/>
            <a:chOff x="2313881" y="8767901"/>
            <a:chExt cx="14939546" cy="558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881" y="8767901"/>
              <a:ext cx="14939546" cy="558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0440" y="8902358"/>
            <a:ext cx="2295238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42306" y="9023567"/>
            <a:ext cx="8219048" cy="10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7049" y="459158"/>
            <a:ext cx="4780952" cy="9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7821" y="179077"/>
            <a:ext cx="1245859" cy="1245859"/>
            <a:chOff x="337821" y="179077"/>
            <a:chExt cx="1245859" cy="12458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821" y="179077"/>
              <a:ext cx="1245859" cy="124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017" y="457273"/>
            <a:ext cx="689468" cy="689468"/>
            <a:chOff x="616017" y="457273"/>
            <a:chExt cx="689468" cy="6894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638" y="134894"/>
              <a:ext cx="1380952" cy="13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17" y="457273"/>
              <a:ext cx="689468" cy="689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26629" y="1674120"/>
            <a:ext cx="7357026" cy="6861910"/>
            <a:chOff x="2426629" y="1674120"/>
            <a:chExt cx="7357026" cy="68619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6629" y="1674120"/>
              <a:ext cx="7357026" cy="68619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83654" y="1674120"/>
            <a:ext cx="7469773" cy="6861910"/>
            <a:chOff x="9783654" y="1674120"/>
            <a:chExt cx="7469773" cy="686191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83654" y="1674120"/>
              <a:ext cx="7469773" cy="6861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3881" y="8767901"/>
            <a:ext cx="14939546" cy="55827"/>
            <a:chOff x="2313881" y="8767901"/>
            <a:chExt cx="14939546" cy="558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881" y="8767901"/>
              <a:ext cx="14939546" cy="558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0440" y="8902354"/>
            <a:ext cx="2295238" cy="10571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42306" y="9023567"/>
            <a:ext cx="8219048" cy="10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7049" y="459158"/>
            <a:ext cx="4780952" cy="9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7821" y="179077"/>
            <a:ext cx="1245859" cy="1245859"/>
            <a:chOff x="337821" y="179077"/>
            <a:chExt cx="1245859" cy="12458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821" y="179077"/>
              <a:ext cx="1245859" cy="124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017" y="457273"/>
            <a:ext cx="689468" cy="689468"/>
            <a:chOff x="616017" y="457273"/>
            <a:chExt cx="689468" cy="6894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638" y="134894"/>
              <a:ext cx="1380952" cy="13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17" y="457273"/>
              <a:ext cx="689468" cy="689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26629" y="1404709"/>
            <a:ext cx="6857821" cy="7312623"/>
            <a:chOff x="2426629" y="1404709"/>
            <a:chExt cx="6857821" cy="73126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6629" y="1404709"/>
              <a:ext cx="6857821" cy="73126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80241" y="1424936"/>
            <a:ext cx="7732732" cy="7145566"/>
            <a:chOff x="9480241" y="1424936"/>
            <a:chExt cx="7732732" cy="71455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0241" y="1424936"/>
              <a:ext cx="7732732" cy="7145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CC0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1348" y="1614251"/>
            <a:ext cx="7019118" cy="7019118"/>
            <a:chOff x="5151348" y="1614251"/>
            <a:chExt cx="7019118" cy="70191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1348" y="1614251"/>
              <a:ext cx="7019118" cy="701911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02682" y="2875065"/>
            <a:ext cx="6333333" cy="49428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6017" y="457273"/>
            <a:ext cx="689468" cy="689468"/>
            <a:chOff x="616017" y="457273"/>
            <a:chExt cx="689468" cy="68946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638" y="134894"/>
              <a:ext cx="1380952" cy="138095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017" y="457273"/>
              <a:ext cx="689468" cy="689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D75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23406" y="410023"/>
            <a:ext cx="5214233" cy="5214233"/>
            <a:chOff x="5923406" y="410023"/>
            <a:chExt cx="5214233" cy="52142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0775" y="-1972607"/>
              <a:ext cx="10428571" cy="1042857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3406" y="410023"/>
              <a:ext cx="5214233" cy="521423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2675" y="4883950"/>
            <a:ext cx="5723810" cy="29238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65118" y="5980230"/>
            <a:ext cx="16161905" cy="9771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94527" y="7262587"/>
            <a:ext cx="3277628" cy="624610"/>
            <a:chOff x="7094527" y="7262587"/>
            <a:chExt cx="3277628" cy="6246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527" y="7262587"/>
              <a:ext cx="3277628" cy="62461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45830" y="7288116"/>
            <a:ext cx="3047619" cy="5809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5449" y="1523654"/>
            <a:ext cx="7238407" cy="7238407"/>
            <a:chOff x="5385449" y="1523654"/>
            <a:chExt cx="7238407" cy="7238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5449" y="1523654"/>
              <a:ext cx="7238407" cy="72384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9172" y="3246588"/>
            <a:ext cx="10190476" cy="32285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25616" y="5971020"/>
            <a:ext cx="7333333" cy="1609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5729" y="1285307"/>
            <a:ext cx="15133078" cy="8616084"/>
            <a:chOff x="1765729" y="1285307"/>
            <a:chExt cx="15133078" cy="861608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729" y="1285307"/>
              <a:ext cx="15133078" cy="861608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34193" y="283640"/>
            <a:ext cx="4895238" cy="12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7252" y="189382"/>
            <a:ext cx="1245859" cy="1245859"/>
            <a:chOff x="287252" y="189382"/>
            <a:chExt cx="1245859" cy="12458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252" y="189382"/>
              <a:ext cx="1245859" cy="124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5220" y="467578"/>
            <a:ext cx="689468" cy="689468"/>
            <a:chOff x="545220" y="467578"/>
            <a:chExt cx="689468" cy="68946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841" y="145198"/>
              <a:ext cx="1380952" cy="138095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220" y="467578"/>
              <a:ext cx="689468" cy="689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75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41570" y="3272402"/>
            <a:ext cx="3656856" cy="3656856"/>
            <a:chOff x="10341570" y="3272402"/>
            <a:chExt cx="3656856" cy="36568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1570" y="3272402"/>
              <a:ext cx="3656856" cy="36568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2912" y="5190790"/>
            <a:ext cx="3670224" cy="3670224"/>
            <a:chOff x="7912912" y="5190790"/>
            <a:chExt cx="3670224" cy="36702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2912" y="5190790"/>
              <a:ext cx="3670224" cy="36702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38196" y="1825074"/>
            <a:ext cx="4349433" cy="4349433"/>
            <a:chOff x="5738196" y="1825074"/>
            <a:chExt cx="4349433" cy="43494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8196" y="1825074"/>
              <a:ext cx="4349433" cy="43494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790287" y="3753797"/>
            <a:ext cx="4391894" cy="4391894"/>
            <a:chOff x="2790287" y="3753797"/>
            <a:chExt cx="4391894" cy="43918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0287" y="3753797"/>
              <a:ext cx="4391894" cy="43918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63569" y="1889282"/>
            <a:ext cx="3381630" cy="3381630"/>
            <a:chOff x="1463569" y="1889282"/>
            <a:chExt cx="3381630" cy="338163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3569" y="1889282"/>
              <a:ext cx="3381630" cy="33816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599955" y="3272402"/>
            <a:ext cx="3364143" cy="3364143"/>
            <a:chOff x="-599955" y="3272402"/>
            <a:chExt cx="3364143" cy="3364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99955" y="3272402"/>
              <a:ext cx="3364143" cy="3364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7252" y="189382"/>
            <a:ext cx="1245859" cy="1245859"/>
            <a:chOff x="287252" y="189382"/>
            <a:chExt cx="1245859" cy="12458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7252" y="189382"/>
              <a:ext cx="1245859" cy="124585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11336" y="354853"/>
            <a:ext cx="4895238" cy="136190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017" y="3805122"/>
            <a:ext cx="2057143" cy="13619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552739" y="5118919"/>
            <a:ext cx="2552381" cy="676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99380" y="2234807"/>
            <a:ext cx="1609524" cy="12095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94997" y="3219122"/>
            <a:ext cx="2114286" cy="63809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604000" y="4689153"/>
            <a:ext cx="2609524" cy="197142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71961" y="6480050"/>
            <a:ext cx="3247619" cy="88571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72027" y="2605909"/>
            <a:ext cx="2095238" cy="159047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86027" y="4053851"/>
            <a:ext cx="3123810" cy="71428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819935" y="5877596"/>
            <a:ext cx="1771429" cy="132381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92097" y="7236754"/>
            <a:ext cx="2228571" cy="63809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256591" y="3988365"/>
            <a:ext cx="1733333" cy="130476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808307" y="5164440"/>
            <a:ext cx="2380952" cy="6380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664908" y="2256142"/>
            <a:ext cx="3487296" cy="3487296"/>
            <a:chOff x="14664908" y="2256142"/>
            <a:chExt cx="3487296" cy="348729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664908" y="2256142"/>
              <a:ext cx="3487296" cy="348729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745304" y="4080370"/>
            <a:ext cx="2657143" cy="7047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810291" y="5163085"/>
            <a:ext cx="4346335" cy="4346335"/>
            <a:chOff x="12810291" y="5163085"/>
            <a:chExt cx="4346335" cy="434633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810291" y="5163085"/>
              <a:ext cx="4346335" cy="434633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897515" y="6006304"/>
            <a:ext cx="2076190" cy="155238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367278" y="7388388"/>
            <a:ext cx="2561905" cy="69523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283699" y="2741828"/>
            <a:ext cx="1990476" cy="141904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65448" y="467578"/>
            <a:ext cx="689468" cy="689468"/>
            <a:chOff x="565448" y="467578"/>
            <a:chExt cx="689468" cy="68946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3069" y="145198"/>
              <a:ext cx="1380952" cy="1380952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5448" y="467578"/>
              <a:ext cx="689468" cy="689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3881" y="8767901"/>
            <a:ext cx="14777726" cy="55222"/>
            <a:chOff x="2313881" y="8767901"/>
            <a:chExt cx="14777726" cy="552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881" y="8767901"/>
              <a:ext cx="14777726" cy="552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7244" y="8789301"/>
            <a:ext cx="2285714" cy="9714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294" y="8887214"/>
            <a:ext cx="8609524" cy="10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7059" y="459158"/>
            <a:ext cx="4771429" cy="8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7821" y="179077"/>
            <a:ext cx="1245859" cy="1245859"/>
            <a:chOff x="337821" y="179077"/>
            <a:chExt cx="1245859" cy="12458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821" y="179077"/>
              <a:ext cx="1245859" cy="124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017" y="457273"/>
            <a:ext cx="689468" cy="689468"/>
            <a:chOff x="616017" y="457273"/>
            <a:chExt cx="689468" cy="6894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638" y="134894"/>
              <a:ext cx="1380952" cy="13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17" y="457273"/>
              <a:ext cx="689468" cy="689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93432" y="1455278"/>
            <a:ext cx="6843820" cy="7171187"/>
            <a:chOff x="2393432" y="1455278"/>
            <a:chExt cx="6843820" cy="717118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3432" y="1455278"/>
              <a:ext cx="6843820" cy="717118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87784" y="1647101"/>
            <a:ext cx="7333707" cy="6706881"/>
            <a:chOff x="9687784" y="1647101"/>
            <a:chExt cx="7333707" cy="67068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87784" y="1647101"/>
              <a:ext cx="7333707" cy="6706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3881" y="8767901"/>
            <a:ext cx="14777726" cy="55222"/>
            <a:chOff x="2313881" y="8767901"/>
            <a:chExt cx="14777726" cy="552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881" y="8767901"/>
              <a:ext cx="14777726" cy="552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7126" y="8746934"/>
            <a:ext cx="2276190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544" y="8902576"/>
            <a:ext cx="9961905" cy="10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7049" y="459158"/>
            <a:ext cx="4761905" cy="9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7821" y="179077"/>
            <a:ext cx="1245859" cy="1245859"/>
            <a:chOff x="337821" y="179077"/>
            <a:chExt cx="1245859" cy="12458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821" y="179077"/>
              <a:ext cx="1245859" cy="124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017" y="457273"/>
            <a:ext cx="689468" cy="689468"/>
            <a:chOff x="616017" y="457273"/>
            <a:chExt cx="689468" cy="6894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638" y="134894"/>
              <a:ext cx="1380952" cy="13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17" y="457273"/>
              <a:ext cx="689468" cy="689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13881" y="1768688"/>
            <a:ext cx="8180486" cy="6747115"/>
            <a:chOff x="2313881" y="1768688"/>
            <a:chExt cx="8180486" cy="67471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3881" y="1768688"/>
              <a:ext cx="8180486" cy="67471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28017" y="2296457"/>
            <a:ext cx="6171429" cy="6280028"/>
            <a:chOff x="10728017" y="2296457"/>
            <a:chExt cx="6171429" cy="62800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28017" y="2296457"/>
              <a:ext cx="6171429" cy="62800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48244" y="6554180"/>
            <a:ext cx="6000176" cy="1971737"/>
            <a:chOff x="10748244" y="6554180"/>
            <a:chExt cx="6000176" cy="19717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48244" y="6554180"/>
              <a:ext cx="6000176" cy="19717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37860" y="7049007"/>
            <a:ext cx="2455490" cy="820441"/>
            <a:chOff x="4337860" y="7049007"/>
            <a:chExt cx="2455490" cy="82044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37860" y="7049007"/>
              <a:ext cx="2455490" cy="8204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3881" y="8767901"/>
            <a:ext cx="14777726" cy="55222"/>
            <a:chOff x="2313881" y="8767901"/>
            <a:chExt cx="14777726" cy="552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881" y="8767901"/>
              <a:ext cx="14777726" cy="552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7126" y="8746935"/>
            <a:ext cx="2285714" cy="10571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544" y="8902572"/>
            <a:ext cx="6266667" cy="10190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7049" y="459158"/>
            <a:ext cx="4771429" cy="9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7821" y="179077"/>
            <a:ext cx="1245859" cy="1245859"/>
            <a:chOff x="337821" y="179077"/>
            <a:chExt cx="1245859" cy="12458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821" y="179077"/>
              <a:ext cx="1245859" cy="124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017" y="457273"/>
            <a:ext cx="689468" cy="689468"/>
            <a:chOff x="616017" y="457273"/>
            <a:chExt cx="689468" cy="6894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638" y="134894"/>
              <a:ext cx="1380952" cy="13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17" y="457273"/>
              <a:ext cx="689468" cy="689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13881" y="1895322"/>
            <a:ext cx="6909886" cy="6660936"/>
            <a:chOff x="2313881" y="1895322"/>
            <a:chExt cx="6909886" cy="666093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3881" y="1895322"/>
              <a:ext cx="6909886" cy="66609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09444" y="2328287"/>
            <a:ext cx="7394506" cy="6227971"/>
            <a:chOff x="9409444" y="2328287"/>
            <a:chExt cx="7394506" cy="62279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09444" y="2328287"/>
              <a:ext cx="7394506" cy="6227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3881" y="8767901"/>
            <a:ext cx="14777726" cy="55222"/>
            <a:chOff x="2313881" y="8767901"/>
            <a:chExt cx="14777726" cy="552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881" y="8767901"/>
              <a:ext cx="14777726" cy="552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07126" y="8746935"/>
            <a:ext cx="2285714" cy="105714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544" y="8902576"/>
            <a:ext cx="5219048" cy="10095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17049" y="459158"/>
            <a:ext cx="4771429" cy="9523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7821" y="179077"/>
            <a:ext cx="1245859" cy="1245859"/>
            <a:chOff x="337821" y="179077"/>
            <a:chExt cx="1245859" cy="12458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821" y="179077"/>
              <a:ext cx="1245859" cy="124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017" y="457273"/>
            <a:ext cx="689468" cy="689468"/>
            <a:chOff x="616017" y="457273"/>
            <a:chExt cx="689468" cy="6894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638" y="134894"/>
              <a:ext cx="1380952" cy="13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17" y="457273"/>
              <a:ext cx="689468" cy="689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50697" y="1424936"/>
            <a:ext cx="6992160" cy="7181890"/>
            <a:chOff x="2150697" y="1424936"/>
            <a:chExt cx="6992160" cy="71818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50697" y="1424936"/>
              <a:ext cx="6992160" cy="7181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2195658"/>
            <a:ext cx="7948750" cy="6411169"/>
            <a:chOff x="9142857" y="2195658"/>
            <a:chExt cx="7948750" cy="641116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2195658"/>
              <a:ext cx="7948750" cy="64111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26468" y="1424936"/>
            <a:ext cx="7425537" cy="3481351"/>
            <a:chOff x="9326468" y="1424936"/>
            <a:chExt cx="7425537" cy="348135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26468" y="1424936"/>
              <a:ext cx="7425537" cy="3481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3881" y="8767901"/>
            <a:ext cx="14777726" cy="55222"/>
            <a:chOff x="2313881" y="8767901"/>
            <a:chExt cx="14777726" cy="552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881" y="8767901"/>
              <a:ext cx="14777726" cy="552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7692" y="8854368"/>
            <a:ext cx="3571429" cy="90476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3258" y="8892458"/>
            <a:ext cx="8561905" cy="5333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42367" y="993981"/>
            <a:ext cx="4676190" cy="8190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7821" y="179077"/>
            <a:ext cx="1245859" cy="1245859"/>
            <a:chOff x="337821" y="179077"/>
            <a:chExt cx="1245859" cy="12458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821" y="179077"/>
              <a:ext cx="1245859" cy="1245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6017" y="457273"/>
            <a:ext cx="689468" cy="689468"/>
            <a:chOff x="616017" y="457273"/>
            <a:chExt cx="689468" cy="6894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638" y="134894"/>
              <a:ext cx="1380952" cy="13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017" y="457273"/>
              <a:ext cx="689468" cy="6894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13881" y="1922761"/>
            <a:ext cx="7661935" cy="6481790"/>
            <a:chOff x="2313881" y="1922761"/>
            <a:chExt cx="7661935" cy="64817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3881" y="1922761"/>
              <a:ext cx="7661935" cy="64817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75816" y="1922761"/>
            <a:ext cx="7105677" cy="6522246"/>
            <a:chOff x="9975816" y="1922761"/>
            <a:chExt cx="7105677" cy="65222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5816" y="1922761"/>
              <a:ext cx="7105677" cy="65222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2021-03-21T22:30:25Z</dcterms:created>
  <dcterms:modified xsi:type="dcterms:W3CDTF">2021-03-21T22:30:25Z</dcterms:modified>
</cp:coreProperties>
</file>