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1" r:id="rId3"/>
    <p:sldId id="325" r:id="rId4"/>
    <p:sldId id="323" r:id="rId5"/>
    <p:sldId id="266" r:id="rId6"/>
    <p:sldId id="328" r:id="rId7"/>
    <p:sldId id="331" r:id="rId8"/>
    <p:sldId id="332" r:id="rId9"/>
    <p:sldId id="333" r:id="rId10"/>
    <p:sldId id="322" r:id="rId11"/>
    <p:sldId id="326" r:id="rId12"/>
    <p:sldId id="334" r:id="rId13"/>
    <p:sldId id="336" r:id="rId14"/>
    <p:sldId id="339" r:id="rId15"/>
    <p:sldId id="337" r:id="rId16"/>
    <p:sldId id="338" r:id="rId17"/>
    <p:sldId id="33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10ECB-EAFD-41EE-9C69-9BC91B53440E}" type="doc">
      <dgm:prSet loTypeId="urn:microsoft.com/office/officeart/2009/3/layout/DescendingProcess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F6103AC3-ABB9-4D21-B77B-9F449779DCDB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chemeClr val="bg1"/>
              </a:solidFill>
            </a:rPr>
            <a:t>요구분석</a:t>
          </a:r>
        </a:p>
      </dgm:t>
    </dgm:pt>
    <dgm:pt modelId="{193E7545-2CAD-4DA8-ACEF-7D1C406D7312}" type="parTrans" cxnId="{282291AC-710D-4E4F-AE7E-F6E13A91C845}">
      <dgm:prSet/>
      <dgm:spPr/>
      <dgm:t>
        <a:bodyPr/>
        <a:lstStyle/>
        <a:p>
          <a:pPr latinLnBrk="1"/>
          <a:endParaRPr lang="ko-KR" altLang="en-US"/>
        </a:p>
      </dgm:t>
    </dgm:pt>
    <dgm:pt modelId="{17BBF107-1D02-42BD-85AF-300B1349266A}" type="sibTrans" cxnId="{282291AC-710D-4E4F-AE7E-F6E13A91C845}">
      <dgm:prSet/>
      <dgm:spPr/>
      <dgm:t>
        <a:bodyPr/>
        <a:lstStyle/>
        <a:p>
          <a:pPr latinLnBrk="1"/>
          <a:endParaRPr lang="ko-KR" altLang="en-US"/>
        </a:p>
      </dgm:t>
    </dgm:pt>
    <dgm:pt modelId="{DECB7A94-CDCC-4EC5-BB93-AE104354DFA1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chemeClr val="bg1"/>
              </a:solidFill>
            </a:rPr>
            <a:t>코딩</a:t>
          </a:r>
        </a:p>
      </dgm:t>
    </dgm:pt>
    <dgm:pt modelId="{1D82F26C-51E3-4639-B625-B54772B5698E}" type="parTrans" cxnId="{62CD9F8E-FF4C-42AF-8785-4F84788177C3}">
      <dgm:prSet/>
      <dgm:spPr/>
      <dgm:t>
        <a:bodyPr/>
        <a:lstStyle/>
        <a:p>
          <a:pPr latinLnBrk="1"/>
          <a:endParaRPr lang="ko-KR" altLang="en-US"/>
        </a:p>
      </dgm:t>
    </dgm:pt>
    <dgm:pt modelId="{FE6C1D20-F375-489E-BE8F-FADB00D07F84}" type="sibTrans" cxnId="{62CD9F8E-FF4C-42AF-8785-4F84788177C3}">
      <dgm:prSet/>
      <dgm:spPr/>
      <dgm:t>
        <a:bodyPr/>
        <a:lstStyle/>
        <a:p>
          <a:pPr latinLnBrk="1"/>
          <a:endParaRPr lang="ko-KR" altLang="en-US"/>
        </a:p>
      </dgm:t>
    </dgm:pt>
    <dgm:pt modelId="{26705D68-29B3-4078-93D1-BF0D903AE46F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chemeClr val="bg1"/>
              </a:solidFill>
            </a:rPr>
            <a:t>설계</a:t>
          </a:r>
        </a:p>
      </dgm:t>
    </dgm:pt>
    <dgm:pt modelId="{B29C97CD-D09E-4AE5-9957-751A8FD9D59E}" type="parTrans" cxnId="{FBDF5A93-C7C9-4C57-BB22-A709F8E0BD41}">
      <dgm:prSet/>
      <dgm:spPr/>
      <dgm:t>
        <a:bodyPr/>
        <a:lstStyle/>
        <a:p>
          <a:pPr latinLnBrk="1"/>
          <a:endParaRPr lang="ko-KR" altLang="en-US"/>
        </a:p>
      </dgm:t>
    </dgm:pt>
    <dgm:pt modelId="{A8B3BFAB-EA39-4DE5-B724-F322A184CF7C}" type="sibTrans" cxnId="{FBDF5A93-C7C9-4C57-BB22-A709F8E0BD41}">
      <dgm:prSet/>
      <dgm:spPr/>
      <dgm:t>
        <a:bodyPr/>
        <a:lstStyle/>
        <a:p>
          <a:pPr latinLnBrk="1"/>
          <a:endParaRPr lang="ko-KR" altLang="en-US"/>
        </a:p>
      </dgm:t>
    </dgm:pt>
    <dgm:pt modelId="{D82D04F0-A11C-4656-8FC1-F98319218E8A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chemeClr val="bg1"/>
              </a:solidFill>
            </a:rPr>
            <a:t>테스트</a:t>
          </a:r>
        </a:p>
      </dgm:t>
    </dgm:pt>
    <dgm:pt modelId="{6C1DB283-53A9-4265-8B0F-6F3DA5E7DB1D}" type="parTrans" cxnId="{9A4DC5BD-57E6-4DF4-B856-692579C191DF}">
      <dgm:prSet/>
      <dgm:spPr/>
      <dgm:t>
        <a:bodyPr/>
        <a:lstStyle/>
        <a:p>
          <a:pPr latinLnBrk="1"/>
          <a:endParaRPr lang="ko-KR" altLang="en-US"/>
        </a:p>
      </dgm:t>
    </dgm:pt>
    <dgm:pt modelId="{F4CCA9A2-5774-4AAD-B36A-D91829C7E8C4}" type="sibTrans" cxnId="{9A4DC5BD-57E6-4DF4-B856-692579C191DF}">
      <dgm:prSet/>
      <dgm:spPr/>
      <dgm:t>
        <a:bodyPr/>
        <a:lstStyle/>
        <a:p>
          <a:pPr latinLnBrk="1"/>
          <a:endParaRPr lang="ko-KR" altLang="en-US"/>
        </a:p>
      </dgm:t>
    </dgm:pt>
    <dgm:pt modelId="{89F7245E-1152-4D49-8E80-362F77623504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chemeClr val="bg1"/>
              </a:solidFill>
            </a:rPr>
            <a:t>디버그</a:t>
          </a:r>
        </a:p>
      </dgm:t>
    </dgm:pt>
    <dgm:pt modelId="{EAA0027F-9F02-4416-BA34-5663130D1B38}" type="parTrans" cxnId="{F1813535-0678-4404-908B-1DA38AF97CFA}">
      <dgm:prSet/>
      <dgm:spPr/>
      <dgm:t>
        <a:bodyPr/>
        <a:lstStyle/>
        <a:p>
          <a:pPr latinLnBrk="1"/>
          <a:endParaRPr lang="ko-KR" altLang="en-US"/>
        </a:p>
      </dgm:t>
    </dgm:pt>
    <dgm:pt modelId="{1B268B61-F7B4-40D6-92B6-B940AA7BD6E7}" type="sibTrans" cxnId="{F1813535-0678-4404-908B-1DA38AF97CFA}">
      <dgm:prSet/>
      <dgm:spPr/>
      <dgm:t>
        <a:bodyPr/>
        <a:lstStyle/>
        <a:p>
          <a:pPr latinLnBrk="1"/>
          <a:endParaRPr lang="ko-KR" altLang="en-US"/>
        </a:p>
      </dgm:t>
    </dgm:pt>
    <dgm:pt modelId="{EE2F437C-EC67-4C89-AD9E-7477A56C4DF2}">
      <dgm:prSet phldrT="[텍스트]" custT="1"/>
      <dgm:spPr>
        <a:effectLst>
          <a:glow rad="1397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r>
            <a:rPr lang="ko-KR" alt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완료</a:t>
          </a:r>
          <a:endParaRPr lang="ko-KR" altLang="en-US" sz="1800" dirty="0">
            <a:solidFill>
              <a:schemeClr val="bg1"/>
            </a:solidFill>
          </a:endParaRPr>
        </a:p>
      </dgm:t>
    </dgm:pt>
    <dgm:pt modelId="{472AB327-1B41-4860-ACA0-DC9993AF7988}" type="sibTrans" cxnId="{1BA485FA-815C-4313-A02B-5DB2ECAE8C38}">
      <dgm:prSet/>
      <dgm:spPr/>
      <dgm:t>
        <a:bodyPr/>
        <a:lstStyle/>
        <a:p>
          <a:pPr latinLnBrk="1"/>
          <a:endParaRPr lang="ko-KR" altLang="en-US"/>
        </a:p>
      </dgm:t>
    </dgm:pt>
    <dgm:pt modelId="{6825669D-5995-48ED-8C24-1881535152B0}" type="parTrans" cxnId="{1BA485FA-815C-4313-A02B-5DB2ECAE8C38}">
      <dgm:prSet/>
      <dgm:spPr/>
      <dgm:t>
        <a:bodyPr/>
        <a:lstStyle/>
        <a:p>
          <a:pPr latinLnBrk="1"/>
          <a:endParaRPr lang="ko-KR" altLang="en-US"/>
        </a:p>
      </dgm:t>
    </dgm:pt>
    <dgm:pt modelId="{CEF7DDE5-F6E7-490C-83E0-4D1372E37B79}" type="pres">
      <dgm:prSet presAssocID="{F0510ECB-EAFD-41EE-9C69-9BC91B53440E}" presName="Name0" presStyleCnt="0">
        <dgm:presLayoutVars>
          <dgm:chMax val="7"/>
          <dgm:chPref val="5"/>
        </dgm:presLayoutVars>
      </dgm:prSet>
      <dgm:spPr/>
    </dgm:pt>
    <dgm:pt modelId="{FA539E3E-8225-47AE-901A-A94D57016549}" type="pres">
      <dgm:prSet presAssocID="{F0510ECB-EAFD-41EE-9C69-9BC91B53440E}" presName="arrowNode" presStyleLbl="node1" presStyleIdx="0" presStyleCnt="1" custAng="21100145" custLinFactNeighborX="375" custLinFactNeighborY="753"/>
      <dgm:spPr/>
    </dgm:pt>
    <dgm:pt modelId="{AF5F5029-BCA8-40A3-A6B2-BB491C040080}" type="pres">
      <dgm:prSet presAssocID="{F6103AC3-ABB9-4D21-B77B-9F449779DCDB}" presName="txNode1" presStyleLbl="revTx" presStyleIdx="0" presStyleCnt="6" custLinFactNeighborY="42575">
        <dgm:presLayoutVars>
          <dgm:bulletEnabled val="1"/>
        </dgm:presLayoutVars>
      </dgm:prSet>
      <dgm:spPr/>
    </dgm:pt>
    <dgm:pt modelId="{8AE109C6-29B1-4146-8924-19FB848A6A48}" type="pres">
      <dgm:prSet presAssocID="{DECB7A94-CDCC-4EC5-BB93-AE104354DFA1}" presName="txNode2" presStyleLbl="revTx" presStyleIdx="1" presStyleCnt="6" custLinFactNeighborX="7407" custLinFactNeighborY="34833">
        <dgm:presLayoutVars>
          <dgm:bulletEnabled val="1"/>
        </dgm:presLayoutVars>
      </dgm:prSet>
      <dgm:spPr/>
    </dgm:pt>
    <dgm:pt modelId="{B189F59C-76C1-41E4-8783-57248FC999D1}" type="pres">
      <dgm:prSet presAssocID="{FE6C1D20-F375-489E-BE8F-FADB00D07F84}" presName="dotNode2" presStyleCnt="0"/>
      <dgm:spPr/>
    </dgm:pt>
    <dgm:pt modelId="{638CBEC4-1E3F-4230-B9D5-B75B20F606C6}" type="pres">
      <dgm:prSet presAssocID="{FE6C1D20-F375-489E-BE8F-FADB00D07F84}" presName="dotRepeatNode" presStyleLbl="fgShp" presStyleIdx="0" presStyleCnt="4" custLinFactX="-268131" custLinFactNeighborX="-300000" custLinFactNeighborY="-21307"/>
      <dgm:spPr/>
    </dgm:pt>
    <dgm:pt modelId="{15ED573F-F6BC-4BFD-8726-10D4887ABB5C}" type="pres">
      <dgm:prSet presAssocID="{26705D68-29B3-4078-93D1-BF0D903AE46F}" presName="txNode3" presStyleLbl="revTx" presStyleIdx="2" presStyleCnt="6" custScaleX="82593" custLinFactNeighborX="-6183" custLinFactNeighborY="-4832">
        <dgm:presLayoutVars>
          <dgm:bulletEnabled val="1"/>
        </dgm:presLayoutVars>
      </dgm:prSet>
      <dgm:spPr/>
    </dgm:pt>
    <dgm:pt modelId="{A485F059-2553-4BE5-BC76-D4FBD256E1F6}" type="pres">
      <dgm:prSet presAssocID="{A8B3BFAB-EA39-4DE5-B724-F322A184CF7C}" presName="dotNode3" presStyleCnt="0"/>
      <dgm:spPr/>
    </dgm:pt>
    <dgm:pt modelId="{A6140D1F-4547-44C6-8905-0A865994BBFC}" type="pres">
      <dgm:prSet presAssocID="{A8B3BFAB-EA39-4DE5-B724-F322A184CF7C}" presName="dotRepeatNode" presStyleLbl="fgShp" presStyleIdx="1" presStyleCnt="4" custLinFactX="-140881" custLinFactY="-49135" custLinFactNeighborX="-200000" custLinFactNeighborY="-100000"/>
      <dgm:spPr/>
    </dgm:pt>
    <dgm:pt modelId="{5690531E-B7D8-44AA-9932-F00552FAF77F}" type="pres">
      <dgm:prSet presAssocID="{D82D04F0-A11C-4656-8FC1-F98319218E8A}" presName="txNode4" presStyleLbl="revTx" presStyleIdx="3" presStyleCnt="6" custLinFactNeighborX="-70002" custLinFactNeighborY="16000">
        <dgm:presLayoutVars>
          <dgm:bulletEnabled val="1"/>
        </dgm:presLayoutVars>
      </dgm:prSet>
      <dgm:spPr/>
    </dgm:pt>
    <dgm:pt modelId="{125C69DB-17F7-4079-8BE3-E1DD5265B9CE}" type="pres">
      <dgm:prSet presAssocID="{F4CCA9A2-5774-4AAD-B36A-D91829C7E8C4}" presName="dotNode4" presStyleCnt="0"/>
      <dgm:spPr/>
    </dgm:pt>
    <dgm:pt modelId="{75FB9B17-0DFB-4D40-A7C3-8FD6F344A3C5}" type="pres">
      <dgm:prSet presAssocID="{F4CCA9A2-5774-4AAD-B36A-D91829C7E8C4}" presName="dotRepeatNode" presStyleLbl="fgShp" presStyleIdx="2" presStyleCnt="4" custLinFactX="-100000" custLinFactY="-100000" custLinFactNeighborX="-114449" custLinFactNeighborY="-127253"/>
      <dgm:spPr/>
    </dgm:pt>
    <dgm:pt modelId="{89CA2B2A-F221-4AE2-9DE7-C7AB94ABE733}" type="pres">
      <dgm:prSet presAssocID="{89F7245E-1152-4D49-8E80-362F77623504}" presName="txNode5" presStyleLbl="revTx" presStyleIdx="4" presStyleCnt="6" custScaleX="25108" custLinFactNeighborX="85279" custLinFactNeighborY="-43542">
        <dgm:presLayoutVars>
          <dgm:bulletEnabled val="1"/>
        </dgm:presLayoutVars>
      </dgm:prSet>
      <dgm:spPr/>
    </dgm:pt>
    <dgm:pt modelId="{09328456-8AB3-46BC-AC42-8C1099F60310}" type="pres">
      <dgm:prSet presAssocID="{1B268B61-F7B4-40D6-92B6-B940AA7BD6E7}" presName="dotNode5" presStyleCnt="0"/>
      <dgm:spPr/>
    </dgm:pt>
    <dgm:pt modelId="{10573478-DA55-4BE6-B927-8D6547E5464B}" type="pres">
      <dgm:prSet presAssocID="{1B268B61-F7B4-40D6-92B6-B940AA7BD6E7}" presName="dotRepeatNode" presStyleLbl="fgShp" presStyleIdx="3" presStyleCnt="4" custLinFactY="-98847" custLinFactNeighborY="-100000"/>
      <dgm:spPr/>
    </dgm:pt>
    <dgm:pt modelId="{8C6CD39A-BC00-4335-9A15-65F5B7EC9FD9}" type="pres">
      <dgm:prSet presAssocID="{EE2F437C-EC67-4C89-AD9E-7477A56C4DF2}" presName="txNode6" presStyleLbl="revTx" presStyleIdx="5" presStyleCnt="6" custScaleY="69592" custLinFactNeighborX="10696" custLinFactNeighborY="-21287">
        <dgm:presLayoutVars>
          <dgm:bulletEnabled val="1"/>
        </dgm:presLayoutVars>
      </dgm:prSet>
      <dgm:spPr/>
    </dgm:pt>
  </dgm:ptLst>
  <dgm:cxnLst>
    <dgm:cxn modelId="{B9F4B500-530C-4CCD-9376-761DAF637A32}" type="presOf" srcId="{D82D04F0-A11C-4656-8FC1-F98319218E8A}" destId="{5690531E-B7D8-44AA-9932-F00552FAF77F}" srcOrd="0" destOrd="0" presId="urn:microsoft.com/office/officeart/2009/3/layout/DescendingProcess"/>
    <dgm:cxn modelId="{4684F212-2904-422F-B716-3361FB0A1BD7}" type="presOf" srcId="{F6103AC3-ABB9-4D21-B77B-9F449779DCDB}" destId="{AF5F5029-BCA8-40A3-A6B2-BB491C040080}" srcOrd="0" destOrd="0" presId="urn:microsoft.com/office/officeart/2009/3/layout/DescendingProcess"/>
    <dgm:cxn modelId="{98FE5B20-B955-4A62-A3E8-0BCC007F53F8}" type="presOf" srcId="{F0510ECB-EAFD-41EE-9C69-9BC91B53440E}" destId="{CEF7DDE5-F6E7-490C-83E0-4D1372E37B79}" srcOrd="0" destOrd="0" presId="urn:microsoft.com/office/officeart/2009/3/layout/DescendingProcess"/>
    <dgm:cxn modelId="{F1813535-0678-4404-908B-1DA38AF97CFA}" srcId="{F0510ECB-EAFD-41EE-9C69-9BC91B53440E}" destId="{89F7245E-1152-4D49-8E80-362F77623504}" srcOrd="4" destOrd="0" parTransId="{EAA0027F-9F02-4416-BA34-5663130D1B38}" sibTransId="{1B268B61-F7B4-40D6-92B6-B940AA7BD6E7}"/>
    <dgm:cxn modelId="{9DA27347-819C-47F2-9EAD-801BC6DEC1D1}" type="presOf" srcId="{EE2F437C-EC67-4C89-AD9E-7477A56C4DF2}" destId="{8C6CD39A-BC00-4335-9A15-65F5B7EC9FD9}" srcOrd="0" destOrd="0" presId="urn:microsoft.com/office/officeart/2009/3/layout/DescendingProcess"/>
    <dgm:cxn modelId="{99CAB178-457A-4250-8943-765240826FA7}" type="presOf" srcId="{A8B3BFAB-EA39-4DE5-B724-F322A184CF7C}" destId="{A6140D1F-4547-44C6-8905-0A865994BBFC}" srcOrd="0" destOrd="0" presId="urn:microsoft.com/office/officeart/2009/3/layout/DescendingProcess"/>
    <dgm:cxn modelId="{75E2237D-95A6-4865-8B22-208079504CB3}" type="presOf" srcId="{89F7245E-1152-4D49-8E80-362F77623504}" destId="{89CA2B2A-F221-4AE2-9DE7-C7AB94ABE733}" srcOrd="0" destOrd="0" presId="urn:microsoft.com/office/officeart/2009/3/layout/DescendingProcess"/>
    <dgm:cxn modelId="{62CD9F8E-FF4C-42AF-8785-4F84788177C3}" srcId="{F0510ECB-EAFD-41EE-9C69-9BC91B53440E}" destId="{DECB7A94-CDCC-4EC5-BB93-AE104354DFA1}" srcOrd="1" destOrd="0" parTransId="{1D82F26C-51E3-4639-B625-B54772B5698E}" sibTransId="{FE6C1D20-F375-489E-BE8F-FADB00D07F84}"/>
    <dgm:cxn modelId="{FBDF5A93-C7C9-4C57-BB22-A709F8E0BD41}" srcId="{F0510ECB-EAFD-41EE-9C69-9BC91B53440E}" destId="{26705D68-29B3-4078-93D1-BF0D903AE46F}" srcOrd="2" destOrd="0" parTransId="{B29C97CD-D09E-4AE5-9957-751A8FD9D59E}" sibTransId="{A8B3BFAB-EA39-4DE5-B724-F322A184CF7C}"/>
    <dgm:cxn modelId="{E3839BA1-44E0-40EA-AFD1-54EDCEB9B84C}" type="presOf" srcId="{F4CCA9A2-5774-4AAD-B36A-D91829C7E8C4}" destId="{75FB9B17-0DFB-4D40-A7C3-8FD6F344A3C5}" srcOrd="0" destOrd="0" presId="urn:microsoft.com/office/officeart/2009/3/layout/DescendingProcess"/>
    <dgm:cxn modelId="{B57C62A7-4BC2-457B-9FD6-3BBFFA52D501}" type="presOf" srcId="{FE6C1D20-F375-489E-BE8F-FADB00D07F84}" destId="{638CBEC4-1E3F-4230-B9D5-B75B20F606C6}" srcOrd="0" destOrd="0" presId="urn:microsoft.com/office/officeart/2009/3/layout/DescendingProcess"/>
    <dgm:cxn modelId="{282291AC-710D-4E4F-AE7E-F6E13A91C845}" srcId="{F0510ECB-EAFD-41EE-9C69-9BC91B53440E}" destId="{F6103AC3-ABB9-4D21-B77B-9F449779DCDB}" srcOrd="0" destOrd="0" parTransId="{193E7545-2CAD-4DA8-ACEF-7D1C406D7312}" sibTransId="{17BBF107-1D02-42BD-85AF-300B1349266A}"/>
    <dgm:cxn modelId="{A68CEDB0-8BB5-4CA2-940D-AFEBB2D39C5C}" type="presOf" srcId="{DECB7A94-CDCC-4EC5-BB93-AE104354DFA1}" destId="{8AE109C6-29B1-4146-8924-19FB848A6A48}" srcOrd="0" destOrd="0" presId="urn:microsoft.com/office/officeart/2009/3/layout/DescendingProcess"/>
    <dgm:cxn modelId="{4DF13DB1-F3B2-440F-AE7F-7F208BDB824A}" type="presOf" srcId="{26705D68-29B3-4078-93D1-BF0D903AE46F}" destId="{15ED573F-F6BC-4BFD-8726-10D4887ABB5C}" srcOrd="0" destOrd="0" presId="urn:microsoft.com/office/officeart/2009/3/layout/DescendingProcess"/>
    <dgm:cxn modelId="{FDCF51BB-45DE-4764-B165-82056B8E360D}" type="presOf" srcId="{1B268B61-F7B4-40D6-92B6-B940AA7BD6E7}" destId="{10573478-DA55-4BE6-B927-8D6547E5464B}" srcOrd="0" destOrd="0" presId="urn:microsoft.com/office/officeart/2009/3/layout/DescendingProcess"/>
    <dgm:cxn modelId="{9A4DC5BD-57E6-4DF4-B856-692579C191DF}" srcId="{F0510ECB-EAFD-41EE-9C69-9BC91B53440E}" destId="{D82D04F0-A11C-4656-8FC1-F98319218E8A}" srcOrd="3" destOrd="0" parTransId="{6C1DB283-53A9-4265-8B0F-6F3DA5E7DB1D}" sibTransId="{F4CCA9A2-5774-4AAD-B36A-D91829C7E8C4}"/>
    <dgm:cxn modelId="{1BA485FA-815C-4313-A02B-5DB2ECAE8C38}" srcId="{F0510ECB-EAFD-41EE-9C69-9BC91B53440E}" destId="{EE2F437C-EC67-4C89-AD9E-7477A56C4DF2}" srcOrd="5" destOrd="0" parTransId="{6825669D-5995-48ED-8C24-1881535152B0}" sibTransId="{472AB327-1B41-4860-ACA0-DC9993AF7988}"/>
    <dgm:cxn modelId="{7528088E-3C83-4778-BEE0-26E959F1C42C}" type="presParOf" srcId="{CEF7DDE5-F6E7-490C-83E0-4D1372E37B79}" destId="{FA539E3E-8225-47AE-901A-A94D57016549}" srcOrd="0" destOrd="0" presId="urn:microsoft.com/office/officeart/2009/3/layout/DescendingProcess"/>
    <dgm:cxn modelId="{117F1B03-FD6E-462D-AB56-5734F9ED3219}" type="presParOf" srcId="{CEF7DDE5-F6E7-490C-83E0-4D1372E37B79}" destId="{AF5F5029-BCA8-40A3-A6B2-BB491C040080}" srcOrd="1" destOrd="0" presId="urn:microsoft.com/office/officeart/2009/3/layout/DescendingProcess"/>
    <dgm:cxn modelId="{CA08A4F2-8119-4B72-A3E2-3F45F74CA87B}" type="presParOf" srcId="{CEF7DDE5-F6E7-490C-83E0-4D1372E37B79}" destId="{8AE109C6-29B1-4146-8924-19FB848A6A48}" srcOrd="2" destOrd="0" presId="urn:microsoft.com/office/officeart/2009/3/layout/DescendingProcess"/>
    <dgm:cxn modelId="{CCAED8D2-48E0-4131-B7BE-BE02444737C9}" type="presParOf" srcId="{CEF7DDE5-F6E7-490C-83E0-4D1372E37B79}" destId="{B189F59C-76C1-41E4-8783-57248FC999D1}" srcOrd="3" destOrd="0" presId="urn:microsoft.com/office/officeart/2009/3/layout/DescendingProcess"/>
    <dgm:cxn modelId="{3A6FCCC2-8B96-44A9-AC3E-18AB2E6D5166}" type="presParOf" srcId="{B189F59C-76C1-41E4-8783-57248FC999D1}" destId="{638CBEC4-1E3F-4230-B9D5-B75B20F606C6}" srcOrd="0" destOrd="0" presId="urn:microsoft.com/office/officeart/2009/3/layout/DescendingProcess"/>
    <dgm:cxn modelId="{4D26F5A1-12FE-4DCF-BC72-86B5D90D70F7}" type="presParOf" srcId="{CEF7DDE5-F6E7-490C-83E0-4D1372E37B79}" destId="{15ED573F-F6BC-4BFD-8726-10D4887ABB5C}" srcOrd="4" destOrd="0" presId="urn:microsoft.com/office/officeart/2009/3/layout/DescendingProcess"/>
    <dgm:cxn modelId="{6CDC9C7A-C1F5-4D04-8561-78C241F9C857}" type="presParOf" srcId="{CEF7DDE5-F6E7-490C-83E0-4D1372E37B79}" destId="{A485F059-2553-4BE5-BC76-D4FBD256E1F6}" srcOrd="5" destOrd="0" presId="urn:microsoft.com/office/officeart/2009/3/layout/DescendingProcess"/>
    <dgm:cxn modelId="{CD76414B-0EF7-4D11-A071-33B1AE73F6BE}" type="presParOf" srcId="{A485F059-2553-4BE5-BC76-D4FBD256E1F6}" destId="{A6140D1F-4547-44C6-8905-0A865994BBFC}" srcOrd="0" destOrd="0" presId="urn:microsoft.com/office/officeart/2009/3/layout/DescendingProcess"/>
    <dgm:cxn modelId="{574C8095-80AE-4A91-9238-654D76D81A4E}" type="presParOf" srcId="{CEF7DDE5-F6E7-490C-83E0-4D1372E37B79}" destId="{5690531E-B7D8-44AA-9932-F00552FAF77F}" srcOrd="6" destOrd="0" presId="urn:microsoft.com/office/officeart/2009/3/layout/DescendingProcess"/>
    <dgm:cxn modelId="{BF83CB13-19BA-48D5-A7A7-DA6F9FC376F6}" type="presParOf" srcId="{CEF7DDE5-F6E7-490C-83E0-4D1372E37B79}" destId="{125C69DB-17F7-4079-8BE3-E1DD5265B9CE}" srcOrd="7" destOrd="0" presId="urn:microsoft.com/office/officeart/2009/3/layout/DescendingProcess"/>
    <dgm:cxn modelId="{FB09F95B-EDE8-4AC7-BC29-691490DA2A55}" type="presParOf" srcId="{125C69DB-17F7-4079-8BE3-E1DD5265B9CE}" destId="{75FB9B17-0DFB-4D40-A7C3-8FD6F344A3C5}" srcOrd="0" destOrd="0" presId="urn:microsoft.com/office/officeart/2009/3/layout/DescendingProcess"/>
    <dgm:cxn modelId="{686336F4-01CC-48A7-8BB8-8888AEE8641F}" type="presParOf" srcId="{CEF7DDE5-F6E7-490C-83E0-4D1372E37B79}" destId="{89CA2B2A-F221-4AE2-9DE7-C7AB94ABE733}" srcOrd="8" destOrd="0" presId="urn:microsoft.com/office/officeart/2009/3/layout/DescendingProcess"/>
    <dgm:cxn modelId="{48083FDB-AA36-46A7-AF3C-9BA1FE4689DA}" type="presParOf" srcId="{CEF7DDE5-F6E7-490C-83E0-4D1372E37B79}" destId="{09328456-8AB3-46BC-AC42-8C1099F60310}" srcOrd="9" destOrd="0" presId="urn:microsoft.com/office/officeart/2009/3/layout/DescendingProcess"/>
    <dgm:cxn modelId="{AAD6E3F0-5CC3-4572-AB9E-0724B8C65D66}" type="presParOf" srcId="{09328456-8AB3-46BC-AC42-8C1099F60310}" destId="{10573478-DA55-4BE6-B927-8D6547E5464B}" srcOrd="0" destOrd="0" presId="urn:microsoft.com/office/officeart/2009/3/layout/DescendingProcess"/>
    <dgm:cxn modelId="{D1B63EE5-44C8-4BF2-BB2D-294A6547FC8D}" type="presParOf" srcId="{CEF7DDE5-F6E7-490C-83E0-4D1372E37B79}" destId="{8C6CD39A-BC00-4335-9A15-65F5B7EC9FD9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06BCF8-B2EB-4181-B2BB-0A3EFCABF923}" type="doc">
      <dgm:prSet loTypeId="urn:microsoft.com/office/officeart/2005/8/layout/lProcess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2219C8C8-27C6-4568-8BFB-A924FD5C748B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장바구니</a:t>
          </a:r>
          <a:r>
            <a:rPr lang="en-US" altLang="ko-KR" sz="1200" dirty="0"/>
            <a:t>, </a:t>
          </a:r>
          <a:r>
            <a:rPr lang="ko-KR" altLang="en-US" sz="1200" dirty="0"/>
            <a:t>게시판 </a:t>
          </a:r>
          <a:r>
            <a:rPr lang="en-US" altLang="ko-KR" sz="1200" dirty="0"/>
            <a:t>Part</a:t>
          </a:r>
          <a:endParaRPr lang="ko-KR" altLang="en-US" sz="1200" dirty="0"/>
        </a:p>
      </dgm:t>
    </dgm:pt>
    <dgm:pt modelId="{CA21640F-E537-43BF-8D7D-991CA2F82226}" type="parTrans" cxnId="{D1F26D88-282E-478B-B6EB-E525E23B8D93}">
      <dgm:prSet/>
      <dgm:spPr/>
      <dgm:t>
        <a:bodyPr/>
        <a:lstStyle/>
        <a:p>
          <a:pPr latinLnBrk="1"/>
          <a:endParaRPr lang="ko-KR" altLang="en-US"/>
        </a:p>
      </dgm:t>
    </dgm:pt>
    <dgm:pt modelId="{5E984DA3-7856-44CB-96B7-34489CC4D103}" type="sibTrans" cxnId="{D1F26D88-282E-478B-B6EB-E525E23B8D93}">
      <dgm:prSet/>
      <dgm:spPr/>
      <dgm:t>
        <a:bodyPr/>
        <a:lstStyle/>
        <a:p>
          <a:pPr latinLnBrk="1"/>
          <a:endParaRPr lang="ko-KR" altLang="en-US"/>
        </a:p>
      </dgm:t>
    </dgm:pt>
    <dgm:pt modelId="{236B86CC-A753-461C-BAB0-C8F68021AF26}">
      <dgm:prSet phldrT="[텍스트]" custT="1"/>
      <dgm:spPr/>
      <dgm:t>
        <a:bodyPr/>
        <a:lstStyle/>
        <a:p>
          <a:pPr latinLnBrk="1"/>
          <a:r>
            <a:rPr lang="ko-KR" altLang="en-US" sz="1100" dirty="0"/>
            <a:t>김상수</a:t>
          </a:r>
        </a:p>
      </dgm:t>
    </dgm:pt>
    <dgm:pt modelId="{40EFE851-F339-4699-845C-2B05743DFCA8}" type="parTrans" cxnId="{6996B65B-AD8E-435F-8016-5F3200BD794C}">
      <dgm:prSet/>
      <dgm:spPr/>
      <dgm:t>
        <a:bodyPr/>
        <a:lstStyle/>
        <a:p>
          <a:pPr latinLnBrk="1"/>
          <a:endParaRPr lang="ko-KR" altLang="en-US"/>
        </a:p>
      </dgm:t>
    </dgm:pt>
    <dgm:pt modelId="{A68FDD2E-10AB-4639-BE6F-67C36554958B}" type="sibTrans" cxnId="{6996B65B-AD8E-435F-8016-5F3200BD794C}">
      <dgm:prSet/>
      <dgm:spPr/>
      <dgm:t>
        <a:bodyPr/>
        <a:lstStyle/>
        <a:p>
          <a:pPr latinLnBrk="1"/>
          <a:endParaRPr lang="ko-KR" altLang="en-US"/>
        </a:p>
      </dgm:t>
    </dgm:pt>
    <dgm:pt modelId="{520356AD-E446-49EA-B1D7-B005CF4C9E61}">
      <dgm:prSet phldrT="[텍스트]" custT="1"/>
      <dgm:spPr/>
      <dgm:t>
        <a:bodyPr/>
        <a:lstStyle/>
        <a:p>
          <a:pPr latinLnBrk="1"/>
          <a:r>
            <a:rPr lang="ko-KR" altLang="en-US" sz="1100" dirty="0" err="1"/>
            <a:t>천영주</a:t>
          </a:r>
          <a:endParaRPr lang="ko-KR" altLang="en-US" sz="1100" dirty="0"/>
        </a:p>
      </dgm:t>
    </dgm:pt>
    <dgm:pt modelId="{4FB66304-1694-4808-A9A3-170649969968}" type="parTrans" cxnId="{D6B30140-C43D-4201-AD4E-4AEDA1F15BCB}">
      <dgm:prSet/>
      <dgm:spPr/>
      <dgm:t>
        <a:bodyPr/>
        <a:lstStyle/>
        <a:p>
          <a:pPr latinLnBrk="1"/>
          <a:endParaRPr lang="ko-KR" altLang="en-US"/>
        </a:p>
      </dgm:t>
    </dgm:pt>
    <dgm:pt modelId="{7342D700-67F5-45D2-8F6B-72D0DCDE6AE8}" type="sibTrans" cxnId="{D6B30140-C43D-4201-AD4E-4AEDA1F15BCB}">
      <dgm:prSet/>
      <dgm:spPr/>
      <dgm:t>
        <a:bodyPr/>
        <a:lstStyle/>
        <a:p>
          <a:pPr latinLnBrk="1"/>
          <a:endParaRPr lang="ko-KR" altLang="en-US"/>
        </a:p>
      </dgm:t>
    </dgm:pt>
    <dgm:pt modelId="{E65B0BC6-27B3-414D-B8D2-AA48E0FC1302}">
      <dgm:prSet phldrT="[텍스트]" custT="1"/>
      <dgm:spPr/>
      <dgm:t>
        <a:bodyPr/>
        <a:lstStyle/>
        <a:p>
          <a:pPr latinLnBrk="1"/>
          <a:r>
            <a:rPr lang="ko-KR" altLang="en-US" sz="1200" dirty="0"/>
            <a:t>회원</a:t>
          </a:r>
          <a:r>
            <a:rPr lang="en-US" altLang="ko-KR" sz="1200" dirty="0"/>
            <a:t>, </a:t>
          </a:r>
          <a:r>
            <a:rPr lang="ko-KR" altLang="en-US" sz="1200" dirty="0"/>
            <a:t>상품</a:t>
          </a:r>
        </a:p>
      </dgm:t>
    </dgm:pt>
    <dgm:pt modelId="{926C6DFE-E633-4391-877F-C3E1A446E68B}" type="parTrans" cxnId="{316B8151-1632-4A44-B0EA-E756711ECBAF}">
      <dgm:prSet/>
      <dgm:spPr/>
      <dgm:t>
        <a:bodyPr/>
        <a:lstStyle/>
        <a:p>
          <a:pPr latinLnBrk="1"/>
          <a:endParaRPr lang="ko-KR" altLang="en-US"/>
        </a:p>
      </dgm:t>
    </dgm:pt>
    <dgm:pt modelId="{8B713231-6354-4BC4-A9A9-5DC71DBD992A}" type="sibTrans" cxnId="{316B8151-1632-4A44-B0EA-E756711ECBAF}">
      <dgm:prSet/>
      <dgm:spPr/>
      <dgm:t>
        <a:bodyPr/>
        <a:lstStyle/>
        <a:p>
          <a:pPr latinLnBrk="1"/>
          <a:endParaRPr lang="ko-KR" altLang="en-US"/>
        </a:p>
      </dgm:t>
    </dgm:pt>
    <dgm:pt modelId="{8B4AA315-E97F-4A44-A2C2-E6D7D6ABD734}">
      <dgm:prSet phldrT="[텍스트]" custT="1"/>
      <dgm:spPr/>
      <dgm:t>
        <a:bodyPr/>
        <a:lstStyle/>
        <a:p>
          <a:pPr latinLnBrk="1"/>
          <a:r>
            <a:rPr lang="ko-KR" altLang="en-US" sz="1100" dirty="0"/>
            <a:t>이준수</a:t>
          </a:r>
        </a:p>
      </dgm:t>
    </dgm:pt>
    <dgm:pt modelId="{6655950F-959D-4FC6-9493-0783C5D6FE81}" type="parTrans" cxnId="{73F78EC7-32F5-4C9A-9717-F4F8AB4889CF}">
      <dgm:prSet/>
      <dgm:spPr/>
      <dgm:t>
        <a:bodyPr/>
        <a:lstStyle/>
        <a:p>
          <a:pPr latinLnBrk="1"/>
          <a:endParaRPr lang="ko-KR" altLang="en-US"/>
        </a:p>
      </dgm:t>
    </dgm:pt>
    <dgm:pt modelId="{04F278AB-FCD4-4740-A1A9-4D988D8820EE}" type="sibTrans" cxnId="{73F78EC7-32F5-4C9A-9717-F4F8AB4889CF}">
      <dgm:prSet/>
      <dgm:spPr/>
      <dgm:t>
        <a:bodyPr/>
        <a:lstStyle/>
        <a:p>
          <a:pPr latinLnBrk="1"/>
          <a:endParaRPr lang="ko-KR" altLang="en-US"/>
        </a:p>
      </dgm:t>
    </dgm:pt>
    <dgm:pt modelId="{FEA9F58A-2623-40D5-965A-4DC804DD7D60}">
      <dgm:prSet phldrT="[텍스트]" custT="1"/>
      <dgm:spPr/>
      <dgm:t>
        <a:bodyPr/>
        <a:lstStyle/>
        <a:p>
          <a:pPr latinLnBrk="1"/>
          <a:r>
            <a:rPr lang="ko-KR" altLang="en-US" sz="1100" dirty="0"/>
            <a:t>한종석</a:t>
          </a:r>
        </a:p>
      </dgm:t>
    </dgm:pt>
    <dgm:pt modelId="{E04CC62E-FD5A-4D43-9B2A-10DADB51069B}" type="parTrans" cxnId="{91DEFE7E-1DB2-4796-A563-4887F3F81E49}">
      <dgm:prSet/>
      <dgm:spPr/>
      <dgm:t>
        <a:bodyPr/>
        <a:lstStyle/>
        <a:p>
          <a:pPr latinLnBrk="1"/>
          <a:endParaRPr lang="ko-KR" altLang="en-US"/>
        </a:p>
      </dgm:t>
    </dgm:pt>
    <dgm:pt modelId="{9C429651-5117-4B3D-8E9E-009B98024C5D}" type="sibTrans" cxnId="{91DEFE7E-1DB2-4796-A563-4887F3F81E49}">
      <dgm:prSet/>
      <dgm:spPr/>
      <dgm:t>
        <a:bodyPr/>
        <a:lstStyle/>
        <a:p>
          <a:pPr latinLnBrk="1"/>
          <a:endParaRPr lang="ko-KR" altLang="en-US"/>
        </a:p>
      </dgm:t>
    </dgm:pt>
    <dgm:pt modelId="{FDF6CC5E-2CE4-4456-B71C-0019D6E8A967}">
      <dgm:prSet phldrT="[텍스트]" custT="1"/>
      <dgm:spPr/>
      <dgm:t>
        <a:bodyPr/>
        <a:lstStyle/>
        <a:p>
          <a:pPr latinLnBrk="1"/>
          <a:r>
            <a:rPr lang="ko-KR" altLang="en-US" sz="1200" dirty="0"/>
            <a:t>회원</a:t>
          </a:r>
          <a:r>
            <a:rPr lang="en-US" altLang="ko-KR" sz="1200" dirty="0"/>
            <a:t>, </a:t>
          </a:r>
          <a:r>
            <a:rPr lang="ko-KR" altLang="en-US" sz="1200" dirty="0"/>
            <a:t>주문</a:t>
          </a:r>
        </a:p>
      </dgm:t>
    </dgm:pt>
    <dgm:pt modelId="{EAA04FC9-FD57-4B5E-8CB0-91DC74793987}" type="parTrans" cxnId="{03EB2C98-9F9A-4C2F-8654-981FD9228094}">
      <dgm:prSet/>
      <dgm:spPr/>
      <dgm:t>
        <a:bodyPr/>
        <a:lstStyle/>
        <a:p>
          <a:pPr latinLnBrk="1"/>
          <a:endParaRPr lang="ko-KR" altLang="en-US"/>
        </a:p>
      </dgm:t>
    </dgm:pt>
    <dgm:pt modelId="{3FC0D970-F816-4B29-8123-E95DAAC3E072}" type="sibTrans" cxnId="{03EB2C98-9F9A-4C2F-8654-981FD9228094}">
      <dgm:prSet/>
      <dgm:spPr/>
      <dgm:t>
        <a:bodyPr/>
        <a:lstStyle/>
        <a:p>
          <a:pPr latinLnBrk="1"/>
          <a:endParaRPr lang="ko-KR" altLang="en-US"/>
        </a:p>
      </dgm:t>
    </dgm:pt>
    <dgm:pt modelId="{52E1A2D7-7B88-4075-BF21-62F3F2A80EA9}">
      <dgm:prSet phldrT="[텍스트]" custT="1"/>
      <dgm:spPr/>
      <dgm:t>
        <a:bodyPr/>
        <a:lstStyle/>
        <a:p>
          <a:pPr latinLnBrk="1"/>
          <a:r>
            <a:rPr lang="ko-KR" altLang="en-US" sz="1100" dirty="0" err="1"/>
            <a:t>김호빈</a:t>
          </a:r>
          <a:endParaRPr lang="ko-KR" altLang="en-US" sz="1100" dirty="0"/>
        </a:p>
      </dgm:t>
    </dgm:pt>
    <dgm:pt modelId="{5D1D6F8C-7424-4DBD-8521-D3DF698C2A41}" type="parTrans" cxnId="{D26D536B-1C24-4873-998B-C0D4483F8E1B}">
      <dgm:prSet/>
      <dgm:spPr/>
      <dgm:t>
        <a:bodyPr/>
        <a:lstStyle/>
        <a:p>
          <a:pPr latinLnBrk="1"/>
          <a:endParaRPr lang="ko-KR" altLang="en-US"/>
        </a:p>
      </dgm:t>
    </dgm:pt>
    <dgm:pt modelId="{CA0A311F-1641-479C-8565-2E43AD40D0C2}" type="sibTrans" cxnId="{D26D536B-1C24-4873-998B-C0D4483F8E1B}">
      <dgm:prSet/>
      <dgm:spPr/>
      <dgm:t>
        <a:bodyPr/>
        <a:lstStyle/>
        <a:p>
          <a:pPr latinLnBrk="1"/>
          <a:endParaRPr lang="ko-KR" altLang="en-US"/>
        </a:p>
      </dgm:t>
    </dgm:pt>
    <dgm:pt modelId="{5FAF14BD-4305-4A55-B510-30B860442B40}">
      <dgm:prSet phldrT="[텍스트]" custT="1"/>
      <dgm:spPr/>
      <dgm:t>
        <a:bodyPr/>
        <a:lstStyle/>
        <a:p>
          <a:pPr latinLnBrk="1"/>
          <a:r>
            <a:rPr lang="ko-KR" altLang="en-US" sz="1100" dirty="0" err="1"/>
            <a:t>박현구</a:t>
          </a:r>
          <a:endParaRPr lang="ko-KR" altLang="en-US" sz="1100" dirty="0"/>
        </a:p>
      </dgm:t>
    </dgm:pt>
    <dgm:pt modelId="{614DBA89-9C14-4173-A173-CB4F8C9D8BFB}" type="parTrans" cxnId="{4C242891-EE0F-4242-A6ED-1C5F2CD1C4A0}">
      <dgm:prSet/>
      <dgm:spPr/>
      <dgm:t>
        <a:bodyPr/>
        <a:lstStyle/>
        <a:p>
          <a:pPr latinLnBrk="1"/>
          <a:endParaRPr lang="ko-KR" altLang="en-US"/>
        </a:p>
      </dgm:t>
    </dgm:pt>
    <dgm:pt modelId="{CA70632C-5F7E-4DBB-A89D-C7F31F74C6F6}" type="sibTrans" cxnId="{4C242891-EE0F-4242-A6ED-1C5F2CD1C4A0}">
      <dgm:prSet/>
      <dgm:spPr/>
      <dgm:t>
        <a:bodyPr/>
        <a:lstStyle/>
        <a:p>
          <a:pPr latinLnBrk="1"/>
          <a:endParaRPr lang="ko-KR" altLang="en-US"/>
        </a:p>
      </dgm:t>
    </dgm:pt>
    <dgm:pt modelId="{6C8C1EF2-5B48-4681-A1AE-D6EB39B4E12D}" type="pres">
      <dgm:prSet presAssocID="{A506BCF8-B2EB-4181-B2BB-0A3EFCABF923}" presName="theList" presStyleCnt="0">
        <dgm:presLayoutVars>
          <dgm:dir/>
          <dgm:animLvl val="lvl"/>
          <dgm:resizeHandles val="exact"/>
        </dgm:presLayoutVars>
      </dgm:prSet>
      <dgm:spPr/>
    </dgm:pt>
    <dgm:pt modelId="{111279E3-671B-4ECF-8EA4-BEFA2AF73816}" type="pres">
      <dgm:prSet presAssocID="{2219C8C8-27C6-4568-8BFB-A924FD5C748B}" presName="compNode" presStyleCnt="0"/>
      <dgm:spPr/>
    </dgm:pt>
    <dgm:pt modelId="{6DF8DAA2-4774-4A80-92AD-227139D96213}" type="pres">
      <dgm:prSet presAssocID="{2219C8C8-27C6-4568-8BFB-A924FD5C748B}" presName="aNode" presStyleLbl="bgShp" presStyleIdx="0" presStyleCnt="3" custLinFactNeighborX="-689"/>
      <dgm:spPr/>
    </dgm:pt>
    <dgm:pt modelId="{8BDAF99F-96EC-4B01-B420-D2F383F87E31}" type="pres">
      <dgm:prSet presAssocID="{2219C8C8-27C6-4568-8BFB-A924FD5C748B}" presName="textNode" presStyleLbl="bgShp" presStyleIdx="0" presStyleCnt="3"/>
      <dgm:spPr/>
    </dgm:pt>
    <dgm:pt modelId="{16CAEFC9-32BF-4EAD-9E15-70E55F8D6B53}" type="pres">
      <dgm:prSet presAssocID="{2219C8C8-27C6-4568-8BFB-A924FD5C748B}" presName="compChildNode" presStyleCnt="0"/>
      <dgm:spPr/>
    </dgm:pt>
    <dgm:pt modelId="{361345FF-2229-4638-BF07-D2AD039476E2}" type="pres">
      <dgm:prSet presAssocID="{2219C8C8-27C6-4568-8BFB-A924FD5C748B}" presName="theInnerList" presStyleCnt="0"/>
      <dgm:spPr/>
    </dgm:pt>
    <dgm:pt modelId="{6FB1BC8D-F103-43ED-91AD-41B4BEC8E0A4}" type="pres">
      <dgm:prSet presAssocID="{236B86CC-A753-461C-BAB0-C8F68021AF26}" presName="childNode" presStyleLbl="node1" presStyleIdx="0" presStyleCnt="6">
        <dgm:presLayoutVars>
          <dgm:bulletEnabled val="1"/>
        </dgm:presLayoutVars>
      </dgm:prSet>
      <dgm:spPr/>
    </dgm:pt>
    <dgm:pt modelId="{A8888723-FCF6-4D45-BD7C-6008B85E39D7}" type="pres">
      <dgm:prSet presAssocID="{236B86CC-A753-461C-BAB0-C8F68021AF26}" presName="aSpace2" presStyleCnt="0"/>
      <dgm:spPr/>
    </dgm:pt>
    <dgm:pt modelId="{8174618C-277B-4FB4-BE47-BE4EFC5B5C35}" type="pres">
      <dgm:prSet presAssocID="{520356AD-E446-49EA-B1D7-B005CF4C9E61}" presName="childNode" presStyleLbl="node1" presStyleIdx="1" presStyleCnt="6">
        <dgm:presLayoutVars>
          <dgm:bulletEnabled val="1"/>
        </dgm:presLayoutVars>
      </dgm:prSet>
      <dgm:spPr/>
    </dgm:pt>
    <dgm:pt modelId="{6CC0E7D4-B0C0-42CF-A87D-6CFAADFC6051}" type="pres">
      <dgm:prSet presAssocID="{2219C8C8-27C6-4568-8BFB-A924FD5C748B}" presName="aSpace" presStyleCnt="0"/>
      <dgm:spPr/>
    </dgm:pt>
    <dgm:pt modelId="{E5D5EB42-6212-4A5E-82D1-D304FFA24B75}" type="pres">
      <dgm:prSet presAssocID="{E65B0BC6-27B3-414D-B8D2-AA48E0FC1302}" presName="compNode" presStyleCnt="0"/>
      <dgm:spPr/>
    </dgm:pt>
    <dgm:pt modelId="{58611FF7-E32E-4ACE-9C61-8F747BAD10F0}" type="pres">
      <dgm:prSet presAssocID="{E65B0BC6-27B3-414D-B8D2-AA48E0FC1302}" presName="aNode" presStyleLbl="bgShp" presStyleIdx="1" presStyleCnt="3" custLinFactNeighborY="-395"/>
      <dgm:spPr/>
    </dgm:pt>
    <dgm:pt modelId="{9C77B471-5905-4F14-B36B-354016E90784}" type="pres">
      <dgm:prSet presAssocID="{E65B0BC6-27B3-414D-B8D2-AA48E0FC1302}" presName="textNode" presStyleLbl="bgShp" presStyleIdx="1" presStyleCnt="3"/>
      <dgm:spPr/>
    </dgm:pt>
    <dgm:pt modelId="{7BB55D78-76F9-4BCE-8F8E-ABF08CA7CD46}" type="pres">
      <dgm:prSet presAssocID="{E65B0BC6-27B3-414D-B8D2-AA48E0FC1302}" presName="compChildNode" presStyleCnt="0"/>
      <dgm:spPr/>
    </dgm:pt>
    <dgm:pt modelId="{55F034AC-6204-4277-9116-7FDE929CD145}" type="pres">
      <dgm:prSet presAssocID="{E65B0BC6-27B3-414D-B8D2-AA48E0FC1302}" presName="theInnerList" presStyleCnt="0"/>
      <dgm:spPr/>
    </dgm:pt>
    <dgm:pt modelId="{49ADDBFE-6B7C-4FA7-82FF-3833B02AA489}" type="pres">
      <dgm:prSet presAssocID="{8B4AA315-E97F-4A44-A2C2-E6D7D6ABD734}" presName="childNode" presStyleLbl="node1" presStyleIdx="2" presStyleCnt="6">
        <dgm:presLayoutVars>
          <dgm:bulletEnabled val="1"/>
        </dgm:presLayoutVars>
      </dgm:prSet>
      <dgm:spPr/>
    </dgm:pt>
    <dgm:pt modelId="{16EC5B52-5C53-4CCF-95BE-AB6090E29C9B}" type="pres">
      <dgm:prSet presAssocID="{8B4AA315-E97F-4A44-A2C2-E6D7D6ABD734}" presName="aSpace2" presStyleCnt="0"/>
      <dgm:spPr/>
    </dgm:pt>
    <dgm:pt modelId="{7C8F681F-BE3F-418F-A037-6059C9DCA329}" type="pres">
      <dgm:prSet presAssocID="{FEA9F58A-2623-40D5-965A-4DC804DD7D60}" presName="childNode" presStyleLbl="node1" presStyleIdx="3" presStyleCnt="6">
        <dgm:presLayoutVars>
          <dgm:bulletEnabled val="1"/>
        </dgm:presLayoutVars>
      </dgm:prSet>
      <dgm:spPr/>
    </dgm:pt>
    <dgm:pt modelId="{5156A08B-D475-47E0-A77E-70A0A3B730EA}" type="pres">
      <dgm:prSet presAssocID="{E65B0BC6-27B3-414D-B8D2-AA48E0FC1302}" presName="aSpace" presStyleCnt="0"/>
      <dgm:spPr/>
    </dgm:pt>
    <dgm:pt modelId="{1640231D-945B-48FF-9405-DCC1E4D1AAAC}" type="pres">
      <dgm:prSet presAssocID="{FDF6CC5E-2CE4-4456-B71C-0019D6E8A967}" presName="compNode" presStyleCnt="0"/>
      <dgm:spPr/>
    </dgm:pt>
    <dgm:pt modelId="{9BEDD641-AF84-4A71-815A-9845CC7DBE5D}" type="pres">
      <dgm:prSet presAssocID="{FDF6CC5E-2CE4-4456-B71C-0019D6E8A967}" presName="aNode" presStyleLbl="bgShp" presStyleIdx="2" presStyleCnt="3"/>
      <dgm:spPr/>
    </dgm:pt>
    <dgm:pt modelId="{16630F56-3F48-40B6-AA89-C6FCC9DE624C}" type="pres">
      <dgm:prSet presAssocID="{FDF6CC5E-2CE4-4456-B71C-0019D6E8A967}" presName="textNode" presStyleLbl="bgShp" presStyleIdx="2" presStyleCnt="3"/>
      <dgm:spPr/>
    </dgm:pt>
    <dgm:pt modelId="{DC437A7E-28F9-47C9-8F05-7F1467E7FAF9}" type="pres">
      <dgm:prSet presAssocID="{FDF6CC5E-2CE4-4456-B71C-0019D6E8A967}" presName="compChildNode" presStyleCnt="0"/>
      <dgm:spPr/>
    </dgm:pt>
    <dgm:pt modelId="{AB4F7F89-E848-4FC0-B664-8D629BF46683}" type="pres">
      <dgm:prSet presAssocID="{FDF6CC5E-2CE4-4456-B71C-0019D6E8A967}" presName="theInnerList" presStyleCnt="0"/>
      <dgm:spPr/>
    </dgm:pt>
    <dgm:pt modelId="{73ED379B-4557-4B43-8518-DB0E026FD80A}" type="pres">
      <dgm:prSet presAssocID="{52E1A2D7-7B88-4075-BF21-62F3F2A80EA9}" presName="childNode" presStyleLbl="node1" presStyleIdx="4" presStyleCnt="6">
        <dgm:presLayoutVars>
          <dgm:bulletEnabled val="1"/>
        </dgm:presLayoutVars>
      </dgm:prSet>
      <dgm:spPr/>
    </dgm:pt>
    <dgm:pt modelId="{6F3C982B-B13D-4498-8530-BB2D7E8E0B5B}" type="pres">
      <dgm:prSet presAssocID="{52E1A2D7-7B88-4075-BF21-62F3F2A80EA9}" presName="aSpace2" presStyleCnt="0"/>
      <dgm:spPr/>
    </dgm:pt>
    <dgm:pt modelId="{B0336967-B440-411F-9E58-CE9275B999B8}" type="pres">
      <dgm:prSet presAssocID="{5FAF14BD-4305-4A55-B510-30B860442B40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E233901E-3BA4-44D2-A5A6-4BF974082933}" type="presOf" srcId="{2219C8C8-27C6-4568-8BFB-A924FD5C748B}" destId="{6DF8DAA2-4774-4A80-92AD-227139D96213}" srcOrd="0" destOrd="0" presId="urn:microsoft.com/office/officeart/2005/8/layout/lProcess2"/>
    <dgm:cxn modelId="{B174BE25-D94E-4238-A0D9-5888E0D16DF7}" type="presOf" srcId="{52E1A2D7-7B88-4075-BF21-62F3F2A80EA9}" destId="{73ED379B-4557-4B43-8518-DB0E026FD80A}" srcOrd="0" destOrd="0" presId="urn:microsoft.com/office/officeart/2005/8/layout/lProcess2"/>
    <dgm:cxn modelId="{6B43C52A-4BA3-4206-BCDD-886E7223BD38}" type="presOf" srcId="{FEA9F58A-2623-40D5-965A-4DC804DD7D60}" destId="{7C8F681F-BE3F-418F-A037-6059C9DCA329}" srcOrd="0" destOrd="0" presId="urn:microsoft.com/office/officeart/2005/8/layout/lProcess2"/>
    <dgm:cxn modelId="{85B09B3C-EBF8-471F-9940-387586B19D75}" type="presOf" srcId="{520356AD-E446-49EA-B1D7-B005CF4C9E61}" destId="{8174618C-277B-4FB4-BE47-BE4EFC5B5C35}" srcOrd="0" destOrd="0" presId="urn:microsoft.com/office/officeart/2005/8/layout/lProcess2"/>
    <dgm:cxn modelId="{D6B30140-C43D-4201-AD4E-4AEDA1F15BCB}" srcId="{2219C8C8-27C6-4568-8BFB-A924FD5C748B}" destId="{520356AD-E446-49EA-B1D7-B005CF4C9E61}" srcOrd="1" destOrd="0" parTransId="{4FB66304-1694-4808-A9A3-170649969968}" sibTransId="{7342D700-67F5-45D2-8F6B-72D0DCDE6AE8}"/>
    <dgm:cxn modelId="{6996B65B-AD8E-435F-8016-5F3200BD794C}" srcId="{2219C8C8-27C6-4568-8BFB-A924FD5C748B}" destId="{236B86CC-A753-461C-BAB0-C8F68021AF26}" srcOrd="0" destOrd="0" parTransId="{40EFE851-F339-4699-845C-2B05743DFCA8}" sibTransId="{A68FDD2E-10AB-4639-BE6F-67C36554958B}"/>
    <dgm:cxn modelId="{34806B62-6335-4517-90E8-B8E092EED4B5}" type="presOf" srcId="{FDF6CC5E-2CE4-4456-B71C-0019D6E8A967}" destId="{9BEDD641-AF84-4A71-815A-9845CC7DBE5D}" srcOrd="0" destOrd="0" presId="urn:microsoft.com/office/officeart/2005/8/layout/lProcess2"/>
    <dgm:cxn modelId="{D26D536B-1C24-4873-998B-C0D4483F8E1B}" srcId="{FDF6CC5E-2CE4-4456-B71C-0019D6E8A967}" destId="{52E1A2D7-7B88-4075-BF21-62F3F2A80EA9}" srcOrd="0" destOrd="0" parTransId="{5D1D6F8C-7424-4DBD-8521-D3DF698C2A41}" sibTransId="{CA0A311F-1641-479C-8565-2E43AD40D0C2}"/>
    <dgm:cxn modelId="{316B8151-1632-4A44-B0EA-E756711ECBAF}" srcId="{A506BCF8-B2EB-4181-B2BB-0A3EFCABF923}" destId="{E65B0BC6-27B3-414D-B8D2-AA48E0FC1302}" srcOrd="1" destOrd="0" parTransId="{926C6DFE-E633-4391-877F-C3E1A446E68B}" sibTransId="{8B713231-6354-4BC4-A9A9-5DC71DBD992A}"/>
    <dgm:cxn modelId="{91DEFE7E-1DB2-4796-A563-4887F3F81E49}" srcId="{E65B0BC6-27B3-414D-B8D2-AA48E0FC1302}" destId="{FEA9F58A-2623-40D5-965A-4DC804DD7D60}" srcOrd="1" destOrd="0" parTransId="{E04CC62E-FD5A-4D43-9B2A-10DADB51069B}" sibTransId="{9C429651-5117-4B3D-8E9E-009B98024C5D}"/>
    <dgm:cxn modelId="{D1F26D88-282E-478B-B6EB-E525E23B8D93}" srcId="{A506BCF8-B2EB-4181-B2BB-0A3EFCABF923}" destId="{2219C8C8-27C6-4568-8BFB-A924FD5C748B}" srcOrd="0" destOrd="0" parTransId="{CA21640F-E537-43BF-8D7D-991CA2F82226}" sibTransId="{5E984DA3-7856-44CB-96B7-34489CC4D103}"/>
    <dgm:cxn modelId="{4C242891-EE0F-4242-A6ED-1C5F2CD1C4A0}" srcId="{FDF6CC5E-2CE4-4456-B71C-0019D6E8A967}" destId="{5FAF14BD-4305-4A55-B510-30B860442B40}" srcOrd="1" destOrd="0" parTransId="{614DBA89-9C14-4173-A173-CB4F8C9D8BFB}" sibTransId="{CA70632C-5F7E-4DBB-A89D-C7F31F74C6F6}"/>
    <dgm:cxn modelId="{03EB2C98-9F9A-4C2F-8654-981FD9228094}" srcId="{A506BCF8-B2EB-4181-B2BB-0A3EFCABF923}" destId="{FDF6CC5E-2CE4-4456-B71C-0019D6E8A967}" srcOrd="2" destOrd="0" parTransId="{EAA04FC9-FD57-4B5E-8CB0-91DC74793987}" sibTransId="{3FC0D970-F816-4B29-8123-E95DAAC3E072}"/>
    <dgm:cxn modelId="{64F9349E-F735-48B0-A317-AD65FA479A17}" type="presOf" srcId="{5FAF14BD-4305-4A55-B510-30B860442B40}" destId="{B0336967-B440-411F-9E58-CE9275B999B8}" srcOrd="0" destOrd="0" presId="urn:microsoft.com/office/officeart/2005/8/layout/lProcess2"/>
    <dgm:cxn modelId="{81A698A0-DD06-44B8-A265-CD7305F6666B}" type="presOf" srcId="{A506BCF8-B2EB-4181-B2BB-0A3EFCABF923}" destId="{6C8C1EF2-5B48-4681-A1AE-D6EB39B4E12D}" srcOrd="0" destOrd="0" presId="urn:microsoft.com/office/officeart/2005/8/layout/lProcess2"/>
    <dgm:cxn modelId="{3EBD2DA5-9DC7-4118-8AE6-6EFAF62DBB96}" type="presOf" srcId="{E65B0BC6-27B3-414D-B8D2-AA48E0FC1302}" destId="{9C77B471-5905-4F14-B36B-354016E90784}" srcOrd="1" destOrd="0" presId="urn:microsoft.com/office/officeart/2005/8/layout/lProcess2"/>
    <dgm:cxn modelId="{4713C4AE-36E8-4292-B267-B2047529A273}" type="presOf" srcId="{2219C8C8-27C6-4568-8BFB-A924FD5C748B}" destId="{8BDAF99F-96EC-4B01-B420-D2F383F87E31}" srcOrd="1" destOrd="0" presId="urn:microsoft.com/office/officeart/2005/8/layout/lProcess2"/>
    <dgm:cxn modelId="{73F78EC7-32F5-4C9A-9717-F4F8AB4889CF}" srcId="{E65B0BC6-27B3-414D-B8D2-AA48E0FC1302}" destId="{8B4AA315-E97F-4A44-A2C2-E6D7D6ABD734}" srcOrd="0" destOrd="0" parTransId="{6655950F-959D-4FC6-9493-0783C5D6FE81}" sibTransId="{04F278AB-FCD4-4740-A1A9-4D988D8820EE}"/>
    <dgm:cxn modelId="{1BE8F1CB-493B-4747-891E-613F0D0DF287}" type="presOf" srcId="{FDF6CC5E-2CE4-4456-B71C-0019D6E8A967}" destId="{16630F56-3F48-40B6-AA89-C6FCC9DE624C}" srcOrd="1" destOrd="0" presId="urn:microsoft.com/office/officeart/2005/8/layout/lProcess2"/>
    <dgm:cxn modelId="{D63CACDA-9E83-46A4-9CDB-4FFF1B48A0AF}" type="presOf" srcId="{E65B0BC6-27B3-414D-B8D2-AA48E0FC1302}" destId="{58611FF7-E32E-4ACE-9C61-8F747BAD10F0}" srcOrd="0" destOrd="0" presId="urn:microsoft.com/office/officeart/2005/8/layout/lProcess2"/>
    <dgm:cxn modelId="{3D3A74E6-99A8-4411-8A59-E40FE0DEC30F}" type="presOf" srcId="{236B86CC-A753-461C-BAB0-C8F68021AF26}" destId="{6FB1BC8D-F103-43ED-91AD-41B4BEC8E0A4}" srcOrd="0" destOrd="0" presId="urn:microsoft.com/office/officeart/2005/8/layout/lProcess2"/>
    <dgm:cxn modelId="{A52B12FF-CE6D-447D-A586-E6E7915B49DF}" type="presOf" srcId="{8B4AA315-E97F-4A44-A2C2-E6D7D6ABD734}" destId="{49ADDBFE-6B7C-4FA7-82FF-3833B02AA489}" srcOrd="0" destOrd="0" presId="urn:microsoft.com/office/officeart/2005/8/layout/lProcess2"/>
    <dgm:cxn modelId="{DD64CF12-CC70-4914-9842-103184FE2928}" type="presParOf" srcId="{6C8C1EF2-5B48-4681-A1AE-D6EB39B4E12D}" destId="{111279E3-671B-4ECF-8EA4-BEFA2AF73816}" srcOrd="0" destOrd="0" presId="urn:microsoft.com/office/officeart/2005/8/layout/lProcess2"/>
    <dgm:cxn modelId="{C9BDD3C8-035E-42B8-A5C6-EA895832951F}" type="presParOf" srcId="{111279E3-671B-4ECF-8EA4-BEFA2AF73816}" destId="{6DF8DAA2-4774-4A80-92AD-227139D96213}" srcOrd="0" destOrd="0" presId="urn:microsoft.com/office/officeart/2005/8/layout/lProcess2"/>
    <dgm:cxn modelId="{4497BEB1-9F49-443C-A880-D1AC89BB8C95}" type="presParOf" srcId="{111279E3-671B-4ECF-8EA4-BEFA2AF73816}" destId="{8BDAF99F-96EC-4B01-B420-D2F383F87E31}" srcOrd="1" destOrd="0" presId="urn:microsoft.com/office/officeart/2005/8/layout/lProcess2"/>
    <dgm:cxn modelId="{67078A98-85ED-482F-9251-AFE8FAF0BB9E}" type="presParOf" srcId="{111279E3-671B-4ECF-8EA4-BEFA2AF73816}" destId="{16CAEFC9-32BF-4EAD-9E15-70E55F8D6B53}" srcOrd="2" destOrd="0" presId="urn:microsoft.com/office/officeart/2005/8/layout/lProcess2"/>
    <dgm:cxn modelId="{E368B3B1-B7E2-4EE4-82BE-4930101D6556}" type="presParOf" srcId="{16CAEFC9-32BF-4EAD-9E15-70E55F8D6B53}" destId="{361345FF-2229-4638-BF07-D2AD039476E2}" srcOrd="0" destOrd="0" presId="urn:microsoft.com/office/officeart/2005/8/layout/lProcess2"/>
    <dgm:cxn modelId="{014C9C7A-8625-4B6F-B986-4AB84339F332}" type="presParOf" srcId="{361345FF-2229-4638-BF07-D2AD039476E2}" destId="{6FB1BC8D-F103-43ED-91AD-41B4BEC8E0A4}" srcOrd="0" destOrd="0" presId="urn:microsoft.com/office/officeart/2005/8/layout/lProcess2"/>
    <dgm:cxn modelId="{582272D1-458A-43D1-9F7A-282E8301354D}" type="presParOf" srcId="{361345FF-2229-4638-BF07-D2AD039476E2}" destId="{A8888723-FCF6-4D45-BD7C-6008B85E39D7}" srcOrd="1" destOrd="0" presId="urn:microsoft.com/office/officeart/2005/8/layout/lProcess2"/>
    <dgm:cxn modelId="{6F28B56E-107F-4B33-B1C2-FF19308B7E75}" type="presParOf" srcId="{361345FF-2229-4638-BF07-D2AD039476E2}" destId="{8174618C-277B-4FB4-BE47-BE4EFC5B5C35}" srcOrd="2" destOrd="0" presId="urn:microsoft.com/office/officeart/2005/8/layout/lProcess2"/>
    <dgm:cxn modelId="{E351A8A9-697B-47E8-910E-475DD409A2A9}" type="presParOf" srcId="{6C8C1EF2-5B48-4681-A1AE-D6EB39B4E12D}" destId="{6CC0E7D4-B0C0-42CF-A87D-6CFAADFC6051}" srcOrd="1" destOrd="0" presId="urn:microsoft.com/office/officeart/2005/8/layout/lProcess2"/>
    <dgm:cxn modelId="{6BA3CC72-6485-4C46-B179-44AA1131928B}" type="presParOf" srcId="{6C8C1EF2-5B48-4681-A1AE-D6EB39B4E12D}" destId="{E5D5EB42-6212-4A5E-82D1-D304FFA24B75}" srcOrd="2" destOrd="0" presId="urn:microsoft.com/office/officeart/2005/8/layout/lProcess2"/>
    <dgm:cxn modelId="{530F7B73-D344-48E5-8734-98531F49AE27}" type="presParOf" srcId="{E5D5EB42-6212-4A5E-82D1-D304FFA24B75}" destId="{58611FF7-E32E-4ACE-9C61-8F747BAD10F0}" srcOrd="0" destOrd="0" presId="urn:microsoft.com/office/officeart/2005/8/layout/lProcess2"/>
    <dgm:cxn modelId="{29487D19-6AA1-42B2-8AAA-ADD1726A0B70}" type="presParOf" srcId="{E5D5EB42-6212-4A5E-82D1-D304FFA24B75}" destId="{9C77B471-5905-4F14-B36B-354016E90784}" srcOrd="1" destOrd="0" presId="urn:microsoft.com/office/officeart/2005/8/layout/lProcess2"/>
    <dgm:cxn modelId="{1467B301-684C-47AC-B069-97D39A99EBA3}" type="presParOf" srcId="{E5D5EB42-6212-4A5E-82D1-D304FFA24B75}" destId="{7BB55D78-76F9-4BCE-8F8E-ABF08CA7CD46}" srcOrd="2" destOrd="0" presId="urn:microsoft.com/office/officeart/2005/8/layout/lProcess2"/>
    <dgm:cxn modelId="{2750BB29-B36A-42DB-AA3D-2262AB676BEB}" type="presParOf" srcId="{7BB55D78-76F9-4BCE-8F8E-ABF08CA7CD46}" destId="{55F034AC-6204-4277-9116-7FDE929CD145}" srcOrd="0" destOrd="0" presId="urn:microsoft.com/office/officeart/2005/8/layout/lProcess2"/>
    <dgm:cxn modelId="{7E20745E-5567-48A0-971E-57A1D1F634B8}" type="presParOf" srcId="{55F034AC-6204-4277-9116-7FDE929CD145}" destId="{49ADDBFE-6B7C-4FA7-82FF-3833B02AA489}" srcOrd="0" destOrd="0" presId="urn:microsoft.com/office/officeart/2005/8/layout/lProcess2"/>
    <dgm:cxn modelId="{963A5BB0-9475-4C9A-B986-828D60E3EFAC}" type="presParOf" srcId="{55F034AC-6204-4277-9116-7FDE929CD145}" destId="{16EC5B52-5C53-4CCF-95BE-AB6090E29C9B}" srcOrd="1" destOrd="0" presId="urn:microsoft.com/office/officeart/2005/8/layout/lProcess2"/>
    <dgm:cxn modelId="{DABA6447-7BC6-4C2B-82BF-9543B66E1E5F}" type="presParOf" srcId="{55F034AC-6204-4277-9116-7FDE929CD145}" destId="{7C8F681F-BE3F-418F-A037-6059C9DCA329}" srcOrd="2" destOrd="0" presId="urn:microsoft.com/office/officeart/2005/8/layout/lProcess2"/>
    <dgm:cxn modelId="{C9FB91E9-354C-4C34-AF9D-0FBC7207F852}" type="presParOf" srcId="{6C8C1EF2-5B48-4681-A1AE-D6EB39B4E12D}" destId="{5156A08B-D475-47E0-A77E-70A0A3B730EA}" srcOrd="3" destOrd="0" presId="urn:microsoft.com/office/officeart/2005/8/layout/lProcess2"/>
    <dgm:cxn modelId="{995A5A8B-B3A6-44CB-8E46-C6561D38977E}" type="presParOf" srcId="{6C8C1EF2-5B48-4681-A1AE-D6EB39B4E12D}" destId="{1640231D-945B-48FF-9405-DCC1E4D1AAAC}" srcOrd="4" destOrd="0" presId="urn:microsoft.com/office/officeart/2005/8/layout/lProcess2"/>
    <dgm:cxn modelId="{31666E99-3A61-4E13-99D7-8202C10A70CD}" type="presParOf" srcId="{1640231D-945B-48FF-9405-DCC1E4D1AAAC}" destId="{9BEDD641-AF84-4A71-815A-9845CC7DBE5D}" srcOrd="0" destOrd="0" presId="urn:microsoft.com/office/officeart/2005/8/layout/lProcess2"/>
    <dgm:cxn modelId="{B666D070-572E-4DC8-86E3-69831B4AF5A9}" type="presParOf" srcId="{1640231D-945B-48FF-9405-DCC1E4D1AAAC}" destId="{16630F56-3F48-40B6-AA89-C6FCC9DE624C}" srcOrd="1" destOrd="0" presId="urn:microsoft.com/office/officeart/2005/8/layout/lProcess2"/>
    <dgm:cxn modelId="{A122FBEF-530B-41B3-97E3-F3A862FC1E09}" type="presParOf" srcId="{1640231D-945B-48FF-9405-DCC1E4D1AAAC}" destId="{DC437A7E-28F9-47C9-8F05-7F1467E7FAF9}" srcOrd="2" destOrd="0" presId="urn:microsoft.com/office/officeart/2005/8/layout/lProcess2"/>
    <dgm:cxn modelId="{3E7F2CCE-4255-4CE0-B4DB-D599BD4F7899}" type="presParOf" srcId="{DC437A7E-28F9-47C9-8F05-7F1467E7FAF9}" destId="{AB4F7F89-E848-4FC0-B664-8D629BF46683}" srcOrd="0" destOrd="0" presId="urn:microsoft.com/office/officeart/2005/8/layout/lProcess2"/>
    <dgm:cxn modelId="{B120A61C-8AC0-4804-B9F7-34919989BCDE}" type="presParOf" srcId="{AB4F7F89-E848-4FC0-B664-8D629BF46683}" destId="{73ED379B-4557-4B43-8518-DB0E026FD80A}" srcOrd="0" destOrd="0" presId="urn:microsoft.com/office/officeart/2005/8/layout/lProcess2"/>
    <dgm:cxn modelId="{EBAF2EE4-003F-4C07-9189-803595888F28}" type="presParOf" srcId="{AB4F7F89-E848-4FC0-B664-8D629BF46683}" destId="{6F3C982B-B13D-4498-8530-BB2D7E8E0B5B}" srcOrd="1" destOrd="0" presId="urn:microsoft.com/office/officeart/2005/8/layout/lProcess2"/>
    <dgm:cxn modelId="{68149AFE-6BA6-4695-91FA-A79451426BEF}" type="presParOf" srcId="{AB4F7F89-E848-4FC0-B664-8D629BF46683}" destId="{B0336967-B440-411F-9E58-CE9275B999B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ABA55-8CD2-4A3C-AC7D-E4C75BDC7D68}" type="doc">
      <dgm:prSet loTypeId="urn:microsoft.com/office/officeart/2008/layout/LinedList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0E682685-22F9-4EBF-A3D0-E122B00375D3}">
      <dgm:prSet phldrT="[텍스트]" custT="1"/>
      <dgm:spPr/>
      <dgm:t>
        <a:bodyPr/>
        <a:lstStyle/>
        <a:p>
          <a:pPr latinLnBrk="1"/>
          <a:r>
            <a:rPr lang="ko-KR" altLang="en-US" sz="1200" dirty="0">
              <a:solidFill>
                <a:schemeClr val="bg1">
                  <a:lumMod val="95000"/>
                </a:schemeClr>
              </a:solidFill>
            </a:rPr>
            <a:t>공동진행</a:t>
          </a:r>
        </a:p>
      </dgm:t>
    </dgm:pt>
    <dgm:pt modelId="{2E41E731-56CE-4340-83F7-2893610382D3}" type="parTrans" cxnId="{139A5ADD-D91A-401E-A822-CCF2647A1544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95000"/>
              </a:schemeClr>
            </a:solidFill>
          </a:endParaRPr>
        </a:p>
      </dgm:t>
    </dgm:pt>
    <dgm:pt modelId="{10FAFCE3-F8FF-4FC4-8CE3-ED6881853B67}" type="sibTrans" cxnId="{139A5ADD-D91A-401E-A822-CCF2647A1544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95000"/>
              </a:schemeClr>
            </a:solidFill>
          </a:endParaRPr>
        </a:p>
      </dgm:t>
    </dgm:pt>
    <dgm:pt modelId="{9C6B93E1-0D76-4F7A-AD6F-C591FF888C2D}">
      <dgm:prSet phldrT="[텍스트]" custT="1"/>
      <dgm:spPr/>
      <dgm:t>
        <a:bodyPr/>
        <a:lstStyle/>
        <a:p>
          <a:pPr latinLnBrk="1"/>
          <a:r>
            <a:rPr lang="ko-KR" altLang="en-US" sz="1100" dirty="0">
              <a:solidFill>
                <a:schemeClr val="bg1">
                  <a:lumMod val="95000"/>
                </a:schemeClr>
              </a:solidFill>
            </a:rPr>
            <a:t>요구분석 정의 </a:t>
          </a:r>
          <a:r>
            <a:rPr lang="en-US" altLang="ko-KR" sz="1100" dirty="0">
              <a:solidFill>
                <a:schemeClr val="bg1">
                  <a:lumMod val="95000"/>
                </a:schemeClr>
              </a:solidFill>
            </a:rPr>
            <a:t>: </a:t>
          </a:r>
          <a:r>
            <a:rPr lang="ko-KR" altLang="en-US" sz="1100" dirty="0">
              <a:solidFill>
                <a:schemeClr val="bg1">
                  <a:lumMod val="95000"/>
                </a:schemeClr>
              </a:solidFill>
            </a:rPr>
            <a:t>템플릿 사이트 검색 및 결정</a:t>
          </a:r>
          <a:endParaRPr lang="en-US" altLang="ko-KR" sz="1100" dirty="0">
            <a:solidFill>
              <a:schemeClr val="bg1">
                <a:lumMod val="95000"/>
              </a:schemeClr>
            </a:solidFill>
          </a:endParaRPr>
        </a:p>
        <a:p>
          <a:pPr latinLnBrk="1"/>
          <a:r>
            <a:rPr lang="en-US" altLang="ko-KR" sz="1100" dirty="0">
              <a:solidFill>
                <a:schemeClr val="bg1">
                  <a:lumMod val="95000"/>
                </a:schemeClr>
              </a:solidFill>
            </a:rPr>
            <a:t>                     </a:t>
          </a:r>
          <a:r>
            <a:rPr lang="ko-KR" altLang="en-US" sz="1100" dirty="0">
              <a:solidFill>
                <a:schemeClr val="bg1">
                  <a:lumMod val="95000"/>
                </a:schemeClr>
              </a:solidFill>
            </a:rPr>
            <a:t>요구사항명세서 작성</a:t>
          </a:r>
        </a:p>
      </dgm:t>
    </dgm:pt>
    <dgm:pt modelId="{38E7D64F-A030-4A66-B90D-D39AB87A5035}" type="parTrans" cxnId="{854DEC42-8714-4D4B-B508-48A520A58A96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95000"/>
              </a:schemeClr>
            </a:solidFill>
          </a:endParaRPr>
        </a:p>
      </dgm:t>
    </dgm:pt>
    <dgm:pt modelId="{F14A3B58-E980-4F8C-83CE-379F3B98FCE5}" type="sibTrans" cxnId="{854DEC42-8714-4D4B-B508-48A520A58A96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95000"/>
              </a:schemeClr>
            </a:solidFill>
          </a:endParaRPr>
        </a:p>
      </dgm:t>
    </dgm:pt>
    <dgm:pt modelId="{313685C4-9DDD-486C-B823-6349D2FAAA12}">
      <dgm:prSet phldrT="[텍스트]" custT="1"/>
      <dgm:spPr/>
      <dgm:t>
        <a:bodyPr/>
        <a:lstStyle/>
        <a:p>
          <a:pPr latinLnBrk="1"/>
          <a:r>
            <a:rPr lang="ko-KR" altLang="en-US" sz="1100" dirty="0">
              <a:solidFill>
                <a:schemeClr val="bg1">
                  <a:lumMod val="95000"/>
                </a:schemeClr>
              </a:solidFill>
            </a:rPr>
            <a:t>화면 정의 </a:t>
          </a:r>
          <a:r>
            <a:rPr lang="en-US" altLang="ko-KR" sz="1100" dirty="0">
              <a:solidFill>
                <a:schemeClr val="bg1">
                  <a:lumMod val="95000"/>
                </a:schemeClr>
              </a:solidFill>
            </a:rPr>
            <a:t>:       </a:t>
          </a:r>
          <a:r>
            <a:rPr lang="ko-KR" altLang="en-US" sz="1100" dirty="0">
              <a:solidFill>
                <a:schemeClr val="bg1">
                  <a:lumMod val="95000"/>
                </a:schemeClr>
              </a:solidFill>
            </a:rPr>
            <a:t>화면 별 구현 기능 협의</a:t>
          </a:r>
          <a:endParaRPr lang="en-US" altLang="ko-KR" sz="1100" dirty="0">
            <a:solidFill>
              <a:schemeClr val="bg1">
                <a:lumMod val="95000"/>
              </a:schemeClr>
            </a:solidFill>
          </a:endParaRPr>
        </a:p>
        <a:p>
          <a:pPr latinLnBrk="1"/>
          <a:r>
            <a:rPr lang="en-US" altLang="ko-KR" sz="1100" dirty="0">
              <a:solidFill>
                <a:schemeClr val="bg1">
                  <a:lumMod val="95000"/>
                </a:schemeClr>
              </a:solidFill>
            </a:rPr>
            <a:t>                     </a:t>
          </a:r>
          <a:r>
            <a:rPr lang="ko-KR" altLang="en-US" sz="1100" dirty="0">
              <a:solidFill>
                <a:schemeClr val="bg1">
                  <a:lumMod val="95000"/>
                </a:schemeClr>
              </a:solidFill>
            </a:rPr>
            <a:t>화면정의서 작성</a:t>
          </a:r>
          <a:r>
            <a:rPr lang="en-US" altLang="ko-KR" sz="1100" dirty="0">
              <a:solidFill>
                <a:schemeClr val="bg1">
                  <a:lumMod val="95000"/>
                </a:schemeClr>
              </a:solidFill>
            </a:rPr>
            <a:t> </a:t>
          </a:r>
          <a:endParaRPr lang="ko-KR" altLang="en-US" sz="1100" dirty="0">
            <a:solidFill>
              <a:schemeClr val="bg1">
                <a:lumMod val="95000"/>
              </a:schemeClr>
            </a:solidFill>
          </a:endParaRPr>
        </a:p>
      </dgm:t>
    </dgm:pt>
    <dgm:pt modelId="{FD7CAD16-799C-402F-8AB6-9A09BDCACE3B}" type="parTrans" cxnId="{F37BF06D-186E-4F88-B289-CD2CC8C5FB1C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95000"/>
              </a:schemeClr>
            </a:solidFill>
          </a:endParaRPr>
        </a:p>
      </dgm:t>
    </dgm:pt>
    <dgm:pt modelId="{7A283DD2-5A72-4BFE-92EA-8C28FED45CFF}" type="sibTrans" cxnId="{F37BF06D-186E-4F88-B289-CD2CC8C5FB1C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95000"/>
              </a:schemeClr>
            </a:solidFill>
          </a:endParaRPr>
        </a:p>
      </dgm:t>
    </dgm:pt>
    <dgm:pt modelId="{2094D768-9048-484F-84B9-486107A3690C}">
      <dgm:prSet phldrT="[텍스트]" custT="1"/>
      <dgm:spPr/>
      <dgm:t>
        <a:bodyPr/>
        <a:lstStyle/>
        <a:p>
          <a:pPr latinLnBrk="1"/>
          <a:r>
            <a:rPr lang="ko-KR" altLang="en-US" sz="1100" dirty="0">
              <a:solidFill>
                <a:schemeClr val="bg1">
                  <a:lumMod val="95000"/>
                </a:schemeClr>
              </a:solidFill>
            </a:rPr>
            <a:t>테이블 정의 </a:t>
          </a:r>
          <a:r>
            <a:rPr lang="en-US" altLang="ko-KR" sz="1100" dirty="0">
              <a:solidFill>
                <a:schemeClr val="bg1">
                  <a:lumMod val="95000"/>
                </a:schemeClr>
              </a:solidFill>
            </a:rPr>
            <a:t>:    Logical ERD, Physical ERD</a:t>
          </a:r>
        </a:p>
        <a:p>
          <a:pPr latinLnBrk="1"/>
          <a:r>
            <a:rPr lang="en-US" altLang="ko-KR" sz="1100" dirty="0">
              <a:solidFill>
                <a:schemeClr val="bg1">
                  <a:lumMod val="95000"/>
                </a:schemeClr>
              </a:solidFill>
            </a:rPr>
            <a:t>                     DDL</a:t>
          </a:r>
          <a:r>
            <a:rPr lang="ko-KR" altLang="en-US" sz="1100" dirty="0">
              <a:solidFill>
                <a:schemeClr val="bg1">
                  <a:lumMod val="95000"/>
                </a:schemeClr>
              </a:solidFill>
            </a:rPr>
            <a:t>문 작성</a:t>
          </a:r>
        </a:p>
      </dgm:t>
    </dgm:pt>
    <dgm:pt modelId="{B0D60B92-8FFF-456A-8E16-7A891D47657C}" type="parTrans" cxnId="{9A482FC0-2074-465F-9B53-0138C725BC18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95000"/>
              </a:schemeClr>
            </a:solidFill>
          </a:endParaRPr>
        </a:p>
      </dgm:t>
    </dgm:pt>
    <dgm:pt modelId="{E31AEB17-52E9-42E5-83B5-F5F10C725F56}" type="sibTrans" cxnId="{9A482FC0-2074-465F-9B53-0138C725BC18}">
      <dgm:prSet/>
      <dgm:spPr/>
      <dgm:t>
        <a:bodyPr/>
        <a:lstStyle/>
        <a:p>
          <a:pPr latinLnBrk="1"/>
          <a:endParaRPr lang="ko-KR" altLang="en-US">
            <a:solidFill>
              <a:schemeClr val="bg1">
                <a:lumMod val="95000"/>
              </a:schemeClr>
            </a:solidFill>
          </a:endParaRPr>
        </a:p>
      </dgm:t>
    </dgm:pt>
    <dgm:pt modelId="{FE011A31-E4D6-4129-B64B-45CA93525079}" type="pres">
      <dgm:prSet presAssocID="{347ABA55-8CD2-4A3C-AC7D-E4C75BDC7D68}" presName="vert0" presStyleCnt="0">
        <dgm:presLayoutVars>
          <dgm:dir/>
          <dgm:animOne val="branch"/>
          <dgm:animLvl val="lvl"/>
        </dgm:presLayoutVars>
      </dgm:prSet>
      <dgm:spPr/>
    </dgm:pt>
    <dgm:pt modelId="{64429D3B-5671-4EA2-85AA-0E5E62BC503C}" type="pres">
      <dgm:prSet presAssocID="{0E682685-22F9-4EBF-A3D0-E122B00375D3}" presName="thickLine" presStyleLbl="alignNode1" presStyleIdx="0" presStyleCnt="1"/>
      <dgm:spPr/>
    </dgm:pt>
    <dgm:pt modelId="{B515B7CA-D734-4402-BBB9-392117F8EB61}" type="pres">
      <dgm:prSet presAssocID="{0E682685-22F9-4EBF-A3D0-E122B00375D3}" presName="horz1" presStyleCnt="0"/>
      <dgm:spPr/>
    </dgm:pt>
    <dgm:pt modelId="{01D54557-4C8B-439D-B21D-508DC2B4394C}" type="pres">
      <dgm:prSet presAssocID="{0E682685-22F9-4EBF-A3D0-E122B00375D3}" presName="tx1" presStyleLbl="revTx" presStyleIdx="0" presStyleCnt="4"/>
      <dgm:spPr/>
    </dgm:pt>
    <dgm:pt modelId="{C54E6FCC-1866-421B-AD44-882C498D9253}" type="pres">
      <dgm:prSet presAssocID="{0E682685-22F9-4EBF-A3D0-E122B00375D3}" presName="vert1" presStyleCnt="0"/>
      <dgm:spPr/>
    </dgm:pt>
    <dgm:pt modelId="{495B39C5-D270-47B3-B91C-28DA4A98574C}" type="pres">
      <dgm:prSet presAssocID="{9C6B93E1-0D76-4F7A-AD6F-C591FF888C2D}" presName="vertSpace2a" presStyleCnt="0"/>
      <dgm:spPr/>
    </dgm:pt>
    <dgm:pt modelId="{49C77F87-2D3E-434A-926E-D2BF957C35A4}" type="pres">
      <dgm:prSet presAssocID="{9C6B93E1-0D76-4F7A-AD6F-C591FF888C2D}" presName="horz2" presStyleCnt="0"/>
      <dgm:spPr/>
    </dgm:pt>
    <dgm:pt modelId="{BDE132FE-C574-4936-BCC6-972D3136322D}" type="pres">
      <dgm:prSet presAssocID="{9C6B93E1-0D76-4F7A-AD6F-C591FF888C2D}" presName="horzSpace2" presStyleCnt="0"/>
      <dgm:spPr/>
    </dgm:pt>
    <dgm:pt modelId="{E5786569-7D5F-4BE5-8E37-D305362637E7}" type="pres">
      <dgm:prSet presAssocID="{9C6B93E1-0D76-4F7A-AD6F-C591FF888C2D}" presName="tx2" presStyleLbl="revTx" presStyleIdx="1" presStyleCnt="4"/>
      <dgm:spPr/>
    </dgm:pt>
    <dgm:pt modelId="{322A02A7-9123-47AA-B1D0-233C827DC5B1}" type="pres">
      <dgm:prSet presAssocID="{9C6B93E1-0D76-4F7A-AD6F-C591FF888C2D}" presName="vert2" presStyleCnt="0"/>
      <dgm:spPr/>
    </dgm:pt>
    <dgm:pt modelId="{89A4DE7E-E344-49B3-BB73-9AB50DBC01CF}" type="pres">
      <dgm:prSet presAssocID="{9C6B93E1-0D76-4F7A-AD6F-C591FF888C2D}" presName="thinLine2b" presStyleLbl="callout" presStyleIdx="0" presStyleCnt="3"/>
      <dgm:spPr/>
    </dgm:pt>
    <dgm:pt modelId="{2EDD76D7-3751-45BC-8648-B54DE72B64CE}" type="pres">
      <dgm:prSet presAssocID="{9C6B93E1-0D76-4F7A-AD6F-C591FF888C2D}" presName="vertSpace2b" presStyleCnt="0"/>
      <dgm:spPr/>
    </dgm:pt>
    <dgm:pt modelId="{FAE8BD54-2B6C-4F91-8B6F-1C88E1369BCA}" type="pres">
      <dgm:prSet presAssocID="{313685C4-9DDD-486C-B823-6349D2FAAA12}" presName="horz2" presStyleCnt="0"/>
      <dgm:spPr/>
    </dgm:pt>
    <dgm:pt modelId="{C6029AF5-9968-48B0-97AB-5A3767F71470}" type="pres">
      <dgm:prSet presAssocID="{313685C4-9DDD-486C-B823-6349D2FAAA12}" presName="horzSpace2" presStyleCnt="0"/>
      <dgm:spPr/>
    </dgm:pt>
    <dgm:pt modelId="{C2572EAE-ABAC-4ECD-BE13-250109AD2DC1}" type="pres">
      <dgm:prSet presAssocID="{313685C4-9DDD-486C-B823-6349D2FAAA12}" presName="tx2" presStyleLbl="revTx" presStyleIdx="2" presStyleCnt="4"/>
      <dgm:spPr/>
    </dgm:pt>
    <dgm:pt modelId="{D993A7D3-0296-4AAC-9891-FD114C4B162B}" type="pres">
      <dgm:prSet presAssocID="{313685C4-9DDD-486C-B823-6349D2FAAA12}" presName="vert2" presStyleCnt="0"/>
      <dgm:spPr/>
    </dgm:pt>
    <dgm:pt modelId="{B90554B1-9FE3-40F2-B3B5-6CFCE4BB1919}" type="pres">
      <dgm:prSet presAssocID="{313685C4-9DDD-486C-B823-6349D2FAAA12}" presName="thinLine2b" presStyleLbl="callout" presStyleIdx="1" presStyleCnt="3"/>
      <dgm:spPr/>
    </dgm:pt>
    <dgm:pt modelId="{CA12AAA4-E2F6-43E2-9C2B-4AFFBE8261C8}" type="pres">
      <dgm:prSet presAssocID="{313685C4-9DDD-486C-B823-6349D2FAAA12}" presName="vertSpace2b" presStyleCnt="0"/>
      <dgm:spPr/>
    </dgm:pt>
    <dgm:pt modelId="{5D0A9915-A951-4176-8FC9-F3095BEB979B}" type="pres">
      <dgm:prSet presAssocID="{2094D768-9048-484F-84B9-486107A3690C}" presName="horz2" presStyleCnt="0"/>
      <dgm:spPr/>
    </dgm:pt>
    <dgm:pt modelId="{485B5352-8AF8-440F-860B-2519AECCAD95}" type="pres">
      <dgm:prSet presAssocID="{2094D768-9048-484F-84B9-486107A3690C}" presName="horzSpace2" presStyleCnt="0"/>
      <dgm:spPr/>
    </dgm:pt>
    <dgm:pt modelId="{69B27DA5-CC94-47DF-B898-1B0424F476BC}" type="pres">
      <dgm:prSet presAssocID="{2094D768-9048-484F-84B9-486107A3690C}" presName="tx2" presStyleLbl="revTx" presStyleIdx="3" presStyleCnt="4"/>
      <dgm:spPr/>
    </dgm:pt>
    <dgm:pt modelId="{19079FF7-E7A5-4203-9705-B9462A3F9B95}" type="pres">
      <dgm:prSet presAssocID="{2094D768-9048-484F-84B9-486107A3690C}" presName="vert2" presStyleCnt="0"/>
      <dgm:spPr/>
    </dgm:pt>
    <dgm:pt modelId="{346239F0-CEF3-44DF-ABD5-D5DB40AC3F5D}" type="pres">
      <dgm:prSet presAssocID="{2094D768-9048-484F-84B9-486107A3690C}" presName="thinLine2b" presStyleLbl="callout" presStyleIdx="2" presStyleCnt="3"/>
      <dgm:spPr/>
    </dgm:pt>
    <dgm:pt modelId="{D4CB7792-656C-46EE-AF14-3A7CFB46A230}" type="pres">
      <dgm:prSet presAssocID="{2094D768-9048-484F-84B9-486107A3690C}" presName="vertSpace2b" presStyleCnt="0"/>
      <dgm:spPr/>
    </dgm:pt>
  </dgm:ptLst>
  <dgm:cxnLst>
    <dgm:cxn modelId="{854DEC42-8714-4D4B-B508-48A520A58A96}" srcId="{0E682685-22F9-4EBF-A3D0-E122B00375D3}" destId="{9C6B93E1-0D76-4F7A-AD6F-C591FF888C2D}" srcOrd="0" destOrd="0" parTransId="{38E7D64F-A030-4A66-B90D-D39AB87A5035}" sibTransId="{F14A3B58-E980-4F8C-83CE-379F3B98FCE5}"/>
    <dgm:cxn modelId="{F7266543-6BB9-4B22-8076-9CE64FC30F4A}" type="presOf" srcId="{0E682685-22F9-4EBF-A3D0-E122B00375D3}" destId="{01D54557-4C8B-439D-B21D-508DC2B4394C}" srcOrd="0" destOrd="0" presId="urn:microsoft.com/office/officeart/2008/layout/LinedList"/>
    <dgm:cxn modelId="{F37BF06D-186E-4F88-B289-CD2CC8C5FB1C}" srcId="{0E682685-22F9-4EBF-A3D0-E122B00375D3}" destId="{313685C4-9DDD-486C-B823-6349D2FAAA12}" srcOrd="1" destOrd="0" parTransId="{FD7CAD16-799C-402F-8AB6-9A09BDCACE3B}" sibTransId="{7A283DD2-5A72-4BFE-92EA-8C28FED45CFF}"/>
    <dgm:cxn modelId="{2FC08651-58AA-4748-94C4-75DF106CDC08}" type="presOf" srcId="{2094D768-9048-484F-84B9-486107A3690C}" destId="{69B27DA5-CC94-47DF-B898-1B0424F476BC}" srcOrd="0" destOrd="0" presId="urn:microsoft.com/office/officeart/2008/layout/LinedList"/>
    <dgm:cxn modelId="{0A2F307F-B6CC-456F-B918-D17371B5077D}" type="presOf" srcId="{9C6B93E1-0D76-4F7A-AD6F-C591FF888C2D}" destId="{E5786569-7D5F-4BE5-8E37-D305362637E7}" srcOrd="0" destOrd="0" presId="urn:microsoft.com/office/officeart/2008/layout/LinedList"/>
    <dgm:cxn modelId="{9A482FC0-2074-465F-9B53-0138C725BC18}" srcId="{0E682685-22F9-4EBF-A3D0-E122B00375D3}" destId="{2094D768-9048-484F-84B9-486107A3690C}" srcOrd="2" destOrd="0" parTransId="{B0D60B92-8FFF-456A-8E16-7A891D47657C}" sibTransId="{E31AEB17-52E9-42E5-83B5-F5F10C725F56}"/>
    <dgm:cxn modelId="{AEBFA7C8-4A7D-4E02-8597-EF2E49206000}" type="presOf" srcId="{347ABA55-8CD2-4A3C-AC7D-E4C75BDC7D68}" destId="{FE011A31-E4D6-4129-B64B-45CA93525079}" srcOrd="0" destOrd="0" presId="urn:microsoft.com/office/officeart/2008/layout/LinedList"/>
    <dgm:cxn modelId="{57D663D9-5166-4F94-BA6C-3B9A0269690B}" type="presOf" srcId="{313685C4-9DDD-486C-B823-6349D2FAAA12}" destId="{C2572EAE-ABAC-4ECD-BE13-250109AD2DC1}" srcOrd="0" destOrd="0" presId="urn:microsoft.com/office/officeart/2008/layout/LinedList"/>
    <dgm:cxn modelId="{139A5ADD-D91A-401E-A822-CCF2647A1544}" srcId="{347ABA55-8CD2-4A3C-AC7D-E4C75BDC7D68}" destId="{0E682685-22F9-4EBF-A3D0-E122B00375D3}" srcOrd="0" destOrd="0" parTransId="{2E41E731-56CE-4340-83F7-2893610382D3}" sibTransId="{10FAFCE3-F8FF-4FC4-8CE3-ED6881853B67}"/>
    <dgm:cxn modelId="{7C6D3C07-3A23-4825-B207-6C4B0DAE47C8}" type="presParOf" srcId="{FE011A31-E4D6-4129-B64B-45CA93525079}" destId="{64429D3B-5671-4EA2-85AA-0E5E62BC503C}" srcOrd="0" destOrd="0" presId="urn:microsoft.com/office/officeart/2008/layout/LinedList"/>
    <dgm:cxn modelId="{77F644C2-999A-40D1-A1D2-D063B6D67A29}" type="presParOf" srcId="{FE011A31-E4D6-4129-B64B-45CA93525079}" destId="{B515B7CA-D734-4402-BBB9-392117F8EB61}" srcOrd="1" destOrd="0" presId="urn:microsoft.com/office/officeart/2008/layout/LinedList"/>
    <dgm:cxn modelId="{A92F593B-DBCE-47D7-8894-DA789A005781}" type="presParOf" srcId="{B515B7CA-D734-4402-BBB9-392117F8EB61}" destId="{01D54557-4C8B-439D-B21D-508DC2B4394C}" srcOrd="0" destOrd="0" presId="urn:microsoft.com/office/officeart/2008/layout/LinedList"/>
    <dgm:cxn modelId="{0D429620-3082-42D3-94C3-06E2DBCC07B7}" type="presParOf" srcId="{B515B7CA-D734-4402-BBB9-392117F8EB61}" destId="{C54E6FCC-1866-421B-AD44-882C498D9253}" srcOrd="1" destOrd="0" presId="urn:microsoft.com/office/officeart/2008/layout/LinedList"/>
    <dgm:cxn modelId="{BF92CEC5-227F-45CA-B7B8-F9D646549D64}" type="presParOf" srcId="{C54E6FCC-1866-421B-AD44-882C498D9253}" destId="{495B39C5-D270-47B3-B91C-28DA4A98574C}" srcOrd="0" destOrd="0" presId="urn:microsoft.com/office/officeart/2008/layout/LinedList"/>
    <dgm:cxn modelId="{07E2500F-9DF2-4AC1-A9FF-1CFE74A9B283}" type="presParOf" srcId="{C54E6FCC-1866-421B-AD44-882C498D9253}" destId="{49C77F87-2D3E-434A-926E-D2BF957C35A4}" srcOrd="1" destOrd="0" presId="urn:microsoft.com/office/officeart/2008/layout/LinedList"/>
    <dgm:cxn modelId="{50F9011E-17B9-45A1-B60D-8A642DF71B68}" type="presParOf" srcId="{49C77F87-2D3E-434A-926E-D2BF957C35A4}" destId="{BDE132FE-C574-4936-BCC6-972D3136322D}" srcOrd="0" destOrd="0" presId="urn:microsoft.com/office/officeart/2008/layout/LinedList"/>
    <dgm:cxn modelId="{34D34233-EA55-4B55-9EC2-B1D8A01E8C95}" type="presParOf" srcId="{49C77F87-2D3E-434A-926E-D2BF957C35A4}" destId="{E5786569-7D5F-4BE5-8E37-D305362637E7}" srcOrd="1" destOrd="0" presId="urn:microsoft.com/office/officeart/2008/layout/LinedList"/>
    <dgm:cxn modelId="{D4B871A4-9E27-4AE6-931F-3AC75F69C517}" type="presParOf" srcId="{49C77F87-2D3E-434A-926E-D2BF957C35A4}" destId="{322A02A7-9123-47AA-B1D0-233C827DC5B1}" srcOrd="2" destOrd="0" presId="urn:microsoft.com/office/officeart/2008/layout/LinedList"/>
    <dgm:cxn modelId="{30222F52-0686-4733-8DC5-D452C10171EF}" type="presParOf" srcId="{C54E6FCC-1866-421B-AD44-882C498D9253}" destId="{89A4DE7E-E344-49B3-BB73-9AB50DBC01CF}" srcOrd="2" destOrd="0" presId="urn:microsoft.com/office/officeart/2008/layout/LinedList"/>
    <dgm:cxn modelId="{B45020A2-6F21-4069-8952-17FD9FC1B16A}" type="presParOf" srcId="{C54E6FCC-1866-421B-AD44-882C498D9253}" destId="{2EDD76D7-3751-45BC-8648-B54DE72B64CE}" srcOrd="3" destOrd="0" presId="urn:microsoft.com/office/officeart/2008/layout/LinedList"/>
    <dgm:cxn modelId="{01923004-7FD8-4D0F-84C7-9EF037E79274}" type="presParOf" srcId="{C54E6FCC-1866-421B-AD44-882C498D9253}" destId="{FAE8BD54-2B6C-4F91-8B6F-1C88E1369BCA}" srcOrd="4" destOrd="0" presId="urn:microsoft.com/office/officeart/2008/layout/LinedList"/>
    <dgm:cxn modelId="{2CFA3D74-92D7-4037-9CF9-DCA818F907AF}" type="presParOf" srcId="{FAE8BD54-2B6C-4F91-8B6F-1C88E1369BCA}" destId="{C6029AF5-9968-48B0-97AB-5A3767F71470}" srcOrd="0" destOrd="0" presId="urn:microsoft.com/office/officeart/2008/layout/LinedList"/>
    <dgm:cxn modelId="{365AB5B2-4A7F-4DB8-BE6E-0111F0A20790}" type="presParOf" srcId="{FAE8BD54-2B6C-4F91-8B6F-1C88E1369BCA}" destId="{C2572EAE-ABAC-4ECD-BE13-250109AD2DC1}" srcOrd="1" destOrd="0" presId="urn:microsoft.com/office/officeart/2008/layout/LinedList"/>
    <dgm:cxn modelId="{857E943F-D6B9-487D-AED0-3850E8A334C1}" type="presParOf" srcId="{FAE8BD54-2B6C-4F91-8B6F-1C88E1369BCA}" destId="{D993A7D3-0296-4AAC-9891-FD114C4B162B}" srcOrd="2" destOrd="0" presId="urn:microsoft.com/office/officeart/2008/layout/LinedList"/>
    <dgm:cxn modelId="{E9D50B63-0222-4A93-9366-A88FDB4B6B14}" type="presParOf" srcId="{C54E6FCC-1866-421B-AD44-882C498D9253}" destId="{B90554B1-9FE3-40F2-B3B5-6CFCE4BB1919}" srcOrd="5" destOrd="0" presId="urn:microsoft.com/office/officeart/2008/layout/LinedList"/>
    <dgm:cxn modelId="{456B4455-B522-420A-BFC8-5DD60777E7EA}" type="presParOf" srcId="{C54E6FCC-1866-421B-AD44-882C498D9253}" destId="{CA12AAA4-E2F6-43E2-9C2B-4AFFBE8261C8}" srcOrd="6" destOrd="0" presId="urn:microsoft.com/office/officeart/2008/layout/LinedList"/>
    <dgm:cxn modelId="{19B56B9D-B683-4B2B-A0CB-DE374DC7812B}" type="presParOf" srcId="{C54E6FCC-1866-421B-AD44-882C498D9253}" destId="{5D0A9915-A951-4176-8FC9-F3095BEB979B}" srcOrd="7" destOrd="0" presId="urn:microsoft.com/office/officeart/2008/layout/LinedList"/>
    <dgm:cxn modelId="{E22F588A-A350-445C-B50A-D52B3AD9467E}" type="presParOf" srcId="{5D0A9915-A951-4176-8FC9-F3095BEB979B}" destId="{485B5352-8AF8-440F-860B-2519AECCAD95}" srcOrd="0" destOrd="0" presId="urn:microsoft.com/office/officeart/2008/layout/LinedList"/>
    <dgm:cxn modelId="{867B2EEB-0636-42A4-B8F6-D083098A9C53}" type="presParOf" srcId="{5D0A9915-A951-4176-8FC9-F3095BEB979B}" destId="{69B27DA5-CC94-47DF-B898-1B0424F476BC}" srcOrd="1" destOrd="0" presId="urn:microsoft.com/office/officeart/2008/layout/LinedList"/>
    <dgm:cxn modelId="{5D14790A-5191-4633-86A4-432D84BDD351}" type="presParOf" srcId="{5D0A9915-A951-4176-8FC9-F3095BEB979B}" destId="{19079FF7-E7A5-4203-9705-B9462A3F9B95}" srcOrd="2" destOrd="0" presId="urn:microsoft.com/office/officeart/2008/layout/LinedList"/>
    <dgm:cxn modelId="{FBF02BE5-5764-4032-B781-327188EE4DA5}" type="presParOf" srcId="{C54E6FCC-1866-421B-AD44-882C498D9253}" destId="{346239F0-CEF3-44DF-ABD5-D5DB40AC3F5D}" srcOrd="8" destOrd="0" presId="urn:microsoft.com/office/officeart/2008/layout/LinedList"/>
    <dgm:cxn modelId="{B72690EF-9346-4A6F-A206-4C643DAC40BD}" type="presParOf" srcId="{C54E6FCC-1866-421B-AD44-882C498D9253}" destId="{D4CB7792-656C-46EE-AF14-3A7CFB46A23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06BCF8-B2EB-4181-B2BB-0A3EFCABF923}" type="doc">
      <dgm:prSet loTypeId="urn:microsoft.com/office/officeart/2005/8/layout/lProcess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2219C8C8-27C6-4568-8BFB-A924FD5C748B}">
      <dgm:prSet phldrT="[텍스트]" custT="1"/>
      <dgm:spPr/>
      <dgm:t>
        <a:bodyPr/>
        <a:lstStyle/>
        <a:p>
          <a:pPr latinLnBrk="1"/>
          <a:r>
            <a:rPr lang="en-US" altLang="ko-KR" sz="1200" dirty="0"/>
            <a:t>Presentation Layer</a:t>
          </a:r>
          <a:endParaRPr lang="ko-KR" altLang="en-US" sz="1200" dirty="0"/>
        </a:p>
      </dgm:t>
    </dgm:pt>
    <dgm:pt modelId="{CA21640F-E537-43BF-8D7D-991CA2F82226}" type="parTrans" cxnId="{D1F26D88-282E-478B-B6EB-E525E23B8D93}">
      <dgm:prSet/>
      <dgm:spPr/>
      <dgm:t>
        <a:bodyPr/>
        <a:lstStyle/>
        <a:p>
          <a:pPr latinLnBrk="1"/>
          <a:endParaRPr lang="ko-KR" altLang="en-US"/>
        </a:p>
      </dgm:t>
    </dgm:pt>
    <dgm:pt modelId="{5E984DA3-7856-44CB-96B7-34489CC4D103}" type="sibTrans" cxnId="{D1F26D88-282E-478B-B6EB-E525E23B8D93}">
      <dgm:prSet/>
      <dgm:spPr/>
      <dgm:t>
        <a:bodyPr/>
        <a:lstStyle/>
        <a:p>
          <a:pPr latinLnBrk="1"/>
          <a:endParaRPr lang="ko-KR" altLang="en-US"/>
        </a:p>
      </dgm:t>
    </dgm:pt>
    <dgm:pt modelId="{236B86CC-A753-461C-BAB0-C8F68021AF26}">
      <dgm:prSet phldrT="[텍스트]" custT="1"/>
      <dgm:spPr/>
      <dgm:t>
        <a:bodyPr/>
        <a:lstStyle/>
        <a:p>
          <a:pPr latinLnBrk="1"/>
          <a:r>
            <a:rPr lang="ko-KR" altLang="en-US" sz="1100" dirty="0"/>
            <a:t>김상수</a:t>
          </a:r>
        </a:p>
      </dgm:t>
    </dgm:pt>
    <dgm:pt modelId="{40EFE851-F339-4699-845C-2B05743DFCA8}" type="parTrans" cxnId="{6996B65B-AD8E-435F-8016-5F3200BD794C}">
      <dgm:prSet/>
      <dgm:spPr/>
      <dgm:t>
        <a:bodyPr/>
        <a:lstStyle/>
        <a:p>
          <a:pPr latinLnBrk="1"/>
          <a:endParaRPr lang="ko-KR" altLang="en-US"/>
        </a:p>
      </dgm:t>
    </dgm:pt>
    <dgm:pt modelId="{A68FDD2E-10AB-4639-BE6F-67C36554958B}" type="sibTrans" cxnId="{6996B65B-AD8E-435F-8016-5F3200BD794C}">
      <dgm:prSet/>
      <dgm:spPr/>
      <dgm:t>
        <a:bodyPr/>
        <a:lstStyle/>
        <a:p>
          <a:pPr latinLnBrk="1"/>
          <a:endParaRPr lang="ko-KR" altLang="en-US"/>
        </a:p>
      </dgm:t>
    </dgm:pt>
    <dgm:pt modelId="{520356AD-E446-49EA-B1D7-B005CF4C9E61}">
      <dgm:prSet phldrT="[텍스트]" custT="1"/>
      <dgm:spPr/>
      <dgm:t>
        <a:bodyPr/>
        <a:lstStyle/>
        <a:p>
          <a:pPr latinLnBrk="1"/>
          <a:r>
            <a:rPr lang="ko-KR" altLang="en-US" sz="1100" dirty="0" err="1"/>
            <a:t>천영주</a:t>
          </a:r>
          <a:endParaRPr lang="ko-KR" altLang="en-US" sz="1100" dirty="0"/>
        </a:p>
      </dgm:t>
    </dgm:pt>
    <dgm:pt modelId="{4FB66304-1694-4808-A9A3-170649969968}" type="parTrans" cxnId="{D6B30140-C43D-4201-AD4E-4AEDA1F15BCB}">
      <dgm:prSet/>
      <dgm:spPr/>
      <dgm:t>
        <a:bodyPr/>
        <a:lstStyle/>
        <a:p>
          <a:pPr latinLnBrk="1"/>
          <a:endParaRPr lang="ko-KR" altLang="en-US"/>
        </a:p>
      </dgm:t>
    </dgm:pt>
    <dgm:pt modelId="{7342D700-67F5-45D2-8F6B-72D0DCDE6AE8}" type="sibTrans" cxnId="{D6B30140-C43D-4201-AD4E-4AEDA1F15BCB}">
      <dgm:prSet/>
      <dgm:spPr/>
      <dgm:t>
        <a:bodyPr/>
        <a:lstStyle/>
        <a:p>
          <a:pPr latinLnBrk="1"/>
          <a:endParaRPr lang="ko-KR" altLang="en-US"/>
        </a:p>
      </dgm:t>
    </dgm:pt>
    <dgm:pt modelId="{E65B0BC6-27B3-414D-B8D2-AA48E0FC1302}">
      <dgm:prSet phldrT="[텍스트]" custT="1"/>
      <dgm:spPr/>
      <dgm:t>
        <a:bodyPr/>
        <a:lstStyle/>
        <a:p>
          <a:pPr latinLnBrk="1"/>
          <a:r>
            <a:rPr lang="en-US" altLang="ko-KR" sz="1200" dirty="0"/>
            <a:t>Business Layer</a:t>
          </a:r>
          <a:endParaRPr lang="ko-KR" altLang="en-US" sz="1200" dirty="0"/>
        </a:p>
      </dgm:t>
    </dgm:pt>
    <dgm:pt modelId="{926C6DFE-E633-4391-877F-C3E1A446E68B}" type="parTrans" cxnId="{316B8151-1632-4A44-B0EA-E756711ECBAF}">
      <dgm:prSet/>
      <dgm:spPr/>
      <dgm:t>
        <a:bodyPr/>
        <a:lstStyle/>
        <a:p>
          <a:pPr latinLnBrk="1"/>
          <a:endParaRPr lang="ko-KR" altLang="en-US"/>
        </a:p>
      </dgm:t>
    </dgm:pt>
    <dgm:pt modelId="{8B713231-6354-4BC4-A9A9-5DC71DBD992A}" type="sibTrans" cxnId="{316B8151-1632-4A44-B0EA-E756711ECBAF}">
      <dgm:prSet/>
      <dgm:spPr/>
      <dgm:t>
        <a:bodyPr/>
        <a:lstStyle/>
        <a:p>
          <a:pPr latinLnBrk="1"/>
          <a:endParaRPr lang="ko-KR" altLang="en-US"/>
        </a:p>
      </dgm:t>
    </dgm:pt>
    <dgm:pt modelId="{8B4AA315-E97F-4A44-A2C2-E6D7D6ABD734}">
      <dgm:prSet phldrT="[텍스트]" custT="1"/>
      <dgm:spPr/>
      <dgm:t>
        <a:bodyPr/>
        <a:lstStyle/>
        <a:p>
          <a:pPr latinLnBrk="1"/>
          <a:r>
            <a:rPr lang="ko-KR" altLang="en-US" sz="1100" dirty="0" err="1"/>
            <a:t>김호빈</a:t>
          </a:r>
          <a:endParaRPr lang="ko-KR" altLang="en-US" sz="1100" dirty="0"/>
        </a:p>
      </dgm:t>
    </dgm:pt>
    <dgm:pt modelId="{6655950F-959D-4FC6-9493-0783C5D6FE81}" type="parTrans" cxnId="{73F78EC7-32F5-4C9A-9717-F4F8AB4889CF}">
      <dgm:prSet/>
      <dgm:spPr/>
      <dgm:t>
        <a:bodyPr/>
        <a:lstStyle/>
        <a:p>
          <a:pPr latinLnBrk="1"/>
          <a:endParaRPr lang="ko-KR" altLang="en-US"/>
        </a:p>
      </dgm:t>
    </dgm:pt>
    <dgm:pt modelId="{04F278AB-FCD4-4740-A1A9-4D988D8820EE}" type="sibTrans" cxnId="{73F78EC7-32F5-4C9A-9717-F4F8AB4889CF}">
      <dgm:prSet/>
      <dgm:spPr/>
      <dgm:t>
        <a:bodyPr/>
        <a:lstStyle/>
        <a:p>
          <a:pPr latinLnBrk="1"/>
          <a:endParaRPr lang="ko-KR" altLang="en-US"/>
        </a:p>
      </dgm:t>
    </dgm:pt>
    <dgm:pt modelId="{FEA9F58A-2623-40D5-965A-4DC804DD7D60}">
      <dgm:prSet phldrT="[텍스트]" custT="1"/>
      <dgm:spPr/>
      <dgm:t>
        <a:bodyPr/>
        <a:lstStyle/>
        <a:p>
          <a:pPr latinLnBrk="1"/>
          <a:r>
            <a:rPr lang="ko-KR" altLang="en-US" sz="1100" dirty="0" err="1"/>
            <a:t>박현구</a:t>
          </a:r>
          <a:endParaRPr lang="ko-KR" altLang="en-US" sz="1100" dirty="0"/>
        </a:p>
      </dgm:t>
    </dgm:pt>
    <dgm:pt modelId="{E04CC62E-FD5A-4D43-9B2A-10DADB51069B}" type="parTrans" cxnId="{91DEFE7E-1DB2-4796-A563-4887F3F81E49}">
      <dgm:prSet/>
      <dgm:spPr/>
      <dgm:t>
        <a:bodyPr/>
        <a:lstStyle/>
        <a:p>
          <a:pPr latinLnBrk="1"/>
          <a:endParaRPr lang="ko-KR" altLang="en-US"/>
        </a:p>
      </dgm:t>
    </dgm:pt>
    <dgm:pt modelId="{9C429651-5117-4B3D-8E9E-009B98024C5D}" type="sibTrans" cxnId="{91DEFE7E-1DB2-4796-A563-4887F3F81E49}">
      <dgm:prSet/>
      <dgm:spPr/>
      <dgm:t>
        <a:bodyPr/>
        <a:lstStyle/>
        <a:p>
          <a:pPr latinLnBrk="1"/>
          <a:endParaRPr lang="ko-KR" altLang="en-US"/>
        </a:p>
      </dgm:t>
    </dgm:pt>
    <dgm:pt modelId="{FDF6CC5E-2CE4-4456-B71C-0019D6E8A967}">
      <dgm:prSet phldrT="[텍스트]" custT="1"/>
      <dgm:spPr/>
      <dgm:t>
        <a:bodyPr/>
        <a:lstStyle/>
        <a:p>
          <a:pPr latinLnBrk="1"/>
          <a:r>
            <a:rPr lang="en-US" altLang="ko-KR" sz="1200" dirty="0"/>
            <a:t>Data Access Layer</a:t>
          </a:r>
          <a:endParaRPr lang="ko-KR" altLang="en-US" sz="1200" dirty="0"/>
        </a:p>
      </dgm:t>
    </dgm:pt>
    <dgm:pt modelId="{EAA04FC9-FD57-4B5E-8CB0-91DC74793987}" type="parTrans" cxnId="{03EB2C98-9F9A-4C2F-8654-981FD9228094}">
      <dgm:prSet/>
      <dgm:spPr/>
      <dgm:t>
        <a:bodyPr/>
        <a:lstStyle/>
        <a:p>
          <a:pPr latinLnBrk="1"/>
          <a:endParaRPr lang="ko-KR" altLang="en-US"/>
        </a:p>
      </dgm:t>
    </dgm:pt>
    <dgm:pt modelId="{3FC0D970-F816-4B29-8123-E95DAAC3E072}" type="sibTrans" cxnId="{03EB2C98-9F9A-4C2F-8654-981FD9228094}">
      <dgm:prSet/>
      <dgm:spPr/>
      <dgm:t>
        <a:bodyPr/>
        <a:lstStyle/>
        <a:p>
          <a:pPr latinLnBrk="1"/>
          <a:endParaRPr lang="ko-KR" altLang="en-US"/>
        </a:p>
      </dgm:t>
    </dgm:pt>
    <dgm:pt modelId="{52E1A2D7-7B88-4075-BF21-62F3F2A80EA9}">
      <dgm:prSet phldrT="[텍스트]" custT="1"/>
      <dgm:spPr/>
      <dgm:t>
        <a:bodyPr/>
        <a:lstStyle/>
        <a:p>
          <a:pPr latinLnBrk="1"/>
          <a:r>
            <a:rPr lang="ko-KR" altLang="en-US" sz="1100" dirty="0"/>
            <a:t>이준수</a:t>
          </a:r>
        </a:p>
      </dgm:t>
    </dgm:pt>
    <dgm:pt modelId="{5D1D6F8C-7424-4DBD-8521-D3DF698C2A41}" type="parTrans" cxnId="{D26D536B-1C24-4873-998B-C0D4483F8E1B}">
      <dgm:prSet/>
      <dgm:spPr/>
      <dgm:t>
        <a:bodyPr/>
        <a:lstStyle/>
        <a:p>
          <a:pPr latinLnBrk="1"/>
          <a:endParaRPr lang="ko-KR" altLang="en-US"/>
        </a:p>
      </dgm:t>
    </dgm:pt>
    <dgm:pt modelId="{CA0A311F-1641-479C-8565-2E43AD40D0C2}" type="sibTrans" cxnId="{D26D536B-1C24-4873-998B-C0D4483F8E1B}">
      <dgm:prSet/>
      <dgm:spPr/>
      <dgm:t>
        <a:bodyPr/>
        <a:lstStyle/>
        <a:p>
          <a:pPr latinLnBrk="1"/>
          <a:endParaRPr lang="ko-KR" altLang="en-US"/>
        </a:p>
      </dgm:t>
    </dgm:pt>
    <dgm:pt modelId="{5FAF14BD-4305-4A55-B510-30B860442B40}">
      <dgm:prSet phldrT="[텍스트]" custT="1"/>
      <dgm:spPr/>
      <dgm:t>
        <a:bodyPr/>
        <a:lstStyle/>
        <a:p>
          <a:pPr latinLnBrk="1"/>
          <a:r>
            <a:rPr lang="ko-KR" altLang="en-US" sz="1100" dirty="0"/>
            <a:t>한종석</a:t>
          </a:r>
        </a:p>
      </dgm:t>
    </dgm:pt>
    <dgm:pt modelId="{614DBA89-9C14-4173-A173-CB4F8C9D8BFB}" type="parTrans" cxnId="{4C242891-EE0F-4242-A6ED-1C5F2CD1C4A0}">
      <dgm:prSet/>
      <dgm:spPr/>
      <dgm:t>
        <a:bodyPr/>
        <a:lstStyle/>
        <a:p>
          <a:pPr latinLnBrk="1"/>
          <a:endParaRPr lang="ko-KR" altLang="en-US"/>
        </a:p>
      </dgm:t>
    </dgm:pt>
    <dgm:pt modelId="{CA70632C-5F7E-4DBB-A89D-C7F31F74C6F6}" type="sibTrans" cxnId="{4C242891-EE0F-4242-A6ED-1C5F2CD1C4A0}">
      <dgm:prSet/>
      <dgm:spPr/>
      <dgm:t>
        <a:bodyPr/>
        <a:lstStyle/>
        <a:p>
          <a:pPr latinLnBrk="1"/>
          <a:endParaRPr lang="ko-KR" altLang="en-US"/>
        </a:p>
      </dgm:t>
    </dgm:pt>
    <dgm:pt modelId="{6C8C1EF2-5B48-4681-A1AE-D6EB39B4E12D}" type="pres">
      <dgm:prSet presAssocID="{A506BCF8-B2EB-4181-B2BB-0A3EFCABF923}" presName="theList" presStyleCnt="0">
        <dgm:presLayoutVars>
          <dgm:dir/>
          <dgm:animLvl val="lvl"/>
          <dgm:resizeHandles val="exact"/>
        </dgm:presLayoutVars>
      </dgm:prSet>
      <dgm:spPr/>
    </dgm:pt>
    <dgm:pt modelId="{111279E3-671B-4ECF-8EA4-BEFA2AF73816}" type="pres">
      <dgm:prSet presAssocID="{2219C8C8-27C6-4568-8BFB-A924FD5C748B}" presName="compNode" presStyleCnt="0"/>
      <dgm:spPr/>
    </dgm:pt>
    <dgm:pt modelId="{6DF8DAA2-4774-4A80-92AD-227139D96213}" type="pres">
      <dgm:prSet presAssocID="{2219C8C8-27C6-4568-8BFB-A924FD5C748B}" presName="aNode" presStyleLbl="bgShp" presStyleIdx="0" presStyleCnt="3" custLinFactNeighborX="-689"/>
      <dgm:spPr/>
    </dgm:pt>
    <dgm:pt modelId="{8BDAF99F-96EC-4B01-B420-D2F383F87E31}" type="pres">
      <dgm:prSet presAssocID="{2219C8C8-27C6-4568-8BFB-A924FD5C748B}" presName="textNode" presStyleLbl="bgShp" presStyleIdx="0" presStyleCnt="3"/>
      <dgm:spPr/>
    </dgm:pt>
    <dgm:pt modelId="{16CAEFC9-32BF-4EAD-9E15-70E55F8D6B53}" type="pres">
      <dgm:prSet presAssocID="{2219C8C8-27C6-4568-8BFB-A924FD5C748B}" presName="compChildNode" presStyleCnt="0"/>
      <dgm:spPr/>
    </dgm:pt>
    <dgm:pt modelId="{361345FF-2229-4638-BF07-D2AD039476E2}" type="pres">
      <dgm:prSet presAssocID="{2219C8C8-27C6-4568-8BFB-A924FD5C748B}" presName="theInnerList" presStyleCnt="0"/>
      <dgm:spPr/>
    </dgm:pt>
    <dgm:pt modelId="{6FB1BC8D-F103-43ED-91AD-41B4BEC8E0A4}" type="pres">
      <dgm:prSet presAssocID="{236B86CC-A753-461C-BAB0-C8F68021AF26}" presName="childNode" presStyleLbl="node1" presStyleIdx="0" presStyleCnt="6">
        <dgm:presLayoutVars>
          <dgm:bulletEnabled val="1"/>
        </dgm:presLayoutVars>
      </dgm:prSet>
      <dgm:spPr/>
    </dgm:pt>
    <dgm:pt modelId="{A8888723-FCF6-4D45-BD7C-6008B85E39D7}" type="pres">
      <dgm:prSet presAssocID="{236B86CC-A753-461C-BAB0-C8F68021AF26}" presName="aSpace2" presStyleCnt="0"/>
      <dgm:spPr/>
    </dgm:pt>
    <dgm:pt modelId="{8174618C-277B-4FB4-BE47-BE4EFC5B5C35}" type="pres">
      <dgm:prSet presAssocID="{520356AD-E446-49EA-B1D7-B005CF4C9E61}" presName="childNode" presStyleLbl="node1" presStyleIdx="1" presStyleCnt="6">
        <dgm:presLayoutVars>
          <dgm:bulletEnabled val="1"/>
        </dgm:presLayoutVars>
      </dgm:prSet>
      <dgm:spPr/>
    </dgm:pt>
    <dgm:pt modelId="{6CC0E7D4-B0C0-42CF-A87D-6CFAADFC6051}" type="pres">
      <dgm:prSet presAssocID="{2219C8C8-27C6-4568-8BFB-A924FD5C748B}" presName="aSpace" presStyleCnt="0"/>
      <dgm:spPr/>
    </dgm:pt>
    <dgm:pt modelId="{E5D5EB42-6212-4A5E-82D1-D304FFA24B75}" type="pres">
      <dgm:prSet presAssocID="{E65B0BC6-27B3-414D-B8D2-AA48E0FC1302}" presName="compNode" presStyleCnt="0"/>
      <dgm:spPr/>
    </dgm:pt>
    <dgm:pt modelId="{58611FF7-E32E-4ACE-9C61-8F747BAD10F0}" type="pres">
      <dgm:prSet presAssocID="{E65B0BC6-27B3-414D-B8D2-AA48E0FC1302}" presName="aNode" presStyleLbl="bgShp" presStyleIdx="1" presStyleCnt="3" custLinFactNeighborY="-395"/>
      <dgm:spPr/>
    </dgm:pt>
    <dgm:pt modelId="{9C77B471-5905-4F14-B36B-354016E90784}" type="pres">
      <dgm:prSet presAssocID="{E65B0BC6-27B3-414D-B8D2-AA48E0FC1302}" presName="textNode" presStyleLbl="bgShp" presStyleIdx="1" presStyleCnt="3"/>
      <dgm:spPr/>
    </dgm:pt>
    <dgm:pt modelId="{7BB55D78-76F9-4BCE-8F8E-ABF08CA7CD46}" type="pres">
      <dgm:prSet presAssocID="{E65B0BC6-27B3-414D-B8D2-AA48E0FC1302}" presName="compChildNode" presStyleCnt="0"/>
      <dgm:spPr/>
    </dgm:pt>
    <dgm:pt modelId="{55F034AC-6204-4277-9116-7FDE929CD145}" type="pres">
      <dgm:prSet presAssocID="{E65B0BC6-27B3-414D-B8D2-AA48E0FC1302}" presName="theInnerList" presStyleCnt="0"/>
      <dgm:spPr/>
    </dgm:pt>
    <dgm:pt modelId="{49ADDBFE-6B7C-4FA7-82FF-3833B02AA489}" type="pres">
      <dgm:prSet presAssocID="{8B4AA315-E97F-4A44-A2C2-E6D7D6ABD734}" presName="childNode" presStyleLbl="node1" presStyleIdx="2" presStyleCnt="6">
        <dgm:presLayoutVars>
          <dgm:bulletEnabled val="1"/>
        </dgm:presLayoutVars>
      </dgm:prSet>
      <dgm:spPr/>
    </dgm:pt>
    <dgm:pt modelId="{16EC5B52-5C53-4CCF-95BE-AB6090E29C9B}" type="pres">
      <dgm:prSet presAssocID="{8B4AA315-E97F-4A44-A2C2-E6D7D6ABD734}" presName="aSpace2" presStyleCnt="0"/>
      <dgm:spPr/>
    </dgm:pt>
    <dgm:pt modelId="{7C8F681F-BE3F-418F-A037-6059C9DCA329}" type="pres">
      <dgm:prSet presAssocID="{FEA9F58A-2623-40D5-965A-4DC804DD7D60}" presName="childNode" presStyleLbl="node1" presStyleIdx="3" presStyleCnt="6">
        <dgm:presLayoutVars>
          <dgm:bulletEnabled val="1"/>
        </dgm:presLayoutVars>
      </dgm:prSet>
      <dgm:spPr/>
    </dgm:pt>
    <dgm:pt modelId="{5156A08B-D475-47E0-A77E-70A0A3B730EA}" type="pres">
      <dgm:prSet presAssocID="{E65B0BC6-27B3-414D-B8D2-AA48E0FC1302}" presName="aSpace" presStyleCnt="0"/>
      <dgm:spPr/>
    </dgm:pt>
    <dgm:pt modelId="{1640231D-945B-48FF-9405-DCC1E4D1AAAC}" type="pres">
      <dgm:prSet presAssocID="{FDF6CC5E-2CE4-4456-B71C-0019D6E8A967}" presName="compNode" presStyleCnt="0"/>
      <dgm:spPr/>
    </dgm:pt>
    <dgm:pt modelId="{9BEDD641-AF84-4A71-815A-9845CC7DBE5D}" type="pres">
      <dgm:prSet presAssocID="{FDF6CC5E-2CE4-4456-B71C-0019D6E8A967}" presName="aNode" presStyleLbl="bgShp" presStyleIdx="2" presStyleCnt="3" custLinFactNeighborX="2964" custLinFactNeighborY="22037"/>
      <dgm:spPr/>
    </dgm:pt>
    <dgm:pt modelId="{16630F56-3F48-40B6-AA89-C6FCC9DE624C}" type="pres">
      <dgm:prSet presAssocID="{FDF6CC5E-2CE4-4456-B71C-0019D6E8A967}" presName="textNode" presStyleLbl="bgShp" presStyleIdx="2" presStyleCnt="3"/>
      <dgm:spPr/>
    </dgm:pt>
    <dgm:pt modelId="{DC437A7E-28F9-47C9-8F05-7F1467E7FAF9}" type="pres">
      <dgm:prSet presAssocID="{FDF6CC5E-2CE4-4456-B71C-0019D6E8A967}" presName="compChildNode" presStyleCnt="0"/>
      <dgm:spPr/>
    </dgm:pt>
    <dgm:pt modelId="{AB4F7F89-E848-4FC0-B664-8D629BF46683}" type="pres">
      <dgm:prSet presAssocID="{FDF6CC5E-2CE4-4456-B71C-0019D6E8A967}" presName="theInnerList" presStyleCnt="0"/>
      <dgm:spPr/>
    </dgm:pt>
    <dgm:pt modelId="{73ED379B-4557-4B43-8518-DB0E026FD80A}" type="pres">
      <dgm:prSet presAssocID="{52E1A2D7-7B88-4075-BF21-62F3F2A80EA9}" presName="childNode" presStyleLbl="node1" presStyleIdx="4" presStyleCnt="6">
        <dgm:presLayoutVars>
          <dgm:bulletEnabled val="1"/>
        </dgm:presLayoutVars>
      </dgm:prSet>
      <dgm:spPr/>
    </dgm:pt>
    <dgm:pt modelId="{6F3C982B-B13D-4498-8530-BB2D7E8E0B5B}" type="pres">
      <dgm:prSet presAssocID="{52E1A2D7-7B88-4075-BF21-62F3F2A80EA9}" presName="aSpace2" presStyleCnt="0"/>
      <dgm:spPr/>
    </dgm:pt>
    <dgm:pt modelId="{B0336967-B440-411F-9E58-CE9275B999B8}" type="pres">
      <dgm:prSet presAssocID="{5FAF14BD-4305-4A55-B510-30B860442B40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E233901E-3BA4-44D2-A5A6-4BF974082933}" type="presOf" srcId="{2219C8C8-27C6-4568-8BFB-A924FD5C748B}" destId="{6DF8DAA2-4774-4A80-92AD-227139D96213}" srcOrd="0" destOrd="0" presId="urn:microsoft.com/office/officeart/2005/8/layout/lProcess2"/>
    <dgm:cxn modelId="{B174BE25-D94E-4238-A0D9-5888E0D16DF7}" type="presOf" srcId="{52E1A2D7-7B88-4075-BF21-62F3F2A80EA9}" destId="{73ED379B-4557-4B43-8518-DB0E026FD80A}" srcOrd="0" destOrd="0" presId="urn:microsoft.com/office/officeart/2005/8/layout/lProcess2"/>
    <dgm:cxn modelId="{6B43C52A-4BA3-4206-BCDD-886E7223BD38}" type="presOf" srcId="{FEA9F58A-2623-40D5-965A-4DC804DD7D60}" destId="{7C8F681F-BE3F-418F-A037-6059C9DCA329}" srcOrd="0" destOrd="0" presId="urn:microsoft.com/office/officeart/2005/8/layout/lProcess2"/>
    <dgm:cxn modelId="{85B09B3C-EBF8-471F-9940-387586B19D75}" type="presOf" srcId="{520356AD-E446-49EA-B1D7-B005CF4C9E61}" destId="{8174618C-277B-4FB4-BE47-BE4EFC5B5C35}" srcOrd="0" destOrd="0" presId="urn:microsoft.com/office/officeart/2005/8/layout/lProcess2"/>
    <dgm:cxn modelId="{D6B30140-C43D-4201-AD4E-4AEDA1F15BCB}" srcId="{2219C8C8-27C6-4568-8BFB-A924FD5C748B}" destId="{520356AD-E446-49EA-B1D7-B005CF4C9E61}" srcOrd="1" destOrd="0" parTransId="{4FB66304-1694-4808-A9A3-170649969968}" sibTransId="{7342D700-67F5-45D2-8F6B-72D0DCDE6AE8}"/>
    <dgm:cxn modelId="{6996B65B-AD8E-435F-8016-5F3200BD794C}" srcId="{2219C8C8-27C6-4568-8BFB-A924FD5C748B}" destId="{236B86CC-A753-461C-BAB0-C8F68021AF26}" srcOrd="0" destOrd="0" parTransId="{40EFE851-F339-4699-845C-2B05743DFCA8}" sibTransId="{A68FDD2E-10AB-4639-BE6F-67C36554958B}"/>
    <dgm:cxn modelId="{34806B62-6335-4517-90E8-B8E092EED4B5}" type="presOf" srcId="{FDF6CC5E-2CE4-4456-B71C-0019D6E8A967}" destId="{9BEDD641-AF84-4A71-815A-9845CC7DBE5D}" srcOrd="0" destOrd="0" presId="urn:microsoft.com/office/officeart/2005/8/layout/lProcess2"/>
    <dgm:cxn modelId="{D26D536B-1C24-4873-998B-C0D4483F8E1B}" srcId="{FDF6CC5E-2CE4-4456-B71C-0019D6E8A967}" destId="{52E1A2D7-7B88-4075-BF21-62F3F2A80EA9}" srcOrd="0" destOrd="0" parTransId="{5D1D6F8C-7424-4DBD-8521-D3DF698C2A41}" sibTransId="{CA0A311F-1641-479C-8565-2E43AD40D0C2}"/>
    <dgm:cxn modelId="{316B8151-1632-4A44-B0EA-E756711ECBAF}" srcId="{A506BCF8-B2EB-4181-B2BB-0A3EFCABF923}" destId="{E65B0BC6-27B3-414D-B8D2-AA48E0FC1302}" srcOrd="1" destOrd="0" parTransId="{926C6DFE-E633-4391-877F-C3E1A446E68B}" sibTransId="{8B713231-6354-4BC4-A9A9-5DC71DBD992A}"/>
    <dgm:cxn modelId="{91DEFE7E-1DB2-4796-A563-4887F3F81E49}" srcId="{E65B0BC6-27B3-414D-B8D2-AA48E0FC1302}" destId="{FEA9F58A-2623-40D5-965A-4DC804DD7D60}" srcOrd="1" destOrd="0" parTransId="{E04CC62E-FD5A-4D43-9B2A-10DADB51069B}" sibTransId="{9C429651-5117-4B3D-8E9E-009B98024C5D}"/>
    <dgm:cxn modelId="{D1F26D88-282E-478B-B6EB-E525E23B8D93}" srcId="{A506BCF8-B2EB-4181-B2BB-0A3EFCABF923}" destId="{2219C8C8-27C6-4568-8BFB-A924FD5C748B}" srcOrd="0" destOrd="0" parTransId="{CA21640F-E537-43BF-8D7D-991CA2F82226}" sibTransId="{5E984DA3-7856-44CB-96B7-34489CC4D103}"/>
    <dgm:cxn modelId="{4C242891-EE0F-4242-A6ED-1C5F2CD1C4A0}" srcId="{FDF6CC5E-2CE4-4456-B71C-0019D6E8A967}" destId="{5FAF14BD-4305-4A55-B510-30B860442B40}" srcOrd="1" destOrd="0" parTransId="{614DBA89-9C14-4173-A173-CB4F8C9D8BFB}" sibTransId="{CA70632C-5F7E-4DBB-A89D-C7F31F74C6F6}"/>
    <dgm:cxn modelId="{03EB2C98-9F9A-4C2F-8654-981FD9228094}" srcId="{A506BCF8-B2EB-4181-B2BB-0A3EFCABF923}" destId="{FDF6CC5E-2CE4-4456-B71C-0019D6E8A967}" srcOrd="2" destOrd="0" parTransId="{EAA04FC9-FD57-4B5E-8CB0-91DC74793987}" sibTransId="{3FC0D970-F816-4B29-8123-E95DAAC3E072}"/>
    <dgm:cxn modelId="{64F9349E-F735-48B0-A317-AD65FA479A17}" type="presOf" srcId="{5FAF14BD-4305-4A55-B510-30B860442B40}" destId="{B0336967-B440-411F-9E58-CE9275B999B8}" srcOrd="0" destOrd="0" presId="urn:microsoft.com/office/officeart/2005/8/layout/lProcess2"/>
    <dgm:cxn modelId="{81A698A0-DD06-44B8-A265-CD7305F6666B}" type="presOf" srcId="{A506BCF8-B2EB-4181-B2BB-0A3EFCABF923}" destId="{6C8C1EF2-5B48-4681-A1AE-D6EB39B4E12D}" srcOrd="0" destOrd="0" presId="urn:microsoft.com/office/officeart/2005/8/layout/lProcess2"/>
    <dgm:cxn modelId="{3EBD2DA5-9DC7-4118-8AE6-6EFAF62DBB96}" type="presOf" srcId="{E65B0BC6-27B3-414D-B8D2-AA48E0FC1302}" destId="{9C77B471-5905-4F14-B36B-354016E90784}" srcOrd="1" destOrd="0" presId="urn:microsoft.com/office/officeart/2005/8/layout/lProcess2"/>
    <dgm:cxn modelId="{4713C4AE-36E8-4292-B267-B2047529A273}" type="presOf" srcId="{2219C8C8-27C6-4568-8BFB-A924FD5C748B}" destId="{8BDAF99F-96EC-4B01-B420-D2F383F87E31}" srcOrd="1" destOrd="0" presId="urn:microsoft.com/office/officeart/2005/8/layout/lProcess2"/>
    <dgm:cxn modelId="{73F78EC7-32F5-4C9A-9717-F4F8AB4889CF}" srcId="{E65B0BC6-27B3-414D-B8D2-AA48E0FC1302}" destId="{8B4AA315-E97F-4A44-A2C2-E6D7D6ABD734}" srcOrd="0" destOrd="0" parTransId="{6655950F-959D-4FC6-9493-0783C5D6FE81}" sibTransId="{04F278AB-FCD4-4740-A1A9-4D988D8820EE}"/>
    <dgm:cxn modelId="{1BE8F1CB-493B-4747-891E-613F0D0DF287}" type="presOf" srcId="{FDF6CC5E-2CE4-4456-B71C-0019D6E8A967}" destId="{16630F56-3F48-40B6-AA89-C6FCC9DE624C}" srcOrd="1" destOrd="0" presId="urn:microsoft.com/office/officeart/2005/8/layout/lProcess2"/>
    <dgm:cxn modelId="{D63CACDA-9E83-46A4-9CDB-4FFF1B48A0AF}" type="presOf" srcId="{E65B0BC6-27B3-414D-B8D2-AA48E0FC1302}" destId="{58611FF7-E32E-4ACE-9C61-8F747BAD10F0}" srcOrd="0" destOrd="0" presId="urn:microsoft.com/office/officeart/2005/8/layout/lProcess2"/>
    <dgm:cxn modelId="{3D3A74E6-99A8-4411-8A59-E40FE0DEC30F}" type="presOf" srcId="{236B86CC-A753-461C-BAB0-C8F68021AF26}" destId="{6FB1BC8D-F103-43ED-91AD-41B4BEC8E0A4}" srcOrd="0" destOrd="0" presId="urn:microsoft.com/office/officeart/2005/8/layout/lProcess2"/>
    <dgm:cxn modelId="{A52B12FF-CE6D-447D-A586-E6E7915B49DF}" type="presOf" srcId="{8B4AA315-E97F-4A44-A2C2-E6D7D6ABD734}" destId="{49ADDBFE-6B7C-4FA7-82FF-3833B02AA489}" srcOrd="0" destOrd="0" presId="urn:microsoft.com/office/officeart/2005/8/layout/lProcess2"/>
    <dgm:cxn modelId="{DD64CF12-CC70-4914-9842-103184FE2928}" type="presParOf" srcId="{6C8C1EF2-5B48-4681-A1AE-D6EB39B4E12D}" destId="{111279E3-671B-4ECF-8EA4-BEFA2AF73816}" srcOrd="0" destOrd="0" presId="urn:microsoft.com/office/officeart/2005/8/layout/lProcess2"/>
    <dgm:cxn modelId="{C9BDD3C8-035E-42B8-A5C6-EA895832951F}" type="presParOf" srcId="{111279E3-671B-4ECF-8EA4-BEFA2AF73816}" destId="{6DF8DAA2-4774-4A80-92AD-227139D96213}" srcOrd="0" destOrd="0" presId="urn:microsoft.com/office/officeart/2005/8/layout/lProcess2"/>
    <dgm:cxn modelId="{4497BEB1-9F49-443C-A880-D1AC89BB8C95}" type="presParOf" srcId="{111279E3-671B-4ECF-8EA4-BEFA2AF73816}" destId="{8BDAF99F-96EC-4B01-B420-D2F383F87E31}" srcOrd="1" destOrd="0" presId="urn:microsoft.com/office/officeart/2005/8/layout/lProcess2"/>
    <dgm:cxn modelId="{67078A98-85ED-482F-9251-AFE8FAF0BB9E}" type="presParOf" srcId="{111279E3-671B-4ECF-8EA4-BEFA2AF73816}" destId="{16CAEFC9-32BF-4EAD-9E15-70E55F8D6B53}" srcOrd="2" destOrd="0" presId="urn:microsoft.com/office/officeart/2005/8/layout/lProcess2"/>
    <dgm:cxn modelId="{E368B3B1-B7E2-4EE4-82BE-4930101D6556}" type="presParOf" srcId="{16CAEFC9-32BF-4EAD-9E15-70E55F8D6B53}" destId="{361345FF-2229-4638-BF07-D2AD039476E2}" srcOrd="0" destOrd="0" presId="urn:microsoft.com/office/officeart/2005/8/layout/lProcess2"/>
    <dgm:cxn modelId="{014C9C7A-8625-4B6F-B986-4AB84339F332}" type="presParOf" srcId="{361345FF-2229-4638-BF07-D2AD039476E2}" destId="{6FB1BC8D-F103-43ED-91AD-41B4BEC8E0A4}" srcOrd="0" destOrd="0" presId="urn:microsoft.com/office/officeart/2005/8/layout/lProcess2"/>
    <dgm:cxn modelId="{582272D1-458A-43D1-9F7A-282E8301354D}" type="presParOf" srcId="{361345FF-2229-4638-BF07-D2AD039476E2}" destId="{A8888723-FCF6-4D45-BD7C-6008B85E39D7}" srcOrd="1" destOrd="0" presId="urn:microsoft.com/office/officeart/2005/8/layout/lProcess2"/>
    <dgm:cxn modelId="{6F28B56E-107F-4B33-B1C2-FF19308B7E75}" type="presParOf" srcId="{361345FF-2229-4638-BF07-D2AD039476E2}" destId="{8174618C-277B-4FB4-BE47-BE4EFC5B5C35}" srcOrd="2" destOrd="0" presId="urn:microsoft.com/office/officeart/2005/8/layout/lProcess2"/>
    <dgm:cxn modelId="{E351A8A9-697B-47E8-910E-475DD409A2A9}" type="presParOf" srcId="{6C8C1EF2-5B48-4681-A1AE-D6EB39B4E12D}" destId="{6CC0E7D4-B0C0-42CF-A87D-6CFAADFC6051}" srcOrd="1" destOrd="0" presId="urn:microsoft.com/office/officeart/2005/8/layout/lProcess2"/>
    <dgm:cxn modelId="{6BA3CC72-6485-4C46-B179-44AA1131928B}" type="presParOf" srcId="{6C8C1EF2-5B48-4681-A1AE-D6EB39B4E12D}" destId="{E5D5EB42-6212-4A5E-82D1-D304FFA24B75}" srcOrd="2" destOrd="0" presId="urn:microsoft.com/office/officeart/2005/8/layout/lProcess2"/>
    <dgm:cxn modelId="{530F7B73-D344-48E5-8734-98531F49AE27}" type="presParOf" srcId="{E5D5EB42-6212-4A5E-82D1-D304FFA24B75}" destId="{58611FF7-E32E-4ACE-9C61-8F747BAD10F0}" srcOrd="0" destOrd="0" presId="urn:microsoft.com/office/officeart/2005/8/layout/lProcess2"/>
    <dgm:cxn modelId="{29487D19-6AA1-42B2-8AAA-ADD1726A0B70}" type="presParOf" srcId="{E5D5EB42-6212-4A5E-82D1-D304FFA24B75}" destId="{9C77B471-5905-4F14-B36B-354016E90784}" srcOrd="1" destOrd="0" presId="urn:microsoft.com/office/officeart/2005/8/layout/lProcess2"/>
    <dgm:cxn modelId="{1467B301-684C-47AC-B069-97D39A99EBA3}" type="presParOf" srcId="{E5D5EB42-6212-4A5E-82D1-D304FFA24B75}" destId="{7BB55D78-76F9-4BCE-8F8E-ABF08CA7CD46}" srcOrd="2" destOrd="0" presId="urn:microsoft.com/office/officeart/2005/8/layout/lProcess2"/>
    <dgm:cxn modelId="{2750BB29-B36A-42DB-AA3D-2262AB676BEB}" type="presParOf" srcId="{7BB55D78-76F9-4BCE-8F8E-ABF08CA7CD46}" destId="{55F034AC-6204-4277-9116-7FDE929CD145}" srcOrd="0" destOrd="0" presId="urn:microsoft.com/office/officeart/2005/8/layout/lProcess2"/>
    <dgm:cxn modelId="{7E20745E-5567-48A0-971E-57A1D1F634B8}" type="presParOf" srcId="{55F034AC-6204-4277-9116-7FDE929CD145}" destId="{49ADDBFE-6B7C-4FA7-82FF-3833B02AA489}" srcOrd="0" destOrd="0" presId="urn:microsoft.com/office/officeart/2005/8/layout/lProcess2"/>
    <dgm:cxn modelId="{963A5BB0-9475-4C9A-B986-828D60E3EFAC}" type="presParOf" srcId="{55F034AC-6204-4277-9116-7FDE929CD145}" destId="{16EC5B52-5C53-4CCF-95BE-AB6090E29C9B}" srcOrd="1" destOrd="0" presId="urn:microsoft.com/office/officeart/2005/8/layout/lProcess2"/>
    <dgm:cxn modelId="{DABA6447-7BC6-4C2B-82BF-9543B66E1E5F}" type="presParOf" srcId="{55F034AC-6204-4277-9116-7FDE929CD145}" destId="{7C8F681F-BE3F-418F-A037-6059C9DCA329}" srcOrd="2" destOrd="0" presId="urn:microsoft.com/office/officeart/2005/8/layout/lProcess2"/>
    <dgm:cxn modelId="{C9FB91E9-354C-4C34-AF9D-0FBC7207F852}" type="presParOf" srcId="{6C8C1EF2-5B48-4681-A1AE-D6EB39B4E12D}" destId="{5156A08B-D475-47E0-A77E-70A0A3B730EA}" srcOrd="3" destOrd="0" presId="urn:microsoft.com/office/officeart/2005/8/layout/lProcess2"/>
    <dgm:cxn modelId="{995A5A8B-B3A6-44CB-8E46-C6561D38977E}" type="presParOf" srcId="{6C8C1EF2-5B48-4681-A1AE-D6EB39B4E12D}" destId="{1640231D-945B-48FF-9405-DCC1E4D1AAAC}" srcOrd="4" destOrd="0" presId="urn:microsoft.com/office/officeart/2005/8/layout/lProcess2"/>
    <dgm:cxn modelId="{31666E99-3A61-4E13-99D7-8202C10A70CD}" type="presParOf" srcId="{1640231D-945B-48FF-9405-DCC1E4D1AAAC}" destId="{9BEDD641-AF84-4A71-815A-9845CC7DBE5D}" srcOrd="0" destOrd="0" presId="urn:microsoft.com/office/officeart/2005/8/layout/lProcess2"/>
    <dgm:cxn modelId="{B666D070-572E-4DC8-86E3-69831B4AF5A9}" type="presParOf" srcId="{1640231D-945B-48FF-9405-DCC1E4D1AAAC}" destId="{16630F56-3F48-40B6-AA89-C6FCC9DE624C}" srcOrd="1" destOrd="0" presId="urn:microsoft.com/office/officeart/2005/8/layout/lProcess2"/>
    <dgm:cxn modelId="{A122FBEF-530B-41B3-97E3-F3A862FC1E09}" type="presParOf" srcId="{1640231D-945B-48FF-9405-DCC1E4D1AAAC}" destId="{DC437A7E-28F9-47C9-8F05-7F1467E7FAF9}" srcOrd="2" destOrd="0" presId="urn:microsoft.com/office/officeart/2005/8/layout/lProcess2"/>
    <dgm:cxn modelId="{3E7F2CCE-4255-4CE0-B4DB-D599BD4F7899}" type="presParOf" srcId="{DC437A7E-28F9-47C9-8F05-7F1467E7FAF9}" destId="{AB4F7F89-E848-4FC0-B664-8D629BF46683}" srcOrd="0" destOrd="0" presId="urn:microsoft.com/office/officeart/2005/8/layout/lProcess2"/>
    <dgm:cxn modelId="{B120A61C-8AC0-4804-B9F7-34919989BCDE}" type="presParOf" srcId="{AB4F7F89-E848-4FC0-B664-8D629BF46683}" destId="{73ED379B-4557-4B43-8518-DB0E026FD80A}" srcOrd="0" destOrd="0" presId="urn:microsoft.com/office/officeart/2005/8/layout/lProcess2"/>
    <dgm:cxn modelId="{EBAF2EE4-003F-4C07-9189-803595888F28}" type="presParOf" srcId="{AB4F7F89-E848-4FC0-B664-8D629BF46683}" destId="{6F3C982B-B13D-4498-8530-BB2D7E8E0B5B}" srcOrd="1" destOrd="0" presId="urn:microsoft.com/office/officeart/2005/8/layout/lProcess2"/>
    <dgm:cxn modelId="{68149AFE-6BA6-4695-91FA-A79451426BEF}" type="presParOf" srcId="{AB4F7F89-E848-4FC0-B664-8D629BF46683}" destId="{B0336967-B440-411F-9E58-CE9275B999B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9D028B-21FC-4950-94E0-CD42F5F251EA}" type="doc">
      <dgm:prSet loTypeId="urn:microsoft.com/office/officeart/2005/8/layout/pyramid2" loCatId="pyramid" qsTypeId="urn:microsoft.com/office/officeart/2005/8/quickstyle/simple2" qsCatId="simple" csTypeId="urn:microsoft.com/office/officeart/2005/8/colors/accent1_2" csCatId="accent1" phldr="1"/>
      <dgm:spPr/>
    </dgm:pt>
    <dgm:pt modelId="{ADE38E22-6803-46F1-AC89-C48FB73082FC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카테고리 결정</a:t>
          </a:r>
        </a:p>
      </dgm:t>
    </dgm:pt>
    <dgm:pt modelId="{7F0F1B48-6FBD-4D67-9E37-72D1E7DB9D1F}" type="parTrans" cxnId="{86D291DB-ED4F-46B0-B447-2380D5DAE516}">
      <dgm:prSet/>
      <dgm:spPr/>
      <dgm:t>
        <a:bodyPr/>
        <a:lstStyle/>
        <a:p>
          <a:pPr latinLnBrk="1"/>
          <a:endParaRPr lang="ko-KR" altLang="en-US" sz="1100"/>
        </a:p>
      </dgm:t>
    </dgm:pt>
    <dgm:pt modelId="{344BCAA0-F3D2-4F65-B6B2-B2276AB957CE}" type="sibTrans" cxnId="{86D291DB-ED4F-46B0-B447-2380D5DAE516}">
      <dgm:prSet/>
      <dgm:spPr/>
      <dgm:t>
        <a:bodyPr/>
        <a:lstStyle/>
        <a:p>
          <a:pPr latinLnBrk="1"/>
          <a:endParaRPr lang="ko-KR" altLang="en-US" sz="1100"/>
        </a:p>
      </dgm:t>
    </dgm:pt>
    <dgm:pt modelId="{EEEBDF1D-D17A-494B-A480-5ED940E61A00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단위기능 분석</a:t>
          </a:r>
        </a:p>
      </dgm:t>
    </dgm:pt>
    <dgm:pt modelId="{42ABF329-FF21-4882-AA13-883D1E9C433E}" type="parTrans" cxnId="{CFFA907C-24B6-4DD1-91DB-89CB263A3BE6}">
      <dgm:prSet/>
      <dgm:spPr/>
      <dgm:t>
        <a:bodyPr/>
        <a:lstStyle/>
        <a:p>
          <a:pPr latinLnBrk="1"/>
          <a:endParaRPr lang="ko-KR" altLang="en-US" sz="1100"/>
        </a:p>
      </dgm:t>
    </dgm:pt>
    <dgm:pt modelId="{8E8DBA33-A088-442A-ADC9-813A2342F238}" type="sibTrans" cxnId="{CFFA907C-24B6-4DD1-91DB-89CB263A3BE6}">
      <dgm:prSet/>
      <dgm:spPr/>
      <dgm:t>
        <a:bodyPr/>
        <a:lstStyle/>
        <a:p>
          <a:pPr latinLnBrk="1"/>
          <a:endParaRPr lang="ko-KR" altLang="en-US" sz="1100"/>
        </a:p>
      </dgm:t>
    </dgm:pt>
    <dgm:pt modelId="{F30A77E2-BF97-4B63-B85A-765CCBEBA197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세부요구사항 정리</a:t>
          </a:r>
        </a:p>
      </dgm:t>
    </dgm:pt>
    <dgm:pt modelId="{2F2224F6-9533-44D3-B361-8A7669236FA8}" type="parTrans" cxnId="{5292EA47-AB27-4E76-9B48-6B2822ADBDAA}">
      <dgm:prSet/>
      <dgm:spPr/>
      <dgm:t>
        <a:bodyPr/>
        <a:lstStyle/>
        <a:p>
          <a:pPr latinLnBrk="1"/>
          <a:endParaRPr lang="ko-KR" altLang="en-US" sz="1100"/>
        </a:p>
      </dgm:t>
    </dgm:pt>
    <dgm:pt modelId="{68787CF1-F78A-4160-AF1F-964A28203E92}" type="sibTrans" cxnId="{5292EA47-AB27-4E76-9B48-6B2822ADBDAA}">
      <dgm:prSet/>
      <dgm:spPr/>
      <dgm:t>
        <a:bodyPr/>
        <a:lstStyle/>
        <a:p>
          <a:pPr latinLnBrk="1"/>
          <a:endParaRPr lang="ko-KR" altLang="en-US" sz="1100"/>
        </a:p>
      </dgm:t>
    </dgm:pt>
    <dgm:pt modelId="{53E6A391-2E79-4E37-95BA-5510C0D12BD1}" type="pres">
      <dgm:prSet presAssocID="{DB9D028B-21FC-4950-94E0-CD42F5F251EA}" presName="compositeShape" presStyleCnt="0">
        <dgm:presLayoutVars>
          <dgm:dir/>
          <dgm:resizeHandles/>
        </dgm:presLayoutVars>
      </dgm:prSet>
      <dgm:spPr/>
    </dgm:pt>
    <dgm:pt modelId="{FF1CCF1F-F816-43DF-B039-8F8473D0E862}" type="pres">
      <dgm:prSet presAssocID="{DB9D028B-21FC-4950-94E0-CD42F5F251EA}" presName="pyramid" presStyleLbl="node1" presStyleIdx="0" presStyleCnt="1"/>
      <dgm:spPr/>
    </dgm:pt>
    <dgm:pt modelId="{A69200CC-4373-4A29-8C7B-CCD55008D288}" type="pres">
      <dgm:prSet presAssocID="{DB9D028B-21FC-4950-94E0-CD42F5F251EA}" presName="theList" presStyleCnt="0"/>
      <dgm:spPr/>
    </dgm:pt>
    <dgm:pt modelId="{22AEA8F0-3A1E-4186-A0A6-9B514F969A62}" type="pres">
      <dgm:prSet presAssocID="{ADE38E22-6803-46F1-AC89-C48FB73082FC}" presName="aNode" presStyleLbl="fgAcc1" presStyleIdx="0" presStyleCnt="3">
        <dgm:presLayoutVars>
          <dgm:bulletEnabled val="1"/>
        </dgm:presLayoutVars>
      </dgm:prSet>
      <dgm:spPr/>
    </dgm:pt>
    <dgm:pt modelId="{CE03682C-3BC6-46C3-84A1-55BE2F0E5063}" type="pres">
      <dgm:prSet presAssocID="{ADE38E22-6803-46F1-AC89-C48FB73082FC}" presName="aSpace" presStyleCnt="0"/>
      <dgm:spPr/>
    </dgm:pt>
    <dgm:pt modelId="{86E6DFB1-8BB3-4955-9EE2-73B3C95CE160}" type="pres">
      <dgm:prSet presAssocID="{EEEBDF1D-D17A-494B-A480-5ED940E61A00}" presName="aNode" presStyleLbl="fgAcc1" presStyleIdx="1" presStyleCnt="3">
        <dgm:presLayoutVars>
          <dgm:bulletEnabled val="1"/>
        </dgm:presLayoutVars>
      </dgm:prSet>
      <dgm:spPr/>
    </dgm:pt>
    <dgm:pt modelId="{AE52229B-7792-4A48-A684-1087FD6D8442}" type="pres">
      <dgm:prSet presAssocID="{EEEBDF1D-D17A-494B-A480-5ED940E61A00}" presName="aSpace" presStyleCnt="0"/>
      <dgm:spPr/>
    </dgm:pt>
    <dgm:pt modelId="{9A99531F-A96F-42BB-98D7-A2FB541D4B91}" type="pres">
      <dgm:prSet presAssocID="{F30A77E2-BF97-4B63-B85A-765CCBEBA197}" presName="aNode" presStyleLbl="fgAcc1" presStyleIdx="2" presStyleCnt="3">
        <dgm:presLayoutVars>
          <dgm:bulletEnabled val="1"/>
        </dgm:presLayoutVars>
      </dgm:prSet>
      <dgm:spPr/>
    </dgm:pt>
    <dgm:pt modelId="{3B632AE9-2C79-45BC-8687-8BB4FB6EE793}" type="pres">
      <dgm:prSet presAssocID="{F30A77E2-BF97-4B63-B85A-765CCBEBA197}" presName="aSpace" presStyleCnt="0"/>
      <dgm:spPr/>
    </dgm:pt>
  </dgm:ptLst>
  <dgm:cxnLst>
    <dgm:cxn modelId="{8A6C7636-E8A9-44BB-8F8D-22108C310013}" type="presOf" srcId="{F30A77E2-BF97-4B63-B85A-765CCBEBA197}" destId="{9A99531F-A96F-42BB-98D7-A2FB541D4B91}" srcOrd="0" destOrd="0" presId="urn:microsoft.com/office/officeart/2005/8/layout/pyramid2"/>
    <dgm:cxn modelId="{5292EA47-AB27-4E76-9B48-6B2822ADBDAA}" srcId="{DB9D028B-21FC-4950-94E0-CD42F5F251EA}" destId="{F30A77E2-BF97-4B63-B85A-765CCBEBA197}" srcOrd="2" destOrd="0" parTransId="{2F2224F6-9533-44D3-B361-8A7669236FA8}" sibTransId="{68787CF1-F78A-4160-AF1F-964A28203E92}"/>
    <dgm:cxn modelId="{CFFA907C-24B6-4DD1-91DB-89CB263A3BE6}" srcId="{DB9D028B-21FC-4950-94E0-CD42F5F251EA}" destId="{EEEBDF1D-D17A-494B-A480-5ED940E61A00}" srcOrd="1" destOrd="0" parTransId="{42ABF329-FF21-4882-AA13-883D1E9C433E}" sibTransId="{8E8DBA33-A088-442A-ADC9-813A2342F238}"/>
    <dgm:cxn modelId="{22FFD37F-1CF9-4E61-94EE-3F4C90317C64}" type="presOf" srcId="{DB9D028B-21FC-4950-94E0-CD42F5F251EA}" destId="{53E6A391-2E79-4E37-95BA-5510C0D12BD1}" srcOrd="0" destOrd="0" presId="urn:microsoft.com/office/officeart/2005/8/layout/pyramid2"/>
    <dgm:cxn modelId="{63355485-7762-4809-930A-EA06AC28D25F}" type="presOf" srcId="{ADE38E22-6803-46F1-AC89-C48FB73082FC}" destId="{22AEA8F0-3A1E-4186-A0A6-9B514F969A62}" srcOrd="0" destOrd="0" presId="urn:microsoft.com/office/officeart/2005/8/layout/pyramid2"/>
    <dgm:cxn modelId="{375995C4-75D9-4B09-95C0-CDE5CBF3C4ED}" type="presOf" srcId="{EEEBDF1D-D17A-494B-A480-5ED940E61A00}" destId="{86E6DFB1-8BB3-4955-9EE2-73B3C95CE160}" srcOrd="0" destOrd="0" presId="urn:microsoft.com/office/officeart/2005/8/layout/pyramid2"/>
    <dgm:cxn modelId="{86D291DB-ED4F-46B0-B447-2380D5DAE516}" srcId="{DB9D028B-21FC-4950-94E0-CD42F5F251EA}" destId="{ADE38E22-6803-46F1-AC89-C48FB73082FC}" srcOrd="0" destOrd="0" parTransId="{7F0F1B48-6FBD-4D67-9E37-72D1E7DB9D1F}" sibTransId="{344BCAA0-F3D2-4F65-B6B2-B2276AB957CE}"/>
    <dgm:cxn modelId="{361F05D0-8C2B-4F1E-97F3-D3171B31972C}" type="presParOf" srcId="{53E6A391-2E79-4E37-95BA-5510C0D12BD1}" destId="{FF1CCF1F-F816-43DF-B039-8F8473D0E862}" srcOrd="0" destOrd="0" presId="urn:microsoft.com/office/officeart/2005/8/layout/pyramid2"/>
    <dgm:cxn modelId="{820FDD6C-E688-47BE-9808-FE5816C1A91C}" type="presParOf" srcId="{53E6A391-2E79-4E37-95BA-5510C0D12BD1}" destId="{A69200CC-4373-4A29-8C7B-CCD55008D288}" srcOrd="1" destOrd="0" presId="urn:microsoft.com/office/officeart/2005/8/layout/pyramid2"/>
    <dgm:cxn modelId="{2FE49C88-8A5A-4368-8A5A-5D0ABE3EF6B5}" type="presParOf" srcId="{A69200CC-4373-4A29-8C7B-CCD55008D288}" destId="{22AEA8F0-3A1E-4186-A0A6-9B514F969A62}" srcOrd="0" destOrd="0" presId="urn:microsoft.com/office/officeart/2005/8/layout/pyramid2"/>
    <dgm:cxn modelId="{B260310B-6D4A-4BA6-86A0-425903DFFC81}" type="presParOf" srcId="{A69200CC-4373-4A29-8C7B-CCD55008D288}" destId="{CE03682C-3BC6-46C3-84A1-55BE2F0E5063}" srcOrd="1" destOrd="0" presId="urn:microsoft.com/office/officeart/2005/8/layout/pyramid2"/>
    <dgm:cxn modelId="{058E8051-3E47-4937-9297-B7CFAC201E7F}" type="presParOf" srcId="{A69200CC-4373-4A29-8C7B-CCD55008D288}" destId="{86E6DFB1-8BB3-4955-9EE2-73B3C95CE160}" srcOrd="2" destOrd="0" presId="urn:microsoft.com/office/officeart/2005/8/layout/pyramid2"/>
    <dgm:cxn modelId="{9195A1BC-7299-4021-946B-DE561DF579E7}" type="presParOf" srcId="{A69200CC-4373-4A29-8C7B-CCD55008D288}" destId="{AE52229B-7792-4A48-A684-1087FD6D8442}" srcOrd="3" destOrd="0" presId="urn:microsoft.com/office/officeart/2005/8/layout/pyramid2"/>
    <dgm:cxn modelId="{D141C6E1-D3A9-415F-9203-D446E1460172}" type="presParOf" srcId="{A69200CC-4373-4A29-8C7B-CCD55008D288}" destId="{9A99531F-A96F-42BB-98D7-A2FB541D4B91}" srcOrd="4" destOrd="0" presId="urn:microsoft.com/office/officeart/2005/8/layout/pyramid2"/>
    <dgm:cxn modelId="{CED99447-502D-426D-85F9-2A234C36587D}" type="presParOf" srcId="{A69200CC-4373-4A29-8C7B-CCD55008D288}" destId="{3B632AE9-2C79-45BC-8687-8BB4FB6EE79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4DB63F-4B4D-4004-8004-53DF9282E043}" type="doc">
      <dgm:prSet loTypeId="urn:microsoft.com/office/officeart/2005/8/layout/chart3" loCatId="relationship" qsTypeId="urn:microsoft.com/office/officeart/2005/8/quickstyle/3d3" qsCatId="3D" csTypeId="urn:microsoft.com/office/officeart/2005/8/colors/colorful5" csCatId="colorful" phldr="1"/>
      <dgm:spPr/>
    </dgm:pt>
    <dgm:pt modelId="{8B3F5B86-D0CC-4CDA-A7B7-4052C095843F}">
      <dgm:prSet phldrT="[텍스트]" custT="1"/>
      <dgm:spPr/>
      <dgm:t>
        <a:bodyPr/>
        <a:lstStyle/>
        <a:p>
          <a:pPr latinLnBrk="1"/>
          <a:r>
            <a:rPr lang="ko-KR" altLang="en-US" sz="1200" dirty="0"/>
            <a:t>호빈</a:t>
          </a:r>
        </a:p>
      </dgm:t>
    </dgm:pt>
    <dgm:pt modelId="{FAA6BF65-C3F2-4F72-8F39-A75F3185A0CA}" type="parTrans" cxnId="{3BA5EEA7-DE8B-4B8E-A2ED-DD8A49D53D9E}">
      <dgm:prSet/>
      <dgm:spPr/>
      <dgm:t>
        <a:bodyPr/>
        <a:lstStyle/>
        <a:p>
          <a:pPr latinLnBrk="1"/>
          <a:endParaRPr lang="ko-KR" altLang="en-US"/>
        </a:p>
      </dgm:t>
    </dgm:pt>
    <dgm:pt modelId="{F259CE30-230D-4AF8-B514-B66EE5737466}" type="sibTrans" cxnId="{3BA5EEA7-DE8B-4B8E-A2ED-DD8A49D53D9E}">
      <dgm:prSet/>
      <dgm:spPr/>
      <dgm:t>
        <a:bodyPr/>
        <a:lstStyle/>
        <a:p>
          <a:pPr latinLnBrk="1"/>
          <a:endParaRPr lang="ko-KR" altLang="en-US"/>
        </a:p>
      </dgm:t>
    </dgm:pt>
    <dgm:pt modelId="{6D79DA49-BD4B-453F-A5B0-F00784317222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영주</a:t>
          </a:r>
        </a:p>
      </dgm:t>
    </dgm:pt>
    <dgm:pt modelId="{9BBA1549-2809-4B62-8D12-2025A5815D7B}" type="parTrans" cxnId="{9928D77E-5A0B-4ACF-9F7F-A30514E77F01}">
      <dgm:prSet/>
      <dgm:spPr/>
      <dgm:t>
        <a:bodyPr/>
        <a:lstStyle/>
        <a:p>
          <a:pPr latinLnBrk="1"/>
          <a:endParaRPr lang="ko-KR" altLang="en-US"/>
        </a:p>
      </dgm:t>
    </dgm:pt>
    <dgm:pt modelId="{0AA937AC-4317-4BB0-B028-27ED4C9CEAA3}" type="sibTrans" cxnId="{9928D77E-5A0B-4ACF-9F7F-A30514E77F01}">
      <dgm:prSet/>
      <dgm:spPr/>
      <dgm:t>
        <a:bodyPr/>
        <a:lstStyle/>
        <a:p>
          <a:pPr latinLnBrk="1"/>
          <a:endParaRPr lang="ko-KR" altLang="en-US"/>
        </a:p>
      </dgm:t>
    </dgm:pt>
    <dgm:pt modelId="{F4A44791-BF4C-4251-8D30-86047FF66D02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상수</a:t>
          </a:r>
        </a:p>
      </dgm:t>
    </dgm:pt>
    <dgm:pt modelId="{24258048-61DF-46BE-8EB6-4498819546EA}" type="parTrans" cxnId="{AFF98915-3022-48CB-8F95-AEA76F7970C6}">
      <dgm:prSet/>
      <dgm:spPr/>
      <dgm:t>
        <a:bodyPr/>
        <a:lstStyle/>
        <a:p>
          <a:pPr latinLnBrk="1"/>
          <a:endParaRPr lang="ko-KR" altLang="en-US"/>
        </a:p>
      </dgm:t>
    </dgm:pt>
    <dgm:pt modelId="{01193A7A-6BD0-4CEB-A2EE-9A1EE6F4D59D}" type="sibTrans" cxnId="{AFF98915-3022-48CB-8F95-AEA76F7970C6}">
      <dgm:prSet/>
      <dgm:spPr/>
      <dgm:t>
        <a:bodyPr/>
        <a:lstStyle/>
        <a:p>
          <a:pPr latinLnBrk="1"/>
          <a:endParaRPr lang="ko-KR" altLang="en-US"/>
        </a:p>
      </dgm:t>
    </dgm:pt>
    <dgm:pt modelId="{05C3D18E-0CF5-42E3-B55E-42A465AAB79F}">
      <dgm:prSet phldrT="[텍스트]" custT="1"/>
      <dgm:spPr/>
      <dgm:t>
        <a:bodyPr/>
        <a:lstStyle/>
        <a:p>
          <a:pPr latinLnBrk="1"/>
          <a:r>
            <a:rPr lang="ko-KR" altLang="en-US" sz="1200" dirty="0"/>
            <a:t>현구</a:t>
          </a:r>
        </a:p>
      </dgm:t>
    </dgm:pt>
    <dgm:pt modelId="{F0CA5555-3DF4-4405-92D3-3A4FD9501F69}" type="parTrans" cxnId="{44D4BA29-AC65-4537-A5F0-42C22F45A317}">
      <dgm:prSet/>
      <dgm:spPr/>
      <dgm:t>
        <a:bodyPr/>
        <a:lstStyle/>
        <a:p>
          <a:pPr latinLnBrk="1"/>
          <a:endParaRPr lang="ko-KR" altLang="en-US"/>
        </a:p>
      </dgm:t>
    </dgm:pt>
    <dgm:pt modelId="{04BB0660-1399-422B-AAF5-5161D729CD86}" type="sibTrans" cxnId="{44D4BA29-AC65-4537-A5F0-42C22F45A317}">
      <dgm:prSet/>
      <dgm:spPr/>
      <dgm:t>
        <a:bodyPr/>
        <a:lstStyle/>
        <a:p>
          <a:pPr latinLnBrk="1"/>
          <a:endParaRPr lang="ko-KR" altLang="en-US"/>
        </a:p>
      </dgm:t>
    </dgm:pt>
    <dgm:pt modelId="{954A0221-4C03-4006-B671-EA0CB27703A0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준수</a:t>
          </a:r>
        </a:p>
      </dgm:t>
    </dgm:pt>
    <dgm:pt modelId="{834525D7-917C-4B0E-89AA-C68018CE3764}" type="parTrans" cxnId="{4EC8E550-647C-4ADB-83C7-EE0D28F87796}">
      <dgm:prSet/>
      <dgm:spPr/>
      <dgm:t>
        <a:bodyPr/>
        <a:lstStyle/>
        <a:p>
          <a:pPr latinLnBrk="1"/>
          <a:endParaRPr lang="ko-KR" altLang="en-US"/>
        </a:p>
      </dgm:t>
    </dgm:pt>
    <dgm:pt modelId="{267AE8C7-600C-4E63-862F-37E6DE4C86EF}" type="sibTrans" cxnId="{4EC8E550-647C-4ADB-83C7-EE0D28F87796}">
      <dgm:prSet/>
      <dgm:spPr/>
      <dgm:t>
        <a:bodyPr/>
        <a:lstStyle/>
        <a:p>
          <a:pPr latinLnBrk="1"/>
          <a:endParaRPr lang="ko-KR" altLang="en-US"/>
        </a:p>
      </dgm:t>
    </dgm:pt>
    <dgm:pt modelId="{8AF8427D-EEDC-49B6-8591-09F7BD40D51A}" type="pres">
      <dgm:prSet presAssocID="{CA4DB63F-4B4D-4004-8004-53DF9282E043}" presName="compositeShape" presStyleCnt="0">
        <dgm:presLayoutVars>
          <dgm:chMax val="7"/>
          <dgm:dir/>
          <dgm:resizeHandles val="exact"/>
        </dgm:presLayoutVars>
      </dgm:prSet>
      <dgm:spPr/>
    </dgm:pt>
    <dgm:pt modelId="{50AA9FAD-A191-4828-AFA7-D33B9C507726}" type="pres">
      <dgm:prSet presAssocID="{CA4DB63F-4B4D-4004-8004-53DF9282E043}" presName="wedge1" presStyleLbl="node1" presStyleIdx="0" presStyleCnt="5" custLinFactNeighborX="-3253" custLinFactNeighborY="5166"/>
      <dgm:spPr/>
    </dgm:pt>
    <dgm:pt modelId="{A4CFD8F5-DCFA-4A98-9B8E-1DD1A177FAB8}" type="pres">
      <dgm:prSet presAssocID="{CA4DB63F-4B4D-4004-8004-53DF9282E043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95427D5-96E6-4FD8-9FF9-7D8A86966834}" type="pres">
      <dgm:prSet presAssocID="{CA4DB63F-4B4D-4004-8004-53DF9282E043}" presName="wedge2" presStyleLbl="node1" presStyleIdx="1" presStyleCnt="5" custLinFactNeighborX="375" custLinFactNeighborY="384"/>
      <dgm:spPr/>
    </dgm:pt>
    <dgm:pt modelId="{29D114DC-F2F9-47E3-B150-BEDA3F0AC16A}" type="pres">
      <dgm:prSet presAssocID="{CA4DB63F-4B4D-4004-8004-53DF9282E043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E87C489-DAB8-47CC-8BFD-05F766EDD0E2}" type="pres">
      <dgm:prSet presAssocID="{CA4DB63F-4B4D-4004-8004-53DF9282E043}" presName="wedge3" presStyleLbl="node1" presStyleIdx="2" presStyleCnt="5" custLinFactNeighborX="0" custLinFactNeighborY="191"/>
      <dgm:spPr/>
    </dgm:pt>
    <dgm:pt modelId="{8AD91613-C35E-4CD3-A749-D2CC4811C2C2}" type="pres">
      <dgm:prSet presAssocID="{CA4DB63F-4B4D-4004-8004-53DF9282E043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375B404-853C-42E8-9CCB-5294F9F7B933}" type="pres">
      <dgm:prSet presAssocID="{CA4DB63F-4B4D-4004-8004-53DF9282E043}" presName="wedge4" presStyleLbl="node1" presStyleIdx="3" presStyleCnt="5"/>
      <dgm:spPr/>
    </dgm:pt>
    <dgm:pt modelId="{F5470D8F-1063-4B5E-BA19-5D3DD51B3009}" type="pres">
      <dgm:prSet presAssocID="{CA4DB63F-4B4D-4004-8004-53DF9282E043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2471FAF-B08A-474A-820B-207A86B30937}" type="pres">
      <dgm:prSet presAssocID="{CA4DB63F-4B4D-4004-8004-53DF9282E043}" presName="wedge5" presStyleLbl="node1" presStyleIdx="4" presStyleCnt="5"/>
      <dgm:spPr/>
    </dgm:pt>
    <dgm:pt modelId="{A2C6687C-A7CF-4FD0-B875-9CEED5548685}" type="pres">
      <dgm:prSet presAssocID="{CA4DB63F-4B4D-4004-8004-53DF9282E043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69FCE02-C4CF-4D2C-9B37-6C7D618F247A}" type="presOf" srcId="{954A0221-4C03-4006-B671-EA0CB27703A0}" destId="{8AD91613-C35E-4CD3-A749-D2CC4811C2C2}" srcOrd="1" destOrd="0" presId="urn:microsoft.com/office/officeart/2005/8/layout/chart3"/>
    <dgm:cxn modelId="{AFF98915-3022-48CB-8F95-AEA76F7970C6}" srcId="{CA4DB63F-4B4D-4004-8004-53DF9282E043}" destId="{F4A44791-BF4C-4251-8D30-86047FF66D02}" srcOrd="4" destOrd="0" parTransId="{24258048-61DF-46BE-8EB6-4498819546EA}" sibTransId="{01193A7A-6BD0-4CEB-A2EE-9A1EE6F4D59D}"/>
    <dgm:cxn modelId="{44D4BA29-AC65-4537-A5F0-42C22F45A317}" srcId="{CA4DB63F-4B4D-4004-8004-53DF9282E043}" destId="{05C3D18E-0CF5-42E3-B55E-42A465AAB79F}" srcOrd="1" destOrd="0" parTransId="{F0CA5555-3DF4-4405-92D3-3A4FD9501F69}" sibTransId="{04BB0660-1399-422B-AAF5-5161D729CD86}"/>
    <dgm:cxn modelId="{F9CCA863-D919-4F7D-AA51-746D86F12B70}" type="presOf" srcId="{F4A44791-BF4C-4251-8D30-86047FF66D02}" destId="{B2471FAF-B08A-474A-820B-207A86B30937}" srcOrd="0" destOrd="0" presId="urn:microsoft.com/office/officeart/2005/8/layout/chart3"/>
    <dgm:cxn modelId="{4EC8E550-647C-4ADB-83C7-EE0D28F87796}" srcId="{CA4DB63F-4B4D-4004-8004-53DF9282E043}" destId="{954A0221-4C03-4006-B671-EA0CB27703A0}" srcOrd="2" destOrd="0" parTransId="{834525D7-917C-4B0E-89AA-C68018CE3764}" sibTransId="{267AE8C7-600C-4E63-862F-37E6DE4C86EF}"/>
    <dgm:cxn modelId="{DC7BA971-93F6-4A0D-81F0-68030A718D87}" type="presOf" srcId="{05C3D18E-0CF5-42E3-B55E-42A465AAB79F}" destId="{895427D5-96E6-4FD8-9FF9-7D8A86966834}" srcOrd="0" destOrd="0" presId="urn:microsoft.com/office/officeart/2005/8/layout/chart3"/>
    <dgm:cxn modelId="{8D4A2F73-6B3B-48D8-BC14-E15D29E259E3}" type="presOf" srcId="{F4A44791-BF4C-4251-8D30-86047FF66D02}" destId="{A2C6687C-A7CF-4FD0-B875-9CEED5548685}" srcOrd="1" destOrd="0" presId="urn:microsoft.com/office/officeart/2005/8/layout/chart3"/>
    <dgm:cxn modelId="{4BCA707D-1A5A-4FD7-888A-C50B4761CF68}" type="presOf" srcId="{8B3F5B86-D0CC-4CDA-A7B7-4052C095843F}" destId="{50AA9FAD-A191-4828-AFA7-D33B9C507726}" srcOrd="0" destOrd="0" presId="urn:microsoft.com/office/officeart/2005/8/layout/chart3"/>
    <dgm:cxn modelId="{9928D77E-5A0B-4ACF-9F7F-A30514E77F01}" srcId="{CA4DB63F-4B4D-4004-8004-53DF9282E043}" destId="{6D79DA49-BD4B-453F-A5B0-F00784317222}" srcOrd="3" destOrd="0" parTransId="{9BBA1549-2809-4B62-8D12-2025A5815D7B}" sibTransId="{0AA937AC-4317-4BB0-B028-27ED4C9CEAA3}"/>
    <dgm:cxn modelId="{6C6FBE9A-4B02-457C-AC3F-3DE54E27A3EC}" type="presOf" srcId="{8B3F5B86-D0CC-4CDA-A7B7-4052C095843F}" destId="{A4CFD8F5-DCFA-4A98-9B8E-1DD1A177FAB8}" srcOrd="1" destOrd="0" presId="urn:microsoft.com/office/officeart/2005/8/layout/chart3"/>
    <dgm:cxn modelId="{89AE33A3-FE6A-41B8-81EB-DF4C1A470A0F}" type="presOf" srcId="{05C3D18E-0CF5-42E3-B55E-42A465AAB79F}" destId="{29D114DC-F2F9-47E3-B150-BEDA3F0AC16A}" srcOrd="1" destOrd="0" presId="urn:microsoft.com/office/officeart/2005/8/layout/chart3"/>
    <dgm:cxn modelId="{48CFC5A3-EB92-4F92-ADD6-764FD9D9EEF9}" type="presOf" srcId="{954A0221-4C03-4006-B671-EA0CB27703A0}" destId="{5E87C489-DAB8-47CC-8BFD-05F766EDD0E2}" srcOrd="0" destOrd="0" presId="urn:microsoft.com/office/officeart/2005/8/layout/chart3"/>
    <dgm:cxn modelId="{3BA5EEA7-DE8B-4B8E-A2ED-DD8A49D53D9E}" srcId="{CA4DB63F-4B4D-4004-8004-53DF9282E043}" destId="{8B3F5B86-D0CC-4CDA-A7B7-4052C095843F}" srcOrd="0" destOrd="0" parTransId="{FAA6BF65-C3F2-4F72-8F39-A75F3185A0CA}" sibTransId="{F259CE30-230D-4AF8-B514-B66EE5737466}"/>
    <dgm:cxn modelId="{29ED04AD-CF68-4CB0-A18D-B82A08E4FDD2}" type="presOf" srcId="{6D79DA49-BD4B-453F-A5B0-F00784317222}" destId="{F5470D8F-1063-4B5E-BA19-5D3DD51B3009}" srcOrd="1" destOrd="0" presId="urn:microsoft.com/office/officeart/2005/8/layout/chart3"/>
    <dgm:cxn modelId="{F258EDCE-4750-47F0-ADD5-DA48F8881DB5}" type="presOf" srcId="{6D79DA49-BD4B-453F-A5B0-F00784317222}" destId="{2375B404-853C-42E8-9CCB-5294F9F7B933}" srcOrd="0" destOrd="0" presId="urn:microsoft.com/office/officeart/2005/8/layout/chart3"/>
    <dgm:cxn modelId="{6C452ADD-211C-48D9-BFC5-B4360C49D04D}" type="presOf" srcId="{CA4DB63F-4B4D-4004-8004-53DF9282E043}" destId="{8AF8427D-EEDC-49B6-8591-09F7BD40D51A}" srcOrd="0" destOrd="0" presId="urn:microsoft.com/office/officeart/2005/8/layout/chart3"/>
    <dgm:cxn modelId="{FC92A22B-B95B-40FD-8D11-1B3A477410DB}" type="presParOf" srcId="{8AF8427D-EEDC-49B6-8591-09F7BD40D51A}" destId="{50AA9FAD-A191-4828-AFA7-D33B9C507726}" srcOrd="0" destOrd="0" presId="urn:microsoft.com/office/officeart/2005/8/layout/chart3"/>
    <dgm:cxn modelId="{6913259F-7A29-48A9-BC2E-4C6276DAA9F8}" type="presParOf" srcId="{8AF8427D-EEDC-49B6-8591-09F7BD40D51A}" destId="{A4CFD8F5-DCFA-4A98-9B8E-1DD1A177FAB8}" srcOrd="1" destOrd="0" presId="urn:microsoft.com/office/officeart/2005/8/layout/chart3"/>
    <dgm:cxn modelId="{12D08FDB-0A80-49FD-AAA7-B0C5494DA442}" type="presParOf" srcId="{8AF8427D-EEDC-49B6-8591-09F7BD40D51A}" destId="{895427D5-96E6-4FD8-9FF9-7D8A86966834}" srcOrd="2" destOrd="0" presId="urn:microsoft.com/office/officeart/2005/8/layout/chart3"/>
    <dgm:cxn modelId="{1742F37B-9087-4D15-A4C2-C2CD82F31F84}" type="presParOf" srcId="{8AF8427D-EEDC-49B6-8591-09F7BD40D51A}" destId="{29D114DC-F2F9-47E3-B150-BEDA3F0AC16A}" srcOrd="3" destOrd="0" presId="urn:microsoft.com/office/officeart/2005/8/layout/chart3"/>
    <dgm:cxn modelId="{9C1C582B-ADA6-4E47-B5F9-16DD7BF7C46D}" type="presParOf" srcId="{8AF8427D-EEDC-49B6-8591-09F7BD40D51A}" destId="{5E87C489-DAB8-47CC-8BFD-05F766EDD0E2}" srcOrd="4" destOrd="0" presId="urn:microsoft.com/office/officeart/2005/8/layout/chart3"/>
    <dgm:cxn modelId="{E04BB0EA-9B87-480F-A213-7437AA3E8E01}" type="presParOf" srcId="{8AF8427D-EEDC-49B6-8591-09F7BD40D51A}" destId="{8AD91613-C35E-4CD3-A749-D2CC4811C2C2}" srcOrd="5" destOrd="0" presId="urn:microsoft.com/office/officeart/2005/8/layout/chart3"/>
    <dgm:cxn modelId="{9BB6F59F-9A25-4E26-A77D-F15A2A5B551F}" type="presParOf" srcId="{8AF8427D-EEDC-49B6-8591-09F7BD40D51A}" destId="{2375B404-853C-42E8-9CCB-5294F9F7B933}" srcOrd="6" destOrd="0" presId="urn:microsoft.com/office/officeart/2005/8/layout/chart3"/>
    <dgm:cxn modelId="{095A6848-A218-487B-82C0-7E672B9DDE94}" type="presParOf" srcId="{8AF8427D-EEDC-49B6-8591-09F7BD40D51A}" destId="{F5470D8F-1063-4B5E-BA19-5D3DD51B3009}" srcOrd="7" destOrd="0" presId="urn:microsoft.com/office/officeart/2005/8/layout/chart3"/>
    <dgm:cxn modelId="{2F4D8A8E-6421-4810-8A6D-C12614077561}" type="presParOf" srcId="{8AF8427D-EEDC-49B6-8591-09F7BD40D51A}" destId="{B2471FAF-B08A-474A-820B-207A86B30937}" srcOrd="8" destOrd="0" presId="urn:microsoft.com/office/officeart/2005/8/layout/chart3"/>
    <dgm:cxn modelId="{B1134721-51FF-4CF8-B5A2-FFB905D882EE}" type="presParOf" srcId="{8AF8427D-EEDC-49B6-8591-09F7BD40D51A}" destId="{A2C6687C-A7CF-4FD0-B875-9CEED5548685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4DB63F-4B4D-4004-8004-53DF9282E043}" type="doc">
      <dgm:prSet loTypeId="urn:microsoft.com/office/officeart/2005/8/layout/chart3" loCatId="relationship" qsTypeId="urn:microsoft.com/office/officeart/2005/8/quickstyle/3d3" qsCatId="3D" csTypeId="urn:microsoft.com/office/officeart/2005/8/colors/colorful5" csCatId="colorful" phldr="1"/>
      <dgm:spPr/>
    </dgm:pt>
    <dgm:pt modelId="{8B3F5B86-D0CC-4CDA-A7B7-4052C095843F}">
      <dgm:prSet phldrT="[텍스트]" custT="1"/>
      <dgm:spPr/>
      <dgm:t>
        <a:bodyPr/>
        <a:lstStyle/>
        <a:p>
          <a:pPr latinLnBrk="1"/>
          <a:r>
            <a:rPr lang="ko-KR" altLang="en-US" sz="1200" dirty="0"/>
            <a:t>호빈</a:t>
          </a:r>
        </a:p>
      </dgm:t>
    </dgm:pt>
    <dgm:pt modelId="{FAA6BF65-C3F2-4F72-8F39-A75F3185A0CA}" type="parTrans" cxnId="{3BA5EEA7-DE8B-4B8E-A2ED-DD8A49D53D9E}">
      <dgm:prSet/>
      <dgm:spPr/>
      <dgm:t>
        <a:bodyPr/>
        <a:lstStyle/>
        <a:p>
          <a:pPr latinLnBrk="1"/>
          <a:endParaRPr lang="ko-KR" altLang="en-US"/>
        </a:p>
      </dgm:t>
    </dgm:pt>
    <dgm:pt modelId="{F259CE30-230D-4AF8-B514-B66EE5737466}" type="sibTrans" cxnId="{3BA5EEA7-DE8B-4B8E-A2ED-DD8A49D53D9E}">
      <dgm:prSet/>
      <dgm:spPr/>
      <dgm:t>
        <a:bodyPr/>
        <a:lstStyle/>
        <a:p>
          <a:pPr latinLnBrk="1"/>
          <a:endParaRPr lang="ko-KR" altLang="en-US"/>
        </a:p>
      </dgm:t>
    </dgm:pt>
    <dgm:pt modelId="{6D79DA49-BD4B-453F-A5B0-F00784317222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영주</a:t>
          </a:r>
        </a:p>
      </dgm:t>
    </dgm:pt>
    <dgm:pt modelId="{9BBA1549-2809-4B62-8D12-2025A5815D7B}" type="parTrans" cxnId="{9928D77E-5A0B-4ACF-9F7F-A30514E77F01}">
      <dgm:prSet/>
      <dgm:spPr/>
      <dgm:t>
        <a:bodyPr/>
        <a:lstStyle/>
        <a:p>
          <a:pPr latinLnBrk="1"/>
          <a:endParaRPr lang="ko-KR" altLang="en-US"/>
        </a:p>
      </dgm:t>
    </dgm:pt>
    <dgm:pt modelId="{0AA937AC-4317-4BB0-B028-27ED4C9CEAA3}" type="sibTrans" cxnId="{9928D77E-5A0B-4ACF-9F7F-A30514E77F01}">
      <dgm:prSet/>
      <dgm:spPr/>
      <dgm:t>
        <a:bodyPr/>
        <a:lstStyle/>
        <a:p>
          <a:pPr latinLnBrk="1"/>
          <a:endParaRPr lang="ko-KR" altLang="en-US"/>
        </a:p>
      </dgm:t>
    </dgm:pt>
    <dgm:pt modelId="{F4A44791-BF4C-4251-8D30-86047FF66D02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상수</a:t>
          </a:r>
        </a:p>
      </dgm:t>
    </dgm:pt>
    <dgm:pt modelId="{24258048-61DF-46BE-8EB6-4498819546EA}" type="parTrans" cxnId="{AFF98915-3022-48CB-8F95-AEA76F7970C6}">
      <dgm:prSet/>
      <dgm:spPr/>
      <dgm:t>
        <a:bodyPr/>
        <a:lstStyle/>
        <a:p>
          <a:pPr latinLnBrk="1"/>
          <a:endParaRPr lang="ko-KR" altLang="en-US"/>
        </a:p>
      </dgm:t>
    </dgm:pt>
    <dgm:pt modelId="{01193A7A-6BD0-4CEB-A2EE-9A1EE6F4D59D}" type="sibTrans" cxnId="{AFF98915-3022-48CB-8F95-AEA76F7970C6}">
      <dgm:prSet/>
      <dgm:spPr/>
      <dgm:t>
        <a:bodyPr/>
        <a:lstStyle/>
        <a:p>
          <a:pPr latinLnBrk="1"/>
          <a:endParaRPr lang="ko-KR" altLang="en-US"/>
        </a:p>
      </dgm:t>
    </dgm:pt>
    <dgm:pt modelId="{05C3D18E-0CF5-42E3-B55E-42A465AAB79F}">
      <dgm:prSet phldrT="[텍스트]" custT="1"/>
      <dgm:spPr/>
      <dgm:t>
        <a:bodyPr/>
        <a:lstStyle/>
        <a:p>
          <a:pPr latinLnBrk="1"/>
          <a:r>
            <a:rPr lang="ko-KR" altLang="en-US" sz="1200" dirty="0"/>
            <a:t>현구</a:t>
          </a:r>
        </a:p>
      </dgm:t>
    </dgm:pt>
    <dgm:pt modelId="{F0CA5555-3DF4-4405-92D3-3A4FD9501F69}" type="parTrans" cxnId="{44D4BA29-AC65-4537-A5F0-42C22F45A317}">
      <dgm:prSet/>
      <dgm:spPr/>
      <dgm:t>
        <a:bodyPr/>
        <a:lstStyle/>
        <a:p>
          <a:pPr latinLnBrk="1"/>
          <a:endParaRPr lang="ko-KR" altLang="en-US"/>
        </a:p>
      </dgm:t>
    </dgm:pt>
    <dgm:pt modelId="{04BB0660-1399-422B-AAF5-5161D729CD86}" type="sibTrans" cxnId="{44D4BA29-AC65-4537-A5F0-42C22F45A317}">
      <dgm:prSet/>
      <dgm:spPr/>
      <dgm:t>
        <a:bodyPr/>
        <a:lstStyle/>
        <a:p>
          <a:pPr latinLnBrk="1"/>
          <a:endParaRPr lang="ko-KR" altLang="en-US"/>
        </a:p>
      </dgm:t>
    </dgm:pt>
    <dgm:pt modelId="{954A0221-4C03-4006-B671-EA0CB27703A0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준수</a:t>
          </a:r>
        </a:p>
      </dgm:t>
    </dgm:pt>
    <dgm:pt modelId="{834525D7-917C-4B0E-89AA-C68018CE3764}" type="parTrans" cxnId="{4EC8E550-647C-4ADB-83C7-EE0D28F87796}">
      <dgm:prSet/>
      <dgm:spPr/>
      <dgm:t>
        <a:bodyPr/>
        <a:lstStyle/>
        <a:p>
          <a:pPr latinLnBrk="1"/>
          <a:endParaRPr lang="ko-KR" altLang="en-US"/>
        </a:p>
      </dgm:t>
    </dgm:pt>
    <dgm:pt modelId="{267AE8C7-600C-4E63-862F-37E6DE4C86EF}" type="sibTrans" cxnId="{4EC8E550-647C-4ADB-83C7-EE0D28F87796}">
      <dgm:prSet/>
      <dgm:spPr/>
      <dgm:t>
        <a:bodyPr/>
        <a:lstStyle/>
        <a:p>
          <a:pPr latinLnBrk="1"/>
          <a:endParaRPr lang="ko-KR" altLang="en-US"/>
        </a:p>
      </dgm:t>
    </dgm:pt>
    <dgm:pt modelId="{8AF8427D-EEDC-49B6-8591-09F7BD40D51A}" type="pres">
      <dgm:prSet presAssocID="{CA4DB63F-4B4D-4004-8004-53DF9282E043}" presName="compositeShape" presStyleCnt="0">
        <dgm:presLayoutVars>
          <dgm:chMax val="7"/>
          <dgm:dir/>
          <dgm:resizeHandles val="exact"/>
        </dgm:presLayoutVars>
      </dgm:prSet>
      <dgm:spPr/>
    </dgm:pt>
    <dgm:pt modelId="{50AA9FAD-A191-4828-AFA7-D33B9C507726}" type="pres">
      <dgm:prSet presAssocID="{CA4DB63F-4B4D-4004-8004-53DF9282E043}" presName="wedge1" presStyleLbl="node1" presStyleIdx="0" presStyleCnt="5" custLinFactNeighborX="-3253" custLinFactNeighborY="5166"/>
      <dgm:spPr/>
    </dgm:pt>
    <dgm:pt modelId="{A4CFD8F5-DCFA-4A98-9B8E-1DD1A177FAB8}" type="pres">
      <dgm:prSet presAssocID="{CA4DB63F-4B4D-4004-8004-53DF9282E043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95427D5-96E6-4FD8-9FF9-7D8A86966834}" type="pres">
      <dgm:prSet presAssocID="{CA4DB63F-4B4D-4004-8004-53DF9282E043}" presName="wedge2" presStyleLbl="node1" presStyleIdx="1" presStyleCnt="5" custLinFactNeighborX="375" custLinFactNeighborY="384"/>
      <dgm:spPr/>
    </dgm:pt>
    <dgm:pt modelId="{29D114DC-F2F9-47E3-B150-BEDA3F0AC16A}" type="pres">
      <dgm:prSet presAssocID="{CA4DB63F-4B4D-4004-8004-53DF9282E043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E87C489-DAB8-47CC-8BFD-05F766EDD0E2}" type="pres">
      <dgm:prSet presAssocID="{CA4DB63F-4B4D-4004-8004-53DF9282E043}" presName="wedge3" presStyleLbl="node1" presStyleIdx="2" presStyleCnt="5" custLinFactNeighborX="0" custLinFactNeighborY="191"/>
      <dgm:spPr/>
    </dgm:pt>
    <dgm:pt modelId="{8AD91613-C35E-4CD3-A749-D2CC4811C2C2}" type="pres">
      <dgm:prSet presAssocID="{CA4DB63F-4B4D-4004-8004-53DF9282E043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375B404-853C-42E8-9CCB-5294F9F7B933}" type="pres">
      <dgm:prSet presAssocID="{CA4DB63F-4B4D-4004-8004-53DF9282E043}" presName="wedge4" presStyleLbl="node1" presStyleIdx="3" presStyleCnt="5"/>
      <dgm:spPr/>
    </dgm:pt>
    <dgm:pt modelId="{F5470D8F-1063-4B5E-BA19-5D3DD51B3009}" type="pres">
      <dgm:prSet presAssocID="{CA4DB63F-4B4D-4004-8004-53DF9282E043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2471FAF-B08A-474A-820B-207A86B30937}" type="pres">
      <dgm:prSet presAssocID="{CA4DB63F-4B4D-4004-8004-53DF9282E043}" presName="wedge5" presStyleLbl="node1" presStyleIdx="4" presStyleCnt="5"/>
      <dgm:spPr/>
    </dgm:pt>
    <dgm:pt modelId="{A2C6687C-A7CF-4FD0-B875-9CEED5548685}" type="pres">
      <dgm:prSet presAssocID="{CA4DB63F-4B4D-4004-8004-53DF9282E043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69FCE02-C4CF-4D2C-9B37-6C7D618F247A}" type="presOf" srcId="{954A0221-4C03-4006-B671-EA0CB27703A0}" destId="{8AD91613-C35E-4CD3-A749-D2CC4811C2C2}" srcOrd="1" destOrd="0" presId="urn:microsoft.com/office/officeart/2005/8/layout/chart3"/>
    <dgm:cxn modelId="{AFF98915-3022-48CB-8F95-AEA76F7970C6}" srcId="{CA4DB63F-4B4D-4004-8004-53DF9282E043}" destId="{F4A44791-BF4C-4251-8D30-86047FF66D02}" srcOrd="4" destOrd="0" parTransId="{24258048-61DF-46BE-8EB6-4498819546EA}" sibTransId="{01193A7A-6BD0-4CEB-A2EE-9A1EE6F4D59D}"/>
    <dgm:cxn modelId="{44D4BA29-AC65-4537-A5F0-42C22F45A317}" srcId="{CA4DB63F-4B4D-4004-8004-53DF9282E043}" destId="{05C3D18E-0CF5-42E3-B55E-42A465AAB79F}" srcOrd="1" destOrd="0" parTransId="{F0CA5555-3DF4-4405-92D3-3A4FD9501F69}" sibTransId="{04BB0660-1399-422B-AAF5-5161D729CD86}"/>
    <dgm:cxn modelId="{F9CCA863-D919-4F7D-AA51-746D86F12B70}" type="presOf" srcId="{F4A44791-BF4C-4251-8D30-86047FF66D02}" destId="{B2471FAF-B08A-474A-820B-207A86B30937}" srcOrd="0" destOrd="0" presId="urn:microsoft.com/office/officeart/2005/8/layout/chart3"/>
    <dgm:cxn modelId="{4EC8E550-647C-4ADB-83C7-EE0D28F87796}" srcId="{CA4DB63F-4B4D-4004-8004-53DF9282E043}" destId="{954A0221-4C03-4006-B671-EA0CB27703A0}" srcOrd="2" destOrd="0" parTransId="{834525D7-917C-4B0E-89AA-C68018CE3764}" sibTransId="{267AE8C7-600C-4E63-862F-37E6DE4C86EF}"/>
    <dgm:cxn modelId="{DC7BA971-93F6-4A0D-81F0-68030A718D87}" type="presOf" srcId="{05C3D18E-0CF5-42E3-B55E-42A465AAB79F}" destId="{895427D5-96E6-4FD8-9FF9-7D8A86966834}" srcOrd="0" destOrd="0" presId="urn:microsoft.com/office/officeart/2005/8/layout/chart3"/>
    <dgm:cxn modelId="{8D4A2F73-6B3B-48D8-BC14-E15D29E259E3}" type="presOf" srcId="{F4A44791-BF4C-4251-8D30-86047FF66D02}" destId="{A2C6687C-A7CF-4FD0-B875-9CEED5548685}" srcOrd="1" destOrd="0" presId="urn:microsoft.com/office/officeart/2005/8/layout/chart3"/>
    <dgm:cxn modelId="{4BCA707D-1A5A-4FD7-888A-C50B4761CF68}" type="presOf" srcId="{8B3F5B86-D0CC-4CDA-A7B7-4052C095843F}" destId="{50AA9FAD-A191-4828-AFA7-D33B9C507726}" srcOrd="0" destOrd="0" presId="urn:microsoft.com/office/officeart/2005/8/layout/chart3"/>
    <dgm:cxn modelId="{9928D77E-5A0B-4ACF-9F7F-A30514E77F01}" srcId="{CA4DB63F-4B4D-4004-8004-53DF9282E043}" destId="{6D79DA49-BD4B-453F-A5B0-F00784317222}" srcOrd="3" destOrd="0" parTransId="{9BBA1549-2809-4B62-8D12-2025A5815D7B}" sibTransId="{0AA937AC-4317-4BB0-B028-27ED4C9CEAA3}"/>
    <dgm:cxn modelId="{6C6FBE9A-4B02-457C-AC3F-3DE54E27A3EC}" type="presOf" srcId="{8B3F5B86-D0CC-4CDA-A7B7-4052C095843F}" destId="{A4CFD8F5-DCFA-4A98-9B8E-1DD1A177FAB8}" srcOrd="1" destOrd="0" presId="urn:microsoft.com/office/officeart/2005/8/layout/chart3"/>
    <dgm:cxn modelId="{89AE33A3-FE6A-41B8-81EB-DF4C1A470A0F}" type="presOf" srcId="{05C3D18E-0CF5-42E3-B55E-42A465AAB79F}" destId="{29D114DC-F2F9-47E3-B150-BEDA3F0AC16A}" srcOrd="1" destOrd="0" presId="urn:microsoft.com/office/officeart/2005/8/layout/chart3"/>
    <dgm:cxn modelId="{48CFC5A3-EB92-4F92-ADD6-764FD9D9EEF9}" type="presOf" srcId="{954A0221-4C03-4006-B671-EA0CB27703A0}" destId="{5E87C489-DAB8-47CC-8BFD-05F766EDD0E2}" srcOrd="0" destOrd="0" presId="urn:microsoft.com/office/officeart/2005/8/layout/chart3"/>
    <dgm:cxn modelId="{3BA5EEA7-DE8B-4B8E-A2ED-DD8A49D53D9E}" srcId="{CA4DB63F-4B4D-4004-8004-53DF9282E043}" destId="{8B3F5B86-D0CC-4CDA-A7B7-4052C095843F}" srcOrd="0" destOrd="0" parTransId="{FAA6BF65-C3F2-4F72-8F39-A75F3185A0CA}" sibTransId="{F259CE30-230D-4AF8-B514-B66EE5737466}"/>
    <dgm:cxn modelId="{29ED04AD-CF68-4CB0-A18D-B82A08E4FDD2}" type="presOf" srcId="{6D79DA49-BD4B-453F-A5B0-F00784317222}" destId="{F5470D8F-1063-4B5E-BA19-5D3DD51B3009}" srcOrd="1" destOrd="0" presId="urn:microsoft.com/office/officeart/2005/8/layout/chart3"/>
    <dgm:cxn modelId="{F258EDCE-4750-47F0-ADD5-DA48F8881DB5}" type="presOf" srcId="{6D79DA49-BD4B-453F-A5B0-F00784317222}" destId="{2375B404-853C-42E8-9CCB-5294F9F7B933}" srcOrd="0" destOrd="0" presId="urn:microsoft.com/office/officeart/2005/8/layout/chart3"/>
    <dgm:cxn modelId="{6C452ADD-211C-48D9-BFC5-B4360C49D04D}" type="presOf" srcId="{CA4DB63F-4B4D-4004-8004-53DF9282E043}" destId="{8AF8427D-EEDC-49B6-8591-09F7BD40D51A}" srcOrd="0" destOrd="0" presId="urn:microsoft.com/office/officeart/2005/8/layout/chart3"/>
    <dgm:cxn modelId="{FC92A22B-B95B-40FD-8D11-1B3A477410DB}" type="presParOf" srcId="{8AF8427D-EEDC-49B6-8591-09F7BD40D51A}" destId="{50AA9FAD-A191-4828-AFA7-D33B9C507726}" srcOrd="0" destOrd="0" presId="urn:microsoft.com/office/officeart/2005/8/layout/chart3"/>
    <dgm:cxn modelId="{6913259F-7A29-48A9-BC2E-4C6276DAA9F8}" type="presParOf" srcId="{8AF8427D-EEDC-49B6-8591-09F7BD40D51A}" destId="{A4CFD8F5-DCFA-4A98-9B8E-1DD1A177FAB8}" srcOrd="1" destOrd="0" presId="urn:microsoft.com/office/officeart/2005/8/layout/chart3"/>
    <dgm:cxn modelId="{12D08FDB-0A80-49FD-AAA7-B0C5494DA442}" type="presParOf" srcId="{8AF8427D-EEDC-49B6-8591-09F7BD40D51A}" destId="{895427D5-96E6-4FD8-9FF9-7D8A86966834}" srcOrd="2" destOrd="0" presId="urn:microsoft.com/office/officeart/2005/8/layout/chart3"/>
    <dgm:cxn modelId="{1742F37B-9087-4D15-A4C2-C2CD82F31F84}" type="presParOf" srcId="{8AF8427D-EEDC-49B6-8591-09F7BD40D51A}" destId="{29D114DC-F2F9-47E3-B150-BEDA3F0AC16A}" srcOrd="3" destOrd="0" presId="urn:microsoft.com/office/officeart/2005/8/layout/chart3"/>
    <dgm:cxn modelId="{9C1C582B-ADA6-4E47-B5F9-16DD7BF7C46D}" type="presParOf" srcId="{8AF8427D-EEDC-49B6-8591-09F7BD40D51A}" destId="{5E87C489-DAB8-47CC-8BFD-05F766EDD0E2}" srcOrd="4" destOrd="0" presId="urn:microsoft.com/office/officeart/2005/8/layout/chart3"/>
    <dgm:cxn modelId="{E04BB0EA-9B87-480F-A213-7437AA3E8E01}" type="presParOf" srcId="{8AF8427D-EEDC-49B6-8591-09F7BD40D51A}" destId="{8AD91613-C35E-4CD3-A749-D2CC4811C2C2}" srcOrd="5" destOrd="0" presId="urn:microsoft.com/office/officeart/2005/8/layout/chart3"/>
    <dgm:cxn modelId="{9BB6F59F-9A25-4E26-A77D-F15A2A5B551F}" type="presParOf" srcId="{8AF8427D-EEDC-49B6-8591-09F7BD40D51A}" destId="{2375B404-853C-42E8-9CCB-5294F9F7B933}" srcOrd="6" destOrd="0" presId="urn:microsoft.com/office/officeart/2005/8/layout/chart3"/>
    <dgm:cxn modelId="{095A6848-A218-487B-82C0-7E672B9DDE94}" type="presParOf" srcId="{8AF8427D-EEDC-49B6-8591-09F7BD40D51A}" destId="{F5470D8F-1063-4B5E-BA19-5D3DD51B3009}" srcOrd="7" destOrd="0" presId="urn:microsoft.com/office/officeart/2005/8/layout/chart3"/>
    <dgm:cxn modelId="{2F4D8A8E-6421-4810-8A6D-C12614077561}" type="presParOf" srcId="{8AF8427D-EEDC-49B6-8591-09F7BD40D51A}" destId="{B2471FAF-B08A-474A-820B-207A86B30937}" srcOrd="8" destOrd="0" presId="urn:microsoft.com/office/officeart/2005/8/layout/chart3"/>
    <dgm:cxn modelId="{B1134721-51FF-4CF8-B5A2-FFB905D882EE}" type="presParOf" srcId="{8AF8427D-EEDC-49B6-8591-09F7BD40D51A}" destId="{A2C6687C-A7CF-4FD0-B875-9CEED5548685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39E3E-8225-47AE-901A-A94D57016549}">
      <dsp:nvSpPr>
        <dsp:cNvPr id="0" name=""/>
        <dsp:cNvSpPr/>
      </dsp:nvSpPr>
      <dsp:spPr>
        <a:xfrm rot="3896519">
          <a:off x="1414077" y="1119074"/>
          <a:ext cx="4677714" cy="326212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8CBEC4-1E3F-4230-B9D5-B75B20F606C6}">
      <dsp:nvSpPr>
        <dsp:cNvPr id="0" name=""/>
        <dsp:cNvSpPr/>
      </dsp:nvSpPr>
      <dsp:spPr>
        <a:xfrm>
          <a:off x="2320530" y="1375014"/>
          <a:ext cx="118126" cy="118126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40D1F-4547-44C6-8905-0A865994BBFC}">
      <dsp:nvSpPr>
        <dsp:cNvPr id="0" name=""/>
        <dsp:cNvSpPr/>
      </dsp:nvSpPr>
      <dsp:spPr>
        <a:xfrm>
          <a:off x="3255957" y="1736078"/>
          <a:ext cx="118126" cy="118126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FB9B17-0DFB-4D40-A7C3-8FD6F344A3C5}">
      <dsp:nvSpPr>
        <dsp:cNvPr id="0" name=""/>
        <dsp:cNvSpPr/>
      </dsp:nvSpPr>
      <dsp:spPr>
        <a:xfrm>
          <a:off x="4004937" y="2243105"/>
          <a:ext cx="118126" cy="118126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5F5029-BCA8-40A3-A6B2-BB491C040080}">
      <dsp:nvSpPr>
        <dsp:cNvPr id="0" name=""/>
        <dsp:cNvSpPr/>
      </dsp:nvSpPr>
      <dsp:spPr>
        <a:xfrm>
          <a:off x="1083733" y="369119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bg1"/>
              </a:solidFill>
            </a:rPr>
            <a:t>요구분석</a:t>
          </a:r>
        </a:p>
      </dsp:txBody>
      <dsp:txXfrm>
        <a:off x="1083733" y="369119"/>
        <a:ext cx="2205397" cy="866986"/>
      </dsp:txXfrm>
    </dsp:sp>
    <dsp:sp modelId="{8AE109C6-29B1-4146-8924-19FB848A6A48}">
      <dsp:nvSpPr>
        <dsp:cNvPr id="0" name=""/>
        <dsp:cNvSpPr/>
      </dsp:nvSpPr>
      <dsp:spPr>
        <a:xfrm>
          <a:off x="4008796" y="1327751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bg1"/>
              </a:solidFill>
            </a:rPr>
            <a:t>코딩</a:t>
          </a:r>
        </a:p>
      </dsp:txBody>
      <dsp:txXfrm>
        <a:off x="4008796" y="1327751"/>
        <a:ext cx="3278293" cy="866986"/>
      </dsp:txXfrm>
    </dsp:sp>
    <dsp:sp modelId="{15ED573F-F6BC-4BFD-8726-10D4887ABB5C}">
      <dsp:nvSpPr>
        <dsp:cNvPr id="0" name=""/>
        <dsp:cNvSpPr/>
      </dsp:nvSpPr>
      <dsp:spPr>
        <a:xfrm>
          <a:off x="1139320" y="1495924"/>
          <a:ext cx="182150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bg1"/>
              </a:solidFill>
            </a:rPr>
            <a:t>설계</a:t>
          </a:r>
        </a:p>
      </dsp:txBody>
      <dsp:txXfrm>
        <a:off x="1139320" y="1495924"/>
        <a:ext cx="1821503" cy="866986"/>
      </dsp:txXfrm>
    </dsp:sp>
    <dsp:sp modelId="{10573478-DA55-4BE6-B927-8D6547E5464B}">
      <dsp:nvSpPr>
        <dsp:cNvPr id="0" name=""/>
        <dsp:cNvSpPr/>
      </dsp:nvSpPr>
      <dsp:spPr>
        <a:xfrm>
          <a:off x="4692186" y="2936112"/>
          <a:ext cx="118126" cy="118126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90531E-B7D8-44AA-9932-F00552FAF77F}">
      <dsp:nvSpPr>
        <dsp:cNvPr id="0" name=""/>
        <dsp:cNvSpPr/>
      </dsp:nvSpPr>
      <dsp:spPr>
        <a:xfrm>
          <a:off x="3295047" y="227584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bg1"/>
              </a:solidFill>
            </a:rPr>
            <a:t>테스트</a:t>
          </a:r>
        </a:p>
      </dsp:txBody>
      <dsp:txXfrm>
        <a:off x="3295047" y="2275840"/>
        <a:ext cx="2205397" cy="866986"/>
      </dsp:txXfrm>
    </dsp:sp>
    <dsp:sp modelId="{89CA2B2A-F221-4AE2-9DE7-C7AB94ABE733}">
      <dsp:nvSpPr>
        <dsp:cNvPr id="0" name=""/>
        <dsp:cNvSpPr/>
      </dsp:nvSpPr>
      <dsp:spPr>
        <a:xfrm>
          <a:off x="5107018" y="2419070"/>
          <a:ext cx="82311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bg1"/>
              </a:solidFill>
            </a:rPr>
            <a:t>디버그</a:t>
          </a:r>
        </a:p>
      </dsp:txBody>
      <dsp:txXfrm>
        <a:off x="5107018" y="2419070"/>
        <a:ext cx="823113" cy="866986"/>
      </dsp:txXfrm>
    </dsp:sp>
    <dsp:sp modelId="{8C6CD39A-BC00-4335-9A15-65F5B7EC9FD9}">
      <dsp:nvSpPr>
        <dsp:cNvPr id="0" name=""/>
        <dsp:cNvSpPr/>
      </dsp:nvSpPr>
      <dsp:spPr>
        <a:xfrm>
          <a:off x="4382769" y="4498941"/>
          <a:ext cx="2980266" cy="603353"/>
        </a:xfrm>
        <a:prstGeom prst="rect">
          <a:avLst/>
        </a:prstGeom>
        <a:noFill/>
        <a:ln>
          <a:noFill/>
        </a:ln>
        <a:effectLst>
          <a:glow rad="139700">
            <a:schemeClr val="accent4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완료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4382769" y="4498941"/>
        <a:ext cx="2980266" cy="603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DAA2-4774-4A80-92AD-227139D96213}">
      <dsp:nvSpPr>
        <dsp:cNvPr id="0" name=""/>
        <dsp:cNvSpPr/>
      </dsp:nvSpPr>
      <dsp:spPr>
        <a:xfrm>
          <a:off x="0" y="0"/>
          <a:ext cx="2579687" cy="212274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장바구니</a:t>
          </a:r>
          <a:r>
            <a:rPr lang="en-US" altLang="ko-KR" sz="1200" kern="1200" dirty="0"/>
            <a:t>, </a:t>
          </a:r>
          <a:r>
            <a:rPr lang="ko-KR" altLang="en-US" sz="1200" kern="1200" dirty="0"/>
            <a:t>게시판 </a:t>
          </a:r>
          <a:r>
            <a:rPr lang="en-US" altLang="ko-KR" sz="1200" kern="1200" dirty="0"/>
            <a:t>Part</a:t>
          </a:r>
          <a:endParaRPr lang="ko-KR" altLang="en-US" sz="1200" kern="1200" dirty="0"/>
        </a:p>
      </dsp:txBody>
      <dsp:txXfrm>
        <a:off x="0" y="0"/>
        <a:ext cx="2579687" cy="636824"/>
      </dsp:txXfrm>
    </dsp:sp>
    <dsp:sp modelId="{6FB1BC8D-F103-43ED-91AD-41B4BEC8E0A4}">
      <dsp:nvSpPr>
        <dsp:cNvPr id="0" name=""/>
        <dsp:cNvSpPr/>
      </dsp:nvSpPr>
      <dsp:spPr>
        <a:xfrm>
          <a:off x="258960" y="637445"/>
          <a:ext cx="2063749" cy="640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김상수</a:t>
          </a:r>
        </a:p>
      </dsp:txBody>
      <dsp:txXfrm>
        <a:off x="277706" y="656191"/>
        <a:ext cx="2026257" cy="602545"/>
      </dsp:txXfrm>
    </dsp:sp>
    <dsp:sp modelId="{8174618C-277B-4FB4-BE47-BE4EFC5B5C35}">
      <dsp:nvSpPr>
        <dsp:cNvPr id="0" name=""/>
        <dsp:cNvSpPr/>
      </dsp:nvSpPr>
      <dsp:spPr>
        <a:xfrm>
          <a:off x="258960" y="1375950"/>
          <a:ext cx="2063749" cy="640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천영주</a:t>
          </a:r>
          <a:endParaRPr lang="ko-KR" altLang="en-US" sz="1100" kern="1200" dirty="0"/>
        </a:p>
      </dsp:txBody>
      <dsp:txXfrm>
        <a:off x="277706" y="1394696"/>
        <a:ext cx="2026257" cy="602545"/>
      </dsp:txXfrm>
    </dsp:sp>
    <dsp:sp modelId="{58611FF7-E32E-4ACE-9C61-8F747BAD10F0}">
      <dsp:nvSpPr>
        <dsp:cNvPr id="0" name=""/>
        <dsp:cNvSpPr/>
      </dsp:nvSpPr>
      <dsp:spPr>
        <a:xfrm>
          <a:off x="2774156" y="0"/>
          <a:ext cx="2579687" cy="212274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회원</a:t>
          </a:r>
          <a:r>
            <a:rPr lang="en-US" altLang="ko-KR" sz="1200" kern="1200" dirty="0"/>
            <a:t>, </a:t>
          </a:r>
          <a:r>
            <a:rPr lang="ko-KR" altLang="en-US" sz="1200" kern="1200" dirty="0"/>
            <a:t>상품</a:t>
          </a:r>
        </a:p>
      </dsp:txBody>
      <dsp:txXfrm>
        <a:off x="2774156" y="0"/>
        <a:ext cx="2579687" cy="636824"/>
      </dsp:txXfrm>
    </dsp:sp>
    <dsp:sp modelId="{49ADDBFE-6B7C-4FA7-82FF-3833B02AA489}">
      <dsp:nvSpPr>
        <dsp:cNvPr id="0" name=""/>
        <dsp:cNvSpPr/>
      </dsp:nvSpPr>
      <dsp:spPr>
        <a:xfrm>
          <a:off x="3032125" y="637445"/>
          <a:ext cx="2063749" cy="640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이준수</a:t>
          </a:r>
        </a:p>
      </dsp:txBody>
      <dsp:txXfrm>
        <a:off x="3050871" y="656191"/>
        <a:ext cx="2026257" cy="602545"/>
      </dsp:txXfrm>
    </dsp:sp>
    <dsp:sp modelId="{7C8F681F-BE3F-418F-A037-6059C9DCA329}">
      <dsp:nvSpPr>
        <dsp:cNvPr id="0" name=""/>
        <dsp:cNvSpPr/>
      </dsp:nvSpPr>
      <dsp:spPr>
        <a:xfrm>
          <a:off x="3032125" y="1375950"/>
          <a:ext cx="2063749" cy="640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한종석</a:t>
          </a:r>
        </a:p>
      </dsp:txBody>
      <dsp:txXfrm>
        <a:off x="3050871" y="1394696"/>
        <a:ext cx="2026257" cy="602545"/>
      </dsp:txXfrm>
    </dsp:sp>
    <dsp:sp modelId="{9BEDD641-AF84-4A71-815A-9845CC7DBE5D}">
      <dsp:nvSpPr>
        <dsp:cNvPr id="0" name=""/>
        <dsp:cNvSpPr/>
      </dsp:nvSpPr>
      <dsp:spPr>
        <a:xfrm>
          <a:off x="5547320" y="0"/>
          <a:ext cx="2579687" cy="212274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회원</a:t>
          </a:r>
          <a:r>
            <a:rPr lang="en-US" altLang="ko-KR" sz="1200" kern="1200" dirty="0"/>
            <a:t>, </a:t>
          </a:r>
          <a:r>
            <a:rPr lang="ko-KR" altLang="en-US" sz="1200" kern="1200" dirty="0"/>
            <a:t>주문</a:t>
          </a:r>
        </a:p>
      </dsp:txBody>
      <dsp:txXfrm>
        <a:off x="5547320" y="0"/>
        <a:ext cx="2579687" cy="636824"/>
      </dsp:txXfrm>
    </dsp:sp>
    <dsp:sp modelId="{73ED379B-4557-4B43-8518-DB0E026FD80A}">
      <dsp:nvSpPr>
        <dsp:cNvPr id="0" name=""/>
        <dsp:cNvSpPr/>
      </dsp:nvSpPr>
      <dsp:spPr>
        <a:xfrm>
          <a:off x="5805289" y="637445"/>
          <a:ext cx="2063749" cy="640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김호빈</a:t>
          </a:r>
          <a:endParaRPr lang="ko-KR" altLang="en-US" sz="1100" kern="1200" dirty="0"/>
        </a:p>
      </dsp:txBody>
      <dsp:txXfrm>
        <a:off x="5824035" y="656191"/>
        <a:ext cx="2026257" cy="602545"/>
      </dsp:txXfrm>
    </dsp:sp>
    <dsp:sp modelId="{B0336967-B440-411F-9E58-CE9275B999B8}">
      <dsp:nvSpPr>
        <dsp:cNvPr id="0" name=""/>
        <dsp:cNvSpPr/>
      </dsp:nvSpPr>
      <dsp:spPr>
        <a:xfrm>
          <a:off x="5805289" y="1375950"/>
          <a:ext cx="2063749" cy="640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박현구</a:t>
          </a:r>
          <a:endParaRPr lang="ko-KR" altLang="en-US" sz="1100" kern="1200" dirty="0"/>
        </a:p>
      </dsp:txBody>
      <dsp:txXfrm>
        <a:off x="5824035" y="1394696"/>
        <a:ext cx="2026257" cy="602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29D3B-5671-4EA2-85AA-0E5E62BC503C}">
      <dsp:nvSpPr>
        <dsp:cNvPr id="0" name=""/>
        <dsp:cNvSpPr/>
      </dsp:nvSpPr>
      <dsp:spPr>
        <a:xfrm>
          <a:off x="0" y="901"/>
          <a:ext cx="8128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D54557-4C8B-439D-B21D-508DC2B4394C}">
      <dsp:nvSpPr>
        <dsp:cNvPr id="0" name=""/>
        <dsp:cNvSpPr/>
      </dsp:nvSpPr>
      <dsp:spPr>
        <a:xfrm>
          <a:off x="0" y="901"/>
          <a:ext cx="1625600" cy="1843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bg1">
                  <a:lumMod val="95000"/>
                </a:schemeClr>
              </a:solidFill>
            </a:rPr>
            <a:t>공동진행</a:t>
          </a:r>
        </a:p>
      </dsp:txBody>
      <dsp:txXfrm>
        <a:off x="0" y="901"/>
        <a:ext cx="1625600" cy="1843774"/>
      </dsp:txXfrm>
    </dsp:sp>
    <dsp:sp modelId="{E5786569-7D5F-4BE5-8E37-D305362637E7}">
      <dsp:nvSpPr>
        <dsp:cNvPr id="0" name=""/>
        <dsp:cNvSpPr/>
      </dsp:nvSpPr>
      <dsp:spPr>
        <a:xfrm>
          <a:off x="1747520" y="29710"/>
          <a:ext cx="6380480" cy="576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solidFill>
                <a:schemeClr val="bg1">
                  <a:lumMod val="95000"/>
                </a:schemeClr>
              </a:solidFill>
            </a:rPr>
            <a:t>요구분석 정의 </a:t>
          </a:r>
          <a:r>
            <a:rPr lang="en-US" altLang="ko-KR" sz="1100" kern="1200" dirty="0">
              <a:solidFill>
                <a:schemeClr val="bg1">
                  <a:lumMod val="95000"/>
                </a:schemeClr>
              </a:solidFill>
            </a:rPr>
            <a:t>: </a:t>
          </a:r>
          <a:r>
            <a:rPr lang="ko-KR" altLang="en-US" sz="1100" kern="1200" dirty="0">
              <a:solidFill>
                <a:schemeClr val="bg1">
                  <a:lumMod val="95000"/>
                </a:schemeClr>
              </a:solidFill>
            </a:rPr>
            <a:t>템플릿 사이트 검색 및 결정</a:t>
          </a:r>
          <a:endParaRPr lang="en-US" altLang="ko-KR" sz="1100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>
              <a:solidFill>
                <a:schemeClr val="bg1">
                  <a:lumMod val="95000"/>
                </a:schemeClr>
              </a:solidFill>
            </a:rPr>
            <a:t>                     </a:t>
          </a:r>
          <a:r>
            <a:rPr lang="ko-KR" altLang="en-US" sz="1100" kern="1200" dirty="0">
              <a:solidFill>
                <a:schemeClr val="bg1">
                  <a:lumMod val="95000"/>
                </a:schemeClr>
              </a:solidFill>
            </a:rPr>
            <a:t>요구사항명세서 작성</a:t>
          </a:r>
        </a:p>
      </dsp:txBody>
      <dsp:txXfrm>
        <a:off x="1747520" y="29710"/>
        <a:ext cx="6380480" cy="576179"/>
      </dsp:txXfrm>
    </dsp:sp>
    <dsp:sp modelId="{89A4DE7E-E344-49B3-BB73-9AB50DBC01CF}">
      <dsp:nvSpPr>
        <dsp:cNvPr id="0" name=""/>
        <dsp:cNvSpPr/>
      </dsp:nvSpPr>
      <dsp:spPr>
        <a:xfrm>
          <a:off x="1625599" y="605889"/>
          <a:ext cx="65024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2572EAE-ABAC-4ECD-BE13-250109AD2DC1}">
      <dsp:nvSpPr>
        <dsp:cNvPr id="0" name=""/>
        <dsp:cNvSpPr/>
      </dsp:nvSpPr>
      <dsp:spPr>
        <a:xfrm>
          <a:off x="1747520" y="634698"/>
          <a:ext cx="6380480" cy="576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solidFill>
                <a:schemeClr val="bg1">
                  <a:lumMod val="95000"/>
                </a:schemeClr>
              </a:solidFill>
            </a:rPr>
            <a:t>화면 정의 </a:t>
          </a:r>
          <a:r>
            <a:rPr lang="en-US" altLang="ko-KR" sz="1100" kern="1200" dirty="0">
              <a:solidFill>
                <a:schemeClr val="bg1">
                  <a:lumMod val="95000"/>
                </a:schemeClr>
              </a:solidFill>
            </a:rPr>
            <a:t>:       </a:t>
          </a:r>
          <a:r>
            <a:rPr lang="ko-KR" altLang="en-US" sz="1100" kern="1200" dirty="0">
              <a:solidFill>
                <a:schemeClr val="bg1">
                  <a:lumMod val="95000"/>
                </a:schemeClr>
              </a:solidFill>
            </a:rPr>
            <a:t>화면 별 구현 기능 협의</a:t>
          </a:r>
          <a:endParaRPr lang="en-US" altLang="ko-KR" sz="1100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>
              <a:solidFill>
                <a:schemeClr val="bg1">
                  <a:lumMod val="95000"/>
                </a:schemeClr>
              </a:solidFill>
            </a:rPr>
            <a:t>                     </a:t>
          </a:r>
          <a:r>
            <a:rPr lang="ko-KR" altLang="en-US" sz="1100" kern="1200" dirty="0">
              <a:solidFill>
                <a:schemeClr val="bg1">
                  <a:lumMod val="95000"/>
                </a:schemeClr>
              </a:solidFill>
            </a:rPr>
            <a:t>화면정의서 작성</a:t>
          </a:r>
          <a:r>
            <a:rPr lang="en-US" altLang="ko-KR" sz="1100" kern="1200" dirty="0">
              <a:solidFill>
                <a:schemeClr val="bg1">
                  <a:lumMod val="95000"/>
                </a:schemeClr>
              </a:solidFill>
            </a:rPr>
            <a:t> </a:t>
          </a:r>
          <a:endParaRPr lang="ko-KR" altLang="en-US" sz="11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747520" y="634698"/>
        <a:ext cx="6380480" cy="576179"/>
      </dsp:txXfrm>
    </dsp:sp>
    <dsp:sp modelId="{B90554B1-9FE3-40F2-B3B5-6CFCE4BB1919}">
      <dsp:nvSpPr>
        <dsp:cNvPr id="0" name=""/>
        <dsp:cNvSpPr/>
      </dsp:nvSpPr>
      <dsp:spPr>
        <a:xfrm>
          <a:off x="1625599" y="1210878"/>
          <a:ext cx="65024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9B27DA5-CC94-47DF-B898-1B0424F476BC}">
      <dsp:nvSpPr>
        <dsp:cNvPr id="0" name=""/>
        <dsp:cNvSpPr/>
      </dsp:nvSpPr>
      <dsp:spPr>
        <a:xfrm>
          <a:off x="1747520" y="1239687"/>
          <a:ext cx="6380480" cy="576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solidFill>
                <a:schemeClr val="bg1">
                  <a:lumMod val="95000"/>
                </a:schemeClr>
              </a:solidFill>
            </a:rPr>
            <a:t>테이블 정의 </a:t>
          </a:r>
          <a:r>
            <a:rPr lang="en-US" altLang="ko-KR" sz="1100" kern="1200" dirty="0">
              <a:solidFill>
                <a:schemeClr val="bg1">
                  <a:lumMod val="95000"/>
                </a:schemeClr>
              </a:solidFill>
            </a:rPr>
            <a:t>:    Logical ERD, Physical ERD</a:t>
          </a: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>
              <a:solidFill>
                <a:schemeClr val="bg1">
                  <a:lumMod val="95000"/>
                </a:schemeClr>
              </a:solidFill>
            </a:rPr>
            <a:t>                     DDL</a:t>
          </a:r>
          <a:r>
            <a:rPr lang="ko-KR" altLang="en-US" sz="1100" kern="1200" dirty="0">
              <a:solidFill>
                <a:schemeClr val="bg1">
                  <a:lumMod val="95000"/>
                </a:schemeClr>
              </a:solidFill>
            </a:rPr>
            <a:t>문 작성</a:t>
          </a:r>
        </a:p>
      </dsp:txBody>
      <dsp:txXfrm>
        <a:off x="1747520" y="1239687"/>
        <a:ext cx="6380480" cy="576179"/>
      </dsp:txXfrm>
    </dsp:sp>
    <dsp:sp modelId="{346239F0-CEF3-44DF-ABD5-D5DB40AC3F5D}">
      <dsp:nvSpPr>
        <dsp:cNvPr id="0" name=""/>
        <dsp:cNvSpPr/>
      </dsp:nvSpPr>
      <dsp:spPr>
        <a:xfrm>
          <a:off x="1625599" y="1815866"/>
          <a:ext cx="65024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DAA2-4774-4A80-92AD-227139D96213}">
      <dsp:nvSpPr>
        <dsp:cNvPr id="0" name=""/>
        <dsp:cNvSpPr/>
      </dsp:nvSpPr>
      <dsp:spPr>
        <a:xfrm>
          <a:off x="0" y="0"/>
          <a:ext cx="2579687" cy="212274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Presentation Layer</a:t>
          </a:r>
          <a:endParaRPr lang="ko-KR" altLang="en-US" sz="1200" kern="1200" dirty="0"/>
        </a:p>
      </dsp:txBody>
      <dsp:txXfrm>
        <a:off x="0" y="0"/>
        <a:ext cx="2579687" cy="636824"/>
      </dsp:txXfrm>
    </dsp:sp>
    <dsp:sp modelId="{6FB1BC8D-F103-43ED-91AD-41B4BEC8E0A4}">
      <dsp:nvSpPr>
        <dsp:cNvPr id="0" name=""/>
        <dsp:cNvSpPr/>
      </dsp:nvSpPr>
      <dsp:spPr>
        <a:xfrm>
          <a:off x="258960" y="637445"/>
          <a:ext cx="2063749" cy="640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김상수</a:t>
          </a:r>
        </a:p>
      </dsp:txBody>
      <dsp:txXfrm>
        <a:off x="277706" y="656191"/>
        <a:ext cx="2026257" cy="602545"/>
      </dsp:txXfrm>
    </dsp:sp>
    <dsp:sp modelId="{8174618C-277B-4FB4-BE47-BE4EFC5B5C35}">
      <dsp:nvSpPr>
        <dsp:cNvPr id="0" name=""/>
        <dsp:cNvSpPr/>
      </dsp:nvSpPr>
      <dsp:spPr>
        <a:xfrm>
          <a:off x="258960" y="1375950"/>
          <a:ext cx="2063749" cy="640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천영주</a:t>
          </a:r>
          <a:endParaRPr lang="ko-KR" altLang="en-US" sz="1100" kern="1200" dirty="0"/>
        </a:p>
      </dsp:txBody>
      <dsp:txXfrm>
        <a:off x="277706" y="1394696"/>
        <a:ext cx="2026257" cy="602545"/>
      </dsp:txXfrm>
    </dsp:sp>
    <dsp:sp modelId="{58611FF7-E32E-4ACE-9C61-8F747BAD10F0}">
      <dsp:nvSpPr>
        <dsp:cNvPr id="0" name=""/>
        <dsp:cNvSpPr/>
      </dsp:nvSpPr>
      <dsp:spPr>
        <a:xfrm>
          <a:off x="2774156" y="0"/>
          <a:ext cx="2579687" cy="212274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Business Layer</a:t>
          </a:r>
          <a:endParaRPr lang="ko-KR" altLang="en-US" sz="1200" kern="1200" dirty="0"/>
        </a:p>
      </dsp:txBody>
      <dsp:txXfrm>
        <a:off x="2774156" y="0"/>
        <a:ext cx="2579687" cy="636824"/>
      </dsp:txXfrm>
    </dsp:sp>
    <dsp:sp modelId="{49ADDBFE-6B7C-4FA7-82FF-3833B02AA489}">
      <dsp:nvSpPr>
        <dsp:cNvPr id="0" name=""/>
        <dsp:cNvSpPr/>
      </dsp:nvSpPr>
      <dsp:spPr>
        <a:xfrm>
          <a:off x="3032125" y="637445"/>
          <a:ext cx="2063749" cy="640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김호빈</a:t>
          </a:r>
          <a:endParaRPr lang="ko-KR" altLang="en-US" sz="1100" kern="1200" dirty="0"/>
        </a:p>
      </dsp:txBody>
      <dsp:txXfrm>
        <a:off x="3050871" y="656191"/>
        <a:ext cx="2026257" cy="602545"/>
      </dsp:txXfrm>
    </dsp:sp>
    <dsp:sp modelId="{7C8F681F-BE3F-418F-A037-6059C9DCA329}">
      <dsp:nvSpPr>
        <dsp:cNvPr id="0" name=""/>
        <dsp:cNvSpPr/>
      </dsp:nvSpPr>
      <dsp:spPr>
        <a:xfrm>
          <a:off x="3032125" y="1375950"/>
          <a:ext cx="2063749" cy="640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박현구</a:t>
          </a:r>
          <a:endParaRPr lang="ko-KR" altLang="en-US" sz="1100" kern="1200" dirty="0"/>
        </a:p>
      </dsp:txBody>
      <dsp:txXfrm>
        <a:off x="3050871" y="1394696"/>
        <a:ext cx="2026257" cy="602545"/>
      </dsp:txXfrm>
    </dsp:sp>
    <dsp:sp modelId="{9BEDD641-AF84-4A71-815A-9845CC7DBE5D}">
      <dsp:nvSpPr>
        <dsp:cNvPr id="0" name=""/>
        <dsp:cNvSpPr/>
      </dsp:nvSpPr>
      <dsp:spPr>
        <a:xfrm>
          <a:off x="5548312" y="0"/>
          <a:ext cx="2579687" cy="212274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Data Access Layer</a:t>
          </a:r>
          <a:endParaRPr lang="ko-KR" altLang="en-US" sz="1200" kern="1200" dirty="0"/>
        </a:p>
      </dsp:txBody>
      <dsp:txXfrm>
        <a:off x="5548312" y="0"/>
        <a:ext cx="2579687" cy="636824"/>
      </dsp:txXfrm>
    </dsp:sp>
    <dsp:sp modelId="{73ED379B-4557-4B43-8518-DB0E026FD80A}">
      <dsp:nvSpPr>
        <dsp:cNvPr id="0" name=""/>
        <dsp:cNvSpPr/>
      </dsp:nvSpPr>
      <dsp:spPr>
        <a:xfrm>
          <a:off x="5805289" y="637445"/>
          <a:ext cx="2063749" cy="640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이준수</a:t>
          </a:r>
        </a:p>
      </dsp:txBody>
      <dsp:txXfrm>
        <a:off x="5824035" y="656191"/>
        <a:ext cx="2026257" cy="602545"/>
      </dsp:txXfrm>
    </dsp:sp>
    <dsp:sp modelId="{B0336967-B440-411F-9E58-CE9275B999B8}">
      <dsp:nvSpPr>
        <dsp:cNvPr id="0" name=""/>
        <dsp:cNvSpPr/>
      </dsp:nvSpPr>
      <dsp:spPr>
        <a:xfrm>
          <a:off x="5805289" y="1375950"/>
          <a:ext cx="2063749" cy="640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한종석</a:t>
          </a:r>
        </a:p>
      </dsp:txBody>
      <dsp:txXfrm>
        <a:off x="5824035" y="1394696"/>
        <a:ext cx="2026257" cy="6025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CCF1F-F816-43DF-B039-8F8473D0E862}">
      <dsp:nvSpPr>
        <dsp:cNvPr id="0" name=""/>
        <dsp:cNvSpPr/>
      </dsp:nvSpPr>
      <dsp:spPr>
        <a:xfrm>
          <a:off x="1734209" y="0"/>
          <a:ext cx="5023636" cy="502363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AEA8F0-3A1E-4186-A0A6-9B514F969A62}">
      <dsp:nvSpPr>
        <dsp:cNvPr id="0" name=""/>
        <dsp:cNvSpPr/>
      </dsp:nvSpPr>
      <dsp:spPr>
        <a:xfrm>
          <a:off x="4246027" y="505061"/>
          <a:ext cx="3265363" cy="11891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카테고리 결정</a:t>
          </a:r>
        </a:p>
      </dsp:txBody>
      <dsp:txXfrm>
        <a:off x="4304078" y="563112"/>
        <a:ext cx="3149261" cy="1073086"/>
      </dsp:txXfrm>
    </dsp:sp>
    <dsp:sp modelId="{86E6DFB1-8BB3-4955-9EE2-73B3C95CE160}">
      <dsp:nvSpPr>
        <dsp:cNvPr id="0" name=""/>
        <dsp:cNvSpPr/>
      </dsp:nvSpPr>
      <dsp:spPr>
        <a:xfrm>
          <a:off x="4246027" y="1842899"/>
          <a:ext cx="3265363" cy="11891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단위기능 분석</a:t>
          </a:r>
        </a:p>
      </dsp:txBody>
      <dsp:txXfrm>
        <a:off x="4304078" y="1900950"/>
        <a:ext cx="3149261" cy="1073086"/>
      </dsp:txXfrm>
    </dsp:sp>
    <dsp:sp modelId="{9A99531F-A96F-42BB-98D7-A2FB541D4B91}">
      <dsp:nvSpPr>
        <dsp:cNvPr id="0" name=""/>
        <dsp:cNvSpPr/>
      </dsp:nvSpPr>
      <dsp:spPr>
        <a:xfrm>
          <a:off x="4246027" y="3180736"/>
          <a:ext cx="3265363" cy="11891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세부요구사항 정리</a:t>
          </a:r>
        </a:p>
      </dsp:txBody>
      <dsp:txXfrm>
        <a:off x="4304078" y="3238787"/>
        <a:ext cx="3149261" cy="10730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A9FAD-A191-4828-AFA7-D33B9C507726}">
      <dsp:nvSpPr>
        <dsp:cNvPr id="0" name=""/>
        <dsp:cNvSpPr/>
      </dsp:nvSpPr>
      <dsp:spPr>
        <a:xfrm>
          <a:off x="260815" y="197003"/>
          <a:ext cx="1604379" cy="1604379"/>
        </a:xfrm>
        <a:prstGeom prst="pie">
          <a:avLst>
            <a:gd name="adj1" fmla="val 16200000"/>
            <a:gd name="adj2" fmla="val 2052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호빈</a:t>
          </a:r>
        </a:p>
      </dsp:txBody>
      <dsp:txXfrm>
        <a:off x="1083250" y="436705"/>
        <a:ext cx="544343" cy="372445"/>
      </dsp:txXfrm>
    </dsp:sp>
    <dsp:sp modelId="{895427D5-96E6-4FD8-9FF9-7D8A86966834}">
      <dsp:nvSpPr>
        <dsp:cNvPr id="0" name=""/>
        <dsp:cNvSpPr/>
      </dsp:nvSpPr>
      <dsp:spPr>
        <a:xfrm>
          <a:off x="262868" y="197635"/>
          <a:ext cx="1604379" cy="1604379"/>
        </a:xfrm>
        <a:prstGeom prst="pie">
          <a:avLst>
            <a:gd name="adj1" fmla="val 20520000"/>
            <a:gd name="adj2" fmla="val 324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현구</a:t>
          </a:r>
        </a:p>
      </dsp:txBody>
      <dsp:txXfrm>
        <a:off x="1311445" y="923426"/>
        <a:ext cx="477494" cy="403004"/>
      </dsp:txXfrm>
    </dsp:sp>
    <dsp:sp modelId="{5E87C489-DAB8-47CC-8BFD-05F766EDD0E2}">
      <dsp:nvSpPr>
        <dsp:cNvPr id="0" name=""/>
        <dsp:cNvSpPr/>
      </dsp:nvSpPr>
      <dsp:spPr>
        <a:xfrm>
          <a:off x="256852" y="194539"/>
          <a:ext cx="1604379" cy="1604379"/>
        </a:xfrm>
        <a:prstGeom prst="pie">
          <a:avLst>
            <a:gd name="adj1" fmla="val 3240000"/>
            <a:gd name="adj2" fmla="val 756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준수</a:t>
          </a:r>
        </a:p>
      </dsp:txBody>
      <dsp:txXfrm>
        <a:off x="772545" y="1397824"/>
        <a:ext cx="572992" cy="343795"/>
      </dsp:txXfrm>
    </dsp:sp>
    <dsp:sp modelId="{2375B404-853C-42E8-9CCB-5294F9F7B933}">
      <dsp:nvSpPr>
        <dsp:cNvPr id="0" name=""/>
        <dsp:cNvSpPr/>
      </dsp:nvSpPr>
      <dsp:spPr>
        <a:xfrm>
          <a:off x="256852" y="191475"/>
          <a:ext cx="1604379" cy="1604379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영주</a:t>
          </a:r>
        </a:p>
      </dsp:txBody>
      <dsp:txXfrm>
        <a:off x="333251" y="917265"/>
        <a:ext cx="477494" cy="403004"/>
      </dsp:txXfrm>
    </dsp:sp>
    <dsp:sp modelId="{B2471FAF-B08A-474A-820B-207A86B30937}">
      <dsp:nvSpPr>
        <dsp:cNvPr id="0" name=""/>
        <dsp:cNvSpPr/>
      </dsp:nvSpPr>
      <dsp:spPr>
        <a:xfrm>
          <a:off x="256852" y="191475"/>
          <a:ext cx="1604379" cy="1604379"/>
        </a:xfrm>
        <a:prstGeom prst="pie">
          <a:avLst>
            <a:gd name="adj1" fmla="val 11880000"/>
            <a:gd name="adj2" fmla="val 1620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상수</a:t>
          </a:r>
        </a:p>
      </dsp:txBody>
      <dsp:txXfrm>
        <a:off x="490824" y="435952"/>
        <a:ext cx="544343" cy="3724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A9FAD-A191-4828-AFA7-D33B9C507726}">
      <dsp:nvSpPr>
        <dsp:cNvPr id="0" name=""/>
        <dsp:cNvSpPr/>
      </dsp:nvSpPr>
      <dsp:spPr>
        <a:xfrm>
          <a:off x="260815" y="197003"/>
          <a:ext cx="1604379" cy="1604379"/>
        </a:xfrm>
        <a:prstGeom prst="pie">
          <a:avLst>
            <a:gd name="adj1" fmla="val 16200000"/>
            <a:gd name="adj2" fmla="val 2052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호빈</a:t>
          </a:r>
        </a:p>
      </dsp:txBody>
      <dsp:txXfrm>
        <a:off x="1083250" y="436705"/>
        <a:ext cx="544343" cy="372445"/>
      </dsp:txXfrm>
    </dsp:sp>
    <dsp:sp modelId="{895427D5-96E6-4FD8-9FF9-7D8A86966834}">
      <dsp:nvSpPr>
        <dsp:cNvPr id="0" name=""/>
        <dsp:cNvSpPr/>
      </dsp:nvSpPr>
      <dsp:spPr>
        <a:xfrm>
          <a:off x="262868" y="197635"/>
          <a:ext cx="1604379" cy="1604379"/>
        </a:xfrm>
        <a:prstGeom prst="pie">
          <a:avLst>
            <a:gd name="adj1" fmla="val 20520000"/>
            <a:gd name="adj2" fmla="val 324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현구</a:t>
          </a:r>
        </a:p>
      </dsp:txBody>
      <dsp:txXfrm>
        <a:off x="1311445" y="923426"/>
        <a:ext cx="477494" cy="403004"/>
      </dsp:txXfrm>
    </dsp:sp>
    <dsp:sp modelId="{5E87C489-DAB8-47CC-8BFD-05F766EDD0E2}">
      <dsp:nvSpPr>
        <dsp:cNvPr id="0" name=""/>
        <dsp:cNvSpPr/>
      </dsp:nvSpPr>
      <dsp:spPr>
        <a:xfrm>
          <a:off x="256852" y="194539"/>
          <a:ext cx="1604379" cy="1604379"/>
        </a:xfrm>
        <a:prstGeom prst="pie">
          <a:avLst>
            <a:gd name="adj1" fmla="val 3240000"/>
            <a:gd name="adj2" fmla="val 756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준수</a:t>
          </a:r>
        </a:p>
      </dsp:txBody>
      <dsp:txXfrm>
        <a:off x="772545" y="1397824"/>
        <a:ext cx="572992" cy="343795"/>
      </dsp:txXfrm>
    </dsp:sp>
    <dsp:sp modelId="{2375B404-853C-42E8-9CCB-5294F9F7B933}">
      <dsp:nvSpPr>
        <dsp:cNvPr id="0" name=""/>
        <dsp:cNvSpPr/>
      </dsp:nvSpPr>
      <dsp:spPr>
        <a:xfrm>
          <a:off x="256852" y="191475"/>
          <a:ext cx="1604379" cy="1604379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영주</a:t>
          </a:r>
        </a:p>
      </dsp:txBody>
      <dsp:txXfrm>
        <a:off x="333251" y="917265"/>
        <a:ext cx="477494" cy="403004"/>
      </dsp:txXfrm>
    </dsp:sp>
    <dsp:sp modelId="{B2471FAF-B08A-474A-820B-207A86B30937}">
      <dsp:nvSpPr>
        <dsp:cNvPr id="0" name=""/>
        <dsp:cNvSpPr/>
      </dsp:nvSpPr>
      <dsp:spPr>
        <a:xfrm>
          <a:off x="256852" y="191475"/>
          <a:ext cx="1604379" cy="1604379"/>
        </a:xfrm>
        <a:prstGeom prst="pie">
          <a:avLst>
            <a:gd name="adj1" fmla="val 11880000"/>
            <a:gd name="adj2" fmla="val 1620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상수</a:t>
          </a:r>
        </a:p>
      </dsp:txBody>
      <dsp:txXfrm>
        <a:off x="490824" y="435952"/>
        <a:ext cx="544343" cy="372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F8889-2F7B-4822-A208-36EEC7AB10F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88AE3-0449-401A-99A5-57F3B9CC2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52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88BD7-A251-4417-9971-CB868818DB6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C518F-33B5-4F2B-A399-92D55A305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1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C518F-33B5-4F2B-A399-92D55A3056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C518F-33B5-4F2B-A399-92D55A3056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3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A63F-E09F-4CB5-A776-91BCAD43032C}" type="datetime1">
              <a:rPr lang="ko-KR" altLang="en-US" smtClean="0"/>
              <a:t>2020-02-10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984671" y="6356350"/>
            <a:ext cx="2743200" cy="365125"/>
          </a:xfrm>
        </p:spPr>
        <p:txBody>
          <a:bodyPr/>
          <a:lstStyle/>
          <a:p>
            <a:fld id="{05975FC3-297D-4317-A982-9856D678A5B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750830" y="6254706"/>
            <a:ext cx="1977042" cy="56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egoe UI Black" panose="020B0A02040204020203" pitchFamily="34" charset="0"/>
                <a:cs typeface="Segoe UI Black" panose="020B0A02040204020203" pitchFamily="34" charset="0"/>
              </a:rPr>
              <a:t>Copyright by jsHan</a:t>
            </a:r>
            <a:endParaRPr lang="ko-KR" altLang="en-US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3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F0CB-01D1-4C87-97AF-99FB3A5BB721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5FC3-297D-4317-A982-9856D678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6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8DBF-55A9-4CE5-B93E-0D2185F425B0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5FC3-297D-4317-A982-9856D678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8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9FE7-5FEF-4E96-8ACF-09D54AE81F05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5FC3-297D-4317-A982-9856D678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5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A301-DD90-4558-B8BE-98A5640947DF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5FC3-297D-4317-A982-9856D678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FAFB-D88F-4E65-9E63-FD812FD7803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5FC3-297D-4317-A982-9856D678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99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6678-B58B-4A0B-8984-904BC6FA443F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5FC3-297D-4317-A982-9856D678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D8D-AED6-4C9D-B880-70755DE495B2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5FC3-297D-4317-A982-9856D678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D432-0421-4D7A-AD89-40892B670C06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5FC3-297D-4317-A982-9856D678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1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50E3-07A2-4567-A6A7-001FA7EF6E36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5FC3-297D-4317-A982-9856D678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4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44C-5D75-46C0-932A-71E51C1982B6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5FC3-297D-4317-A982-9856D678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9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AA63F-E09F-4CB5-A776-91BCAD43032C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5FC3-297D-4317-A982-9856D678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54868;&#47732;&#51221;&#51032;&#49436;_1&#51312;_V2.0.doc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visely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hyperlink" Target="0.&#50836;&#44396;&#49324;&#54637;&#47749;&#49464;&#49436;_1&#51312;_V1.4.doc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&#53580;&#51060;&#48660;&#47532;&#49828;&#53944;_1&#51312;_V1.0.xl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37523" y="0"/>
            <a:ext cx="3946849" cy="6858000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0055" y="1035698"/>
            <a:ext cx="2894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C000"/>
                </a:solidFill>
                <a:latin typeface="+mj-lt"/>
                <a:ea typeface="HY신명조" panose="02030600000101010101" pitchFamily="18" charset="-127"/>
              </a:rPr>
              <a:t>S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ea typeface="HY신명조" panose="02030600000101010101" pitchFamily="18" charset="-127"/>
              </a:rPr>
              <a:t>emi </a:t>
            </a:r>
            <a:r>
              <a:rPr lang="en-US" altLang="ko-KR" sz="2800" dirty="0">
                <a:solidFill>
                  <a:srgbClr val="FFC000"/>
                </a:solidFill>
                <a:latin typeface="+mj-lt"/>
                <a:ea typeface="HY신명조" panose="02030600000101010101" pitchFamily="18" charset="-127"/>
              </a:rPr>
              <a:t>P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ea typeface="HY신명조" panose="02030600000101010101" pitchFamily="18" charset="-127"/>
              </a:rPr>
              <a:t>roject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ea typeface="HY신명조" panose="02030600000101010101" pitchFamily="18" charset="-127"/>
              </a:rPr>
              <a:t>	     </a:t>
            </a:r>
            <a:r>
              <a:rPr lang="en-US" altLang="ko-KR" sz="2800" dirty="0">
                <a:solidFill>
                  <a:srgbClr val="FFC000"/>
                </a:solidFill>
                <a:latin typeface="+mj-lt"/>
                <a:ea typeface="HY신명조" panose="02030600000101010101" pitchFamily="18" charset="-127"/>
              </a:rPr>
              <a:t>R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ea typeface="HY신명조" panose="02030600000101010101" pitchFamily="18" charset="-127"/>
              </a:rPr>
              <a:t>eport</a:t>
            </a:r>
            <a:endParaRPr lang="ko-KR" altLang="en-US" sz="2800" dirty="0">
              <a:solidFill>
                <a:schemeClr val="bg1"/>
              </a:solidFill>
              <a:latin typeface="+mj-lt"/>
              <a:ea typeface="HY신명조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8575" y="5489517"/>
            <a:ext cx="192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j-lt"/>
                <a:ea typeface="HY신명조" panose="02030600000101010101" pitchFamily="18" charset="-127"/>
              </a:rPr>
              <a:t>Team1</a:t>
            </a:r>
          </a:p>
        </p:txBody>
      </p:sp>
    </p:spTree>
    <p:extLst>
      <p:ext uri="{BB962C8B-B14F-4D97-AF65-F5344CB8AC3E}">
        <p14:creationId xmlns:p14="http://schemas.microsoft.com/office/powerpoint/2010/main" val="146548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718460" y="550507"/>
            <a:ext cx="2335134" cy="419877"/>
          </a:xfrm>
          <a:prstGeom prst="bracketPair">
            <a:avLst>
              <a:gd name="adj" fmla="val 7092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Ui List</a:t>
            </a:r>
            <a:endParaRPr lang="ko-KR" altLang="en-US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71475" y="1893582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9765620-684C-432B-A728-A594AAC6B3E6}"/>
              </a:ext>
            </a:extLst>
          </p:cNvPr>
          <p:cNvGrpSpPr/>
          <p:nvPr/>
        </p:nvGrpSpPr>
        <p:grpSpPr>
          <a:xfrm>
            <a:off x="4840574" y="1232189"/>
            <a:ext cx="2331271" cy="424555"/>
            <a:chOff x="4992770" y="3653575"/>
            <a:chExt cx="2331271" cy="424555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A9C9B6C-54AA-4638-B4D7-D36EE3ACC829}"/>
                </a:ext>
              </a:extLst>
            </p:cNvPr>
            <p:cNvSpPr/>
            <p:nvPr/>
          </p:nvSpPr>
          <p:spPr>
            <a:xfrm rot="16200000">
              <a:off x="5948468" y="2702556"/>
              <a:ext cx="419876" cy="2331271"/>
            </a:xfrm>
            <a:custGeom>
              <a:avLst/>
              <a:gdLst>
                <a:gd name="connsiteX0" fmla="*/ 0 w 2491119"/>
                <a:gd name="connsiteY0" fmla="*/ 51262 h 1025243"/>
                <a:gd name="connsiteX1" fmla="*/ 51262 w 2491119"/>
                <a:gd name="connsiteY1" fmla="*/ 0 h 1025243"/>
                <a:gd name="connsiteX2" fmla="*/ 2439857 w 2491119"/>
                <a:gd name="connsiteY2" fmla="*/ 0 h 1025243"/>
                <a:gd name="connsiteX3" fmla="*/ 2491119 w 2491119"/>
                <a:gd name="connsiteY3" fmla="*/ 51262 h 1025243"/>
                <a:gd name="connsiteX4" fmla="*/ 2491119 w 2491119"/>
                <a:gd name="connsiteY4" fmla="*/ 973981 h 1025243"/>
                <a:gd name="connsiteX5" fmla="*/ 2439857 w 2491119"/>
                <a:gd name="connsiteY5" fmla="*/ 1025243 h 1025243"/>
                <a:gd name="connsiteX6" fmla="*/ 51262 w 2491119"/>
                <a:gd name="connsiteY6" fmla="*/ 1025243 h 1025243"/>
                <a:gd name="connsiteX7" fmla="*/ 0 w 2491119"/>
                <a:gd name="connsiteY7" fmla="*/ 973981 h 1025243"/>
                <a:gd name="connsiteX8" fmla="*/ 0 w 2491119"/>
                <a:gd name="connsiteY8" fmla="*/ 51262 h 102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1119" h="1025243">
                  <a:moveTo>
                    <a:pt x="2366561" y="0"/>
                  </a:moveTo>
                  <a:cubicBezTo>
                    <a:pt x="2435351" y="0"/>
                    <a:pt x="2491117" y="9446"/>
                    <a:pt x="2491117" y="21098"/>
                  </a:cubicBezTo>
                  <a:lnTo>
                    <a:pt x="2491117" y="1004145"/>
                  </a:lnTo>
                  <a:cubicBezTo>
                    <a:pt x="2491117" y="1015797"/>
                    <a:pt x="2435351" y="1025243"/>
                    <a:pt x="2366561" y="1025243"/>
                  </a:cubicBezTo>
                  <a:lnTo>
                    <a:pt x="124558" y="1025243"/>
                  </a:lnTo>
                  <a:cubicBezTo>
                    <a:pt x="55768" y="1025243"/>
                    <a:pt x="2" y="1015797"/>
                    <a:pt x="2" y="1004145"/>
                  </a:cubicBezTo>
                  <a:lnTo>
                    <a:pt x="2" y="21098"/>
                  </a:lnTo>
                  <a:cubicBezTo>
                    <a:pt x="2" y="9446"/>
                    <a:pt x="55768" y="0"/>
                    <a:pt x="124558" y="0"/>
                  </a:cubicBezTo>
                  <a:lnTo>
                    <a:pt x="23665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544" tIns="61722" rIns="80010" bIns="1992896" numCol="1" spcCol="1270" anchor="t" anchorCtr="0">
              <a:noAutofit/>
            </a:bodyPr>
            <a:lstStyle/>
            <a:p>
              <a:pPr marL="0" lvl="0" indent="0" algn="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4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6EA9F31-DBD3-46CC-A85B-432FC1F9ED1D}"/>
                </a:ext>
              </a:extLst>
            </p:cNvPr>
            <p:cNvSpPr/>
            <p:nvPr/>
          </p:nvSpPr>
          <p:spPr>
            <a:xfrm>
              <a:off x="5366296" y="3653575"/>
              <a:ext cx="1736797" cy="419876"/>
            </a:xfrm>
            <a:custGeom>
              <a:avLst/>
              <a:gdLst>
                <a:gd name="connsiteX0" fmla="*/ 0 w 1855884"/>
                <a:gd name="connsiteY0" fmla="*/ 0 h 1025243"/>
                <a:gd name="connsiteX1" fmla="*/ 1855884 w 1855884"/>
                <a:gd name="connsiteY1" fmla="*/ 0 h 1025243"/>
                <a:gd name="connsiteX2" fmla="*/ 1855884 w 1855884"/>
                <a:gd name="connsiteY2" fmla="*/ 1025243 h 1025243"/>
                <a:gd name="connsiteX3" fmla="*/ 0 w 1855884"/>
                <a:gd name="connsiteY3" fmla="*/ 1025243 h 1025243"/>
                <a:gd name="connsiteX4" fmla="*/ 0 w 1855884"/>
                <a:gd name="connsiteY4" fmla="*/ 0 h 102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5884" h="1025243">
                  <a:moveTo>
                    <a:pt x="0" y="0"/>
                  </a:moveTo>
                  <a:lnTo>
                    <a:pt x="1855884" y="0"/>
                  </a:lnTo>
                  <a:lnTo>
                    <a:pt x="1855884" y="1025243"/>
                  </a:lnTo>
                  <a:lnTo>
                    <a:pt x="0" y="102524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47447" rIns="0" bIns="0" numCol="1" spcCol="1270" anchor="t" anchorCtr="0">
              <a:noAutofit/>
            </a:bodyPr>
            <a:lstStyle/>
            <a:p>
              <a:pPr marL="0" lvl="0" indent="0" algn="l" defTabSz="1911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Service</a:t>
              </a:r>
              <a:endParaRPr lang="ko-KR" altLang="en-US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52422-3D4A-444A-A782-126DDA66F795}"/>
              </a:ext>
            </a:extLst>
          </p:cNvPr>
          <p:cNvGrpSpPr/>
          <p:nvPr/>
        </p:nvGrpSpPr>
        <p:grpSpPr>
          <a:xfrm>
            <a:off x="1297949" y="1232189"/>
            <a:ext cx="2331271" cy="424555"/>
            <a:chOff x="4992770" y="3653575"/>
            <a:chExt cx="2331271" cy="424555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9E57CDA-ED69-4BAE-81B4-153358F18392}"/>
                </a:ext>
              </a:extLst>
            </p:cNvPr>
            <p:cNvSpPr/>
            <p:nvPr/>
          </p:nvSpPr>
          <p:spPr>
            <a:xfrm rot="16200000">
              <a:off x="5948468" y="2702556"/>
              <a:ext cx="419876" cy="2331271"/>
            </a:xfrm>
            <a:custGeom>
              <a:avLst/>
              <a:gdLst>
                <a:gd name="connsiteX0" fmla="*/ 0 w 2491119"/>
                <a:gd name="connsiteY0" fmla="*/ 51262 h 1025243"/>
                <a:gd name="connsiteX1" fmla="*/ 51262 w 2491119"/>
                <a:gd name="connsiteY1" fmla="*/ 0 h 1025243"/>
                <a:gd name="connsiteX2" fmla="*/ 2439857 w 2491119"/>
                <a:gd name="connsiteY2" fmla="*/ 0 h 1025243"/>
                <a:gd name="connsiteX3" fmla="*/ 2491119 w 2491119"/>
                <a:gd name="connsiteY3" fmla="*/ 51262 h 1025243"/>
                <a:gd name="connsiteX4" fmla="*/ 2491119 w 2491119"/>
                <a:gd name="connsiteY4" fmla="*/ 973981 h 1025243"/>
                <a:gd name="connsiteX5" fmla="*/ 2439857 w 2491119"/>
                <a:gd name="connsiteY5" fmla="*/ 1025243 h 1025243"/>
                <a:gd name="connsiteX6" fmla="*/ 51262 w 2491119"/>
                <a:gd name="connsiteY6" fmla="*/ 1025243 h 1025243"/>
                <a:gd name="connsiteX7" fmla="*/ 0 w 2491119"/>
                <a:gd name="connsiteY7" fmla="*/ 973981 h 1025243"/>
                <a:gd name="connsiteX8" fmla="*/ 0 w 2491119"/>
                <a:gd name="connsiteY8" fmla="*/ 51262 h 102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1119" h="1025243">
                  <a:moveTo>
                    <a:pt x="2366561" y="0"/>
                  </a:moveTo>
                  <a:cubicBezTo>
                    <a:pt x="2435351" y="0"/>
                    <a:pt x="2491117" y="9446"/>
                    <a:pt x="2491117" y="21098"/>
                  </a:cubicBezTo>
                  <a:lnTo>
                    <a:pt x="2491117" y="1004145"/>
                  </a:lnTo>
                  <a:cubicBezTo>
                    <a:pt x="2491117" y="1015797"/>
                    <a:pt x="2435351" y="1025243"/>
                    <a:pt x="2366561" y="1025243"/>
                  </a:cubicBezTo>
                  <a:lnTo>
                    <a:pt x="124558" y="1025243"/>
                  </a:lnTo>
                  <a:cubicBezTo>
                    <a:pt x="55768" y="1025243"/>
                    <a:pt x="2" y="1015797"/>
                    <a:pt x="2" y="1004145"/>
                  </a:cubicBezTo>
                  <a:lnTo>
                    <a:pt x="2" y="21098"/>
                  </a:lnTo>
                  <a:cubicBezTo>
                    <a:pt x="2" y="9446"/>
                    <a:pt x="55768" y="0"/>
                    <a:pt x="124558" y="0"/>
                  </a:cubicBezTo>
                  <a:lnTo>
                    <a:pt x="23665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544" tIns="61722" rIns="80010" bIns="1992896" numCol="1" spcCol="1270" anchor="t" anchorCtr="0">
              <a:noAutofit/>
            </a:bodyPr>
            <a:lstStyle/>
            <a:p>
              <a:pPr marL="0" lvl="0" indent="0" algn="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4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672D927-B8CF-478A-82AC-A53302BCD60A}"/>
                </a:ext>
              </a:extLst>
            </p:cNvPr>
            <p:cNvSpPr/>
            <p:nvPr/>
          </p:nvSpPr>
          <p:spPr>
            <a:xfrm>
              <a:off x="5366296" y="3653575"/>
              <a:ext cx="1736797" cy="419876"/>
            </a:xfrm>
            <a:custGeom>
              <a:avLst/>
              <a:gdLst>
                <a:gd name="connsiteX0" fmla="*/ 0 w 1855884"/>
                <a:gd name="connsiteY0" fmla="*/ 0 h 1025243"/>
                <a:gd name="connsiteX1" fmla="*/ 1855884 w 1855884"/>
                <a:gd name="connsiteY1" fmla="*/ 0 h 1025243"/>
                <a:gd name="connsiteX2" fmla="*/ 1855884 w 1855884"/>
                <a:gd name="connsiteY2" fmla="*/ 1025243 h 1025243"/>
                <a:gd name="connsiteX3" fmla="*/ 0 w 1855884"/>
                <a:gd name="connsiteY3" fmla="*/ 1025243 h 1025243"/>
                <a:gd name="connsiteX4" fmla="*/ 0 w 1855884"/>
                <a:gd name="connsiteY4" fmla="*/ 0 h 102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5884" h="1025243">
                  <a:moveTo>
                    <a:pt x="0" y="0"/>
                  </a:moveTo>
                  <a:lnTo>
                    <a:pt x="1855884" y="0"/>
                  </a:lnTo>
                  <a:lnTo>
                    <a:pt x="1855884" y="1025243"/>
                  </a:lnTo>
                  <a:lnTo>
                    <a:pt x="0" y="102524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47447" rIns="0" bIns="0" numCol="1" spcCol="1270" anchor="t" anchorCtr="0">
              <a:noAutofit/>
            </a:bodyPr>
            <a:lstStyle/>
            <a:p>
              <a:pPr marL="0" lvl="0" indent="0" algn="l" defTabSz="1911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UI</a:t>
              </a:r>
              <a:endParaRPr lang="ko-KR" altLang="en-US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1A11A8C-0097-42A1-BEDD-C20F7A04B089}"/>
              </a:ext>
            </a:extLst>
          </p:cNvPr>
          <p:cNvGrpSpPr/>
          <p:nvPr/>
        </p:nvGrpSpPr>
        <p:grpSpPr>
          <a:xfrm>
            <a:off x="8383199" y="1232189"/>
            <a:ext cx="2331271" cy="419877"/>
            <a:chOff x="4992770" y="3658253"/>
            <a:chExt cx="2331271" cy="419877"/>
          </a:xfrm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751BA05-41F8-4D77-9EA1-230D58BDB0D8}"/>
                </a:ext>
              </a:extLst>
            </p:cNvPr>
            <p:cNvSpPr/>
            <p:nvPr/>
          </p:nvSpPr>
          <p:spPr>
            <a:xfrm rot="16200000">
              <a:off x="5948468" y="2702556"/>
              <a:ext cx="419876" cy="2331271"/>
            </a:xfrm>
            <a:custGeom>
              <a:avLst/>
              <a:gdLst>
                <a:gd name="connsiteX0" fmla="*/ 0 w 2491119"/>
                <a:gd name="connsiteY0" fmla="*/ 51262 h 1025243"/>
                <a:gd name="connsiteX1" fmla="*/ 51262 w 2491119"/>
                <a:gd name="connsiteY1" fmla="*/ 0 h 1025243"/>
                <a:gd name="connsiteX2" fmla="*/ 2439857 w 2491119"/>
                <a:gd name="connsiteY2" fmla="*/ 0 h 1025243"/>
                <a:gd name="connsiteX3" fmla="*/ 2491119 w 2491119"/>
                <a:gd name="connsiteY3" fmla="*/ 51262 h 1025243"/>
                <a:gd name="connsiteX4" fmla="*/ 2491119 w 2491119"/>
                <a:gd name="connsiteY4" fmla="*/ 973981 h 1025243"/>
                <a:gd name="connsiteX5" fmla="*/ 2439857 w 2491119"/>
                <a:gd name="connsiteY5" fmla="*/ 1025243 h 1025243"/>
                <a:gd name="connsiteX6" fmla="*/ 51262 w 2491119"/>
                <a:gd name="connsiteY6" fmla="*/ 1025243 h 1025243"/>
                <a:gd name="connsiteX7" fmla="*/ 0 w 2491119"/>
                <a:gd name="connsiteY7" fmla="*/ 973981 h 1025243"/>
                <a:gd name="connsiteX8" fmla="*/ 0 w 2491119"/>
                <a:gd name="connsiteY8" fmla="*/ 51262 h 102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1119" h="1025243">
                  <a:moveTo>
                    <a:pt x="2366561" y="0"/>
                  </a:moveTo>
                  <a:cubicBezTo>
                    <a:pt x="2435351" y="0"/>
                    <a:pt x="2491117" y="9446"/>
                    <a:pt x="2491117" y="21098"/>
                  </a:cubicBezTo>
                  <a:lnTo>
                    <a:pt x="2491117" y="1004145"/>
                  </a:lnTo>
                  <a:cubicBezTo>
                    <a:pt x="2491117" y="1015797"/>
                    <a:pt x="2435351" y="1025243"/>
                    <a:pt x="2366561" y="1025243"/>
                  </a:cubicBezTo>
                  <a:lnTo>
                    <a:pt x="124558" y="1025243"/>
                  </a:lnTo>
                  <a:cubicBezTo>
                    <a:pt x="55768" y="1025243"/>
                    <a:pt x="2" y="1015797"/>
                    <a:pt x="2" y="1004145"/>
                  </a:cubicBezTo>
                  <a:lnTo>
                    <a:pt x="2" y="21098"/>
                  </a:lnTo>
                  <a:cubicBezTo>
                    <a:pt x="2" y="9446"/>
                    <a:pt x="55768" y="0"/>
                    <a:pt x="124558" y="0"/>
                  </a:cubicBezTo>
                  <a:lnTo>
                    <a:pt x="23665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544" tIns="61722" rIns="80010" bIns="1992896" numCol="1" spcCol="1270" anchor="t" anchorCtr="0">
              <a:noAutofit/>
            </a:bodyPr>
            <a:lstStyle/>
            <a:p>
              <a:pPr marL="0" lvl="0" indent="0" algn="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4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ED7293D-23B5-4064-B70F-D874B71D5F58}"/>
                </a:ext>
              </a:extLst>
            </p:cNvPr>
            <p:cNvSpPr/>
            <p:nvPr/>
          </p:nvSpPr>
          <p:spPr>
            <a:xfrm>
              <a:off x="5366296" y="3658253"/>
              <a:ext cx="1736797" cy="419876"/>
            </a:xfrm>
            <a:custGeom>
              <a:avLst/>
              <a:gdLst>
                <a:gd name="connsiteX0" fmla="*/ 0 w 1855884"/>
                <a:gd name="connsiteY0" fmla="*/ 0 h 1025243"/>
                <a:gd name="connsiteX1" fmla="*/ 1855884 w 1855884"/>
                <a:gd name="connsiteY1" fmla="*/ 0 h 1025243"/>
                <a:gd name="connsiteX2" fmla="*/ 1855884 w 1855884"/>
                <a:gd name="connsiteY2" fmla="*/ 1025243 h 1025243"/>
                <a:gd name="connsiteX3" fmla="*/ 0 w 1855884"/>
                <a:gd name="connsiteY3" fmla="*/ 1025243 h 1025243"/>
                <a:gd name="connsiteX4" fmla="*/ 0 w 1855884"/>
                <a:gd name="connsiteY4" fmla="*/ 0 h 102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5884" h="1025243">
                  <a:moveTo>
                    <a:pt x="0" y="0"/>
                  </a:moveTo>
                  <a:lnTo>
                    <a:pt x="1855884" y="0"/>
                  </a:lnTo>
                  <a:lnTo>
                    <a:pt x="1855884" y="1025243"/>
                  </a:lnTo>
                  <a:lnTo>
                    <a:pt x="0" y="102524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47447" rIns="0" bIns="0" numCol="1" spcCol="1270" anchor="t" anchorCtr="0">
              <a:noAutofit/>
            </a:bodyPr>
            <a:lstStyle/>
            <a:p>
              <a:pPr marL="0" lvl="0" indent="0" algn="l" defTabSz="1911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Dao</a:t>
              </a:r>
              <a:endParaRPr lang="ko-KR" altLang="en-US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모서리가 둥근 직사각형 10">
            <a:extLst>
              <a:ext uri="{FF2B5EF4-FFF2-40B4-BE49-F238E27FC236}">
                <a16:creationId xmlns:a16="http://schemas.microsoft.com/office/drawing/2014/main" id="{60EFFE8E-D92D-410A-8EF5-7BCDCDB21774}"/>
              </a:ext>
            </a:extLst>
          </p:cNvPr>
          <p:cNvSpPr/>
          <p:nvPr/>
        </p:nvSpPr>
        <p:spPr>
          <a:xfrm>
            <a:off x="5214099" y="1893582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MemberService</a:t>
            </a:r>
            <a:endParaRPr lang="ko-KR" altLang="en-US" sz="1100" dirty="0"/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:a16="http://schemas.microsoft.com/office/drawing/2014/main" id="{F1DD772D-F396-4E7B-92FF-779EF6FE3E1B}"/>
              </a:ext>
            </a:extLst>
          </p:cNvPr>
          <p:cNvSpPr/>
          <p:nvPr/>
        </p:nvSpPr>
        <p:spPr>
          <a:xfrm>
            <a:off x="8756723" y="1893582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MemberDao</a:t>
            </a:r>
            <a:endParaRPr lang="ko-KR" altLang="en-US" sz="1100" dirty="0"/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770062C6-B235-48E1-A39F-763203516743}"/>
              </a:ext>
            </a:extLst>
          </p:cNvPr>
          <p:cNvSpPr/>
          <p:nvPr/>
        </p:nvSpPr>
        <p:spPr>
          <a:xfrm>
            <a:off x="1671474" y="2374244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16" name="모서리가 둥근 직사각형 10">
            <a:extLst>
              <a:ext uri="{FF2B5EF4-FFF2-40B4-BE49-F238E27FC236}">
                <a16:creationId xmlns:a16="http://schemas.microsoft.com/office/drawing/2014/main" id="{D29B4FD5-9C8E-4DE3-A8C8-665A53BA6229}"/>
              </a:ext>
            </a:extLst>
          </p:cNvPr>
          <p:cNvSpPr/>
          <p:nvPr/>
        </p:nvSpPr>
        <p:spPr>
          <a:xfrm>
            <a:off x="1671473" y="2857447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메인화면</a:t>
            </a:r>
            <a:endParaRPr lang="ko-KR" altLang="en-US" sz="1100" dirty="0"/>
          </a:p>
        </p:txBody>
      </p:sp>
      <p:sp>
        <p:nvSpPr>
          <p:cNvPr id="17" name="모서리가 둥근 직사각형 10">
            <a:extLst>
              <a:ext uri="{FF2B5EF4-FFF2-40B4-BE49-F238E27FC236}">
                <a16:creationId xmlns:a16="http://schemas.microsoft.com/office/drawing/2014/main" id="{D0BF66AB-F40B-4238-8E6E-B513EB0286D3}"/>
              </a:ext>
            </a:extLst>
          </p:cNvPr>
          <p:cNvSpPr/>
          <p:nvPr/>
        </p:nvSpPr>
        <p:spPr>
          <a:xfrm>
            <a:off x="1671475" y="3335358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상품리스트</a:t>
            </a:r>
          </a:p>
        </p:txBody>
      </p:sp>
      <p:sp>
        <p:nvSpPr>
          <p:cNvPr id="18" name="모서리가 둥근 직사각형 10">
            <a:extLst>
              <a:ext uri="{FF2B5EF4-FFF2-40B4-BE49-F238E27FC236}">
                <a16:creationId xmlns:a16="http://schemas.microsoft.com/office/drawing/2014/main" id="{0BC9F7CE-E306-4E40-B986-AA298710E125}"/>
              </a:ext>
            </a:extLst>
          </p:cNvPr>
          <p:cNvSpPr/>
          <p:nvPr/>
        </p:nvSpPr>
        <p:spPr>
          <a:xfrm>
            <a:off x="1671474" y="3816020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상품상세정보</a:t>
            </a:r>
          </a:p>
        </p:txBody>
      </p:sp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id="{B62D866F-5C2F-4228-B213-0518EAE3B131}"/>
              </a:ext>
            </a:extLst>
          </p:cNvPr>
          <p:cNvSpPr/>
          <p:nvPr/>
        </p:nvSpPr>
        <p:spPr>
          <a:xfrm>
            <a:off x="1671473" y="4299223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20" name="모서리가 둥근 직사각형 10">
            <a:extLst>
              <a:ext uri="{FF2B5EF4-FFF2-40B4-BE49-F238E27FC236}">
                <a16:creationId xmlns:a16="http://schemas.microsoft.com/office/drawing/2014/main" id="{7E5776E0-6499-419B-88F3-49499DFAC3CE}"/>
              </a:ext>
            </a:extLst>
          </p:cNvPr>
          <p:cNvSpPr/>
          <p:nvPr/>
        </p:nvSpPr>
        <p:spPr>
          <a:xfrm>
            <a:off x="1671472" y="4769131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결재화면</a:t>
            </a:r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id="{DB056D57-7935-4AD6-9669-61BE6EF951F2}"/>
              </a:ext>
            </a:extLst>
          </p:cNvPr>
          <p:cNvSpPr/>
          <p:nvPr/>
        </p:nvSpPr>
        <p:spPr>
          <a:xfrm>
            <a:off x="1671471" y="5249362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주문내역</a:t>
            </a:r>
          </a:p>
        </p:txBody>
      </p:sp>
      <p:sp>
        <p:nvSpPr>
          <p:cNvPr id="22" name="모서리가 둥근 직사각형 10">
            <a:extLst>
              <a:ext uri="{FF2B5EF4-FFF2-40B4-BE49-F238E27FC236}">
                <a16:creationId xmlns:a16="http://schemas.microsoft.com/office/drawing/2014/main" id="{D5DDE302-1029-4FDF-B23D-BBEFE0C5FB9B}"/>
              </a:ext>
            </a:extLst>
          </p:cNvPr>
          <p:cNvSpPr/>
          <p:nvPr/>
        </p:nvSpPr>
        <p:spPr>
          <a:xfrm>
            <a:off x="5227601" y="3333430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ProductService</a:t>
            </a:r>
            <a:endParaRPr lang="ko-KR" altLang="en-US" sz="1100" dirty="0"/>
          </a:p>
        </p:txBody>
      </p:sp>
      <p:sp>
        <p:nvSpPr>
          <p:cNvPr id="23" name="모서리가 둥근 직사각형 10">
            <a:extLst>
              <a:ext uri="{FF2B5EF4-FFF2-40B4-BE49-F238E27FC236}">
                <a16:creationId xmlns:a16="http://schemas.microsoft.com/office/drawing/2014/main" id="{DA3F5D37-CDB0-4726-B3EB-2DD5CACAED7E}"/>
              </a:ext>
            </a:extLst>
          </p:cNvPr>
          <p:cNvSpPr/>
          <p:nvPr/>
        </p:nvSpPr>
        <p:spPr>
          <a:xfrm>
            <a:off x="8756723" y="3356061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ProductDao</a:t>
            </a:r>
            <a:endParaRPr lang="ko-KR" altLang="en-US" sz="1100" dirty="0"/>
          </a:p>
        </p:txBody>
      </p:sp>
      <p:sp>
        <p:nvSpPr>
          <p:cNvPr id="24" name="모서리가 둥근 직사각형 10">
            <a:extLst>
              <a:ext uri="{FF2B5EF4-FFF2-40B4-BE49-F238E27FC236}">
                <a16:creationId xmlns:a16="http://schemas.microsoft.com/office/drawing/2014/main" id="{37901FD3-4006-4608-950F-49E9A5A82CDF}"/>
              </a:ext>
            </a:extLst>
          </p:cNvPr>
          <p:cNvSpPr/>
          <p:nvPr/>
        </p:nvSpPr>
        <p:spPr>
          <a:xfrm>
            <a:off x="5227601" y="4299223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OrderService</a:t>
            </a:r>
            <a:endParaRPr lang="ko-KR" altLang="en-US" sz="1100" dirty="0"/>
          </a:p>
        </p:txBody>
      </p:sp>
      <p:sp>
        <p:nvSpPr>
          <p:cNvPr id="25" name="모서리가 둥근 직사각형 10">
            <a:extLst>
              <a:ext uri="{FF2B5EF4-FFF2-40B4-BE49-F238E27FC236}">
                <a16:creationId xmlns:a16="http://schemas.microsoft.com/office/drawing/2014/main" id="{48532828-7B34-4478-879A-72D4F93301A1}"/>
              </a:ext>
            </a:extLst>
          </p:cNvPr>
          <p:cNvSpPr/>
          <p:nvPr/>
        </p:nvSpPr>
        <p:spPr>
          <a:xfrm>
            <a:off x="8756722" y="4299223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OrderDao</a:t>
            </a:r>
            <a:endParaRPr lang="ko-KR" altLang="en-US" sz="11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572DF6D-70F4-4E8E-BD12-D9F9529703A8}"/>
              </a:ext>
            </a:extLst>
          </p:cNvPr>
          <p:cNvCxnSpPr>
            <a:stCxn id="11" idx="3"/>
            <a:endCxn id="45" idx="1"/>
          </p:cNvCxnSpPr>
          <p:nvPr/>
        </p:nvCxnSpPr>
        <p:spPr>
          <a:xfrm>
            <a:off x="3408272" y="2074651"/>
            <a:ext cx="180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6545DE-BB55-4C40-9BB1-D2FF0D8A055B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 flipV="1">
            <a:off x="3408271" y="2074651"/>
            <a:ext cx="1805828" cy="48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1F67CB-9D26-4BFC-8273-02AD38DD05E7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3408272" y="3514499"/>
            <a:ext cx="1819329" cy="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338B7E-2AF2-4C91-A061-2CB53A359CF0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3408271" y="3514499"/>
            <a:ext cx="1819330" cy="48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5F5B0AE-43EF-4924-A9BA-0AD07BB87709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3408270" y="4480292"/>
            <a:ext cx="1819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7E2199-157B-4F5E-848E-EAFD13382F4A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3408269" y="4480292"/>
            <a:ext cx="1819332" cy="46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DEB735F-1C4E-46C0-93F0-B8DA9430786D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3408268" y="4480292"/>
            <a:ext cx="1819333" cy="95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B6D8186-29BF-4AF5-B63D-E64885196A96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6950896" y="2074651"/>
            <a:ext cx="180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9D9F110-F5E0-4B52-B363-292326260319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964398" y="3514499"/>
            <a:ext cx="1792325" cy="2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4199A1D-BEFD-4F39-BBBB-83D28EFB39A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964398" y="4480292"/>
            <a:ext cx="1792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112EEBA5-5483-4FEE-A988-B6696411416F}"/>
              </a:ext>
            </a:extLst>
          </p:cNvPr>
          <p:cNvSpPr/>
          <p:nvPr/>
        </p:nvSpPr>
        <p:spPr>
          <a:xfrm>
            <a:off x="1671470" y="5740999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고객문의</a:t>
            </a: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id="{F5D1485D-9B6B-45BF-B53E-0E7BD50ED490}"/>
              </a:ext>
            </a:extLst>
          </p:cNvPr>
          <p:cNvSpPr/>
          <p:nvPr/>
        </p:nvSpPr>
        <p:spPr>
          <a:xfrm>
            <a:off x="5214099" y="5740501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BoardService</a:t>
            </a:r>
            <a:endParaRPr lang="ko-KR" altLang="en-US" sz="1100" dirty="0"/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DC4BF08E-E7A2-40DB-8459-373102886536}"/>
              </a:ext>
            </a:extLst>
          </p:cNvPr>
          <p:cNvSpPr/>
          <p:nvPr/>
        </p:nvSpPr>
        <p:spPr>
          <a:xfrm>
            <a:off x="8756721" y="5735920"/>
            <a:ext cx="1736797" cy="362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BoardDao</a:t>
            </a:r>
            <a:endParaRPr lang="ko-KR" altLang="en-US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F56FF1-BF6C-4555-9203-85C62198F595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3408267" y="5921570"/>
            <a:ext cx="1805832" cy="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AB37BE1-C4F7-45B6-A242-8015DE6802ED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6950896" y="5916989"/>
            <a:ext cx="1805825" cy="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4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718460" y="550507"/>
            <a:ext cx="2335134" cy="419877"/>
          </a:xfrm>
          <a:prstGeom prst="bracketPair">
            <a:avLst>
              <a:gd name="adj" fmla="val 7092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화면정의서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B09790-F5F6-44C3-93B9-AA7107D0F8C2}"/>
              </a:ext>
            </a:extLst>
          </p:cNvPr>
          <p:cNvGrpSpPr/>
          <p:nvPr/>
        </p:nvGrpSpPr>
        <p:grpSpPr>
          <a:xfrm>
            <a:off x="2032000" y="1325047"/>
            <a:ext cx="8128000" cy="4408820"/>
            <a:chOff x="2032000" y="1255378"/>
            <a:chExt cx="8128000" cy="4408820"/>
          </a:xfrm>
        </p:grpSpPr>
        <p:sp>
          <p:nvSpPr>
            <p:cNvPr id="4" name="자유형: 도형 3">
              <a:hlinkClick r:id="rId2" action="ppaction://hlinkfile"/>
              <a:extLst>
                <a:ext uri="{FF2B5EF4-FFF2-40B4-BE49-F238E27FC236}">
                  <a16:creationId xmlns:a16="http://schemas.microsoft.com/office/drawing/2014/main" id="{B9EEF7E1-37D1-4611-8267-F8E458933408}"/>
                </a:ext>
              </a:extLst>
            </p:cNvPr>
            <p:cNvSpPr/>
            <p:nvPr/>
          </p:nvSpPr>
          <p:spPr>
            <a:xfrm>
              <a:off x="2032000" y="1255378"/>
              <a:ext cx="8128000" cy="643710"/>
            </a:xfrm>
            <a:custGeom>
              <a:avLst/>
              <a:gdLst>
                <a:gd name="connsiteX0" fmla="*/ 0 w 8128000"/>
                <a:gd name="connsiteY0" fmla="*/ 135467 h 1354666"/>
                <a:gd name="connsiteX1" fmla="*/ 135467 w 8128000"/>
                <a:gd name="connsiteY1" fmla="*/ 0 h 1354666"/>
                <a:gd name="connsiteX2" fmla="*/ 7992533 w 8128000"/>
                <a:gd name="connsiteY2" fmla="*/ 0 h 1354666"/>
                <a:gd name="connsiteX3" fmla="*/ 8128000 w 8128000"/>
                <a:gd name="connsiteY3" fmla="*/ 135467 h 1354666"/>
                <a:gd name="connsiteX4" fmla="*/ 8128000 w 8128000"/>
                <a:gd name="connsiteY4" fmla="*/ 1219199 h 1354666"/>
                <a:gd name="connsiteX5" fmla="*/ 7992533 w 8128000"/>
                <a:gd name="connsiteY5" fmla="*/ 1354666 h 1354666"/>
                <a:gd name="connsiteX6" fmla="*/ 135467 w 8128000"/>
                <a:gd name="connsiteY6" fmla="*/ 1354666 h 1354666"/>
                <a:gd name="connsiteX7" fmla="*/ 0 w 8128000"/>
                <a:gd name="connsiteY7" fmla="*/ 1219199 h 1354666"/>
                <a:gd name="connsiteX8" fmla="*/ 0 w 8128000"/>
                <a:gd name="connsiteY8" fmla="*/ 135467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354666">
                  <a:moveTo>
                    <a:pt x="0" y="135467"/>
                  </a:moveTo>
                  <a:cubicBezTo>
                    <a:pt x="0" y="60651"/>
                    <a:pt x="60651" y="0"/>
                    <a:pt x="135467" y="0"/>
                  </a:cubicBezTo>
                  <a:lnTo>
                    <a:pt x="7992533" y="0"/>
                  </a:lnTo>
                  <a:cubicBezTo>
                    <a:pt x="8067349" y="0"/>
                    <a:pt x="8128000" y="60651"/>
                    <a:pt x="8128000" y="135467"/>
                  </a:cubicBezTo>
                  <a:lnTo>
                    <a:pt x="8128000" y="1219199"/>
                  </a:lnTo>
                  <a:cubicBezTo>
                    <a:pt x="8128000" y="1294015"/>
                    <a:pt x="8067349" y="1354666"/>
                    <a:pt x="7992533" y="1354666"/>
                  </a:cubicBezTo>
                  <a:lnTo>
                    <a:pt x="135467" y="1354666"/>
                  </a:lnTo>
                  <a:cubicBezTo>
                    <a:pt x="60651" y="1354666"/>
                    <a:pt x="0" y="1294015"/>
                    <a:pt x="0" y="1219199"/>
                  </a:cubicBezTo>
                  <a:lnTo>
                    <a:pt x="0" y="135467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0" vert="horz" wrap="square" lIns="62537" tIns="54917" rIns="62537" bIns="54917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dirty="0">
                  <a:solidFill>
                    <a:srgbClr val="92D050"/>
                  </a:solidFill>
                </a:rPr>
                <a:t>화면기본 설명</a:t>
              </a:r>
              <a:endParaRPr lang="ko-KR" altLang="en-US" sz="1200" kern="1200" dirty="0">
                <a:solidFill>
                  <a:srgbClr val="92D050"/>
                </a:solidFill>
              </a:endParaRPr>
            </a:p>
          </p:txBody>
        </p:sp>
        <p:sp>
          <p:nvSpPr>
            <p:cNvPr id="6" name="자유형: 도형 5">
              <a:hlinkClick r:id="rId2" action="ppaction://hlinkfile"/>
              <a:extLst>
                <a:ext uri="{FF2B5EF4-FFF2-40B4-BE49-F238E27FC236}">
                  <a16:creationId xmlns:a16="http://schemas.microsoft.com/office/drawing/2014/main" id="{90E5A407-90F2-4935-9D22-59F708EFBA33}"/>
                </a:ext>
              </a:extLst>
            </p:cNvPr>
            <p:cNvSpPr/>
            <p:nvPr/>
          </p:nvSpPr>
          <p:spPr>
            <a:xfrm>
              <a:off x="2032000" y="2060924"/>
              <a:ext cx="8127999" cy="2086048"/>
            </a:xfrm>
            <a:custGeom>
              <a:avLst/>
              <a:gdLst>
                <a:gd name="connsiteX0" fmla="*/ 0 w 6692053"/>
                <a:gd name="connsiteY0" fmla="*/ 225823 h 1354666"/>
                <a:gd name="connsiteX1" fmla="*/ 225823 w 6692053"/>
                <a:gd name="connsiteY1" fmla="*/ 0 h 1354666"/>
                <a:gd name="connsiteX2" fmla="*/ 6466230 w 6692053"/>
                <a:gd name="connsiteY2" fmla="*/ 0 h 1354666"/>
                <a:gd name="connsiteX3" fmla="*/ 6692053 w 6692053"/>
                <a:gd name="connsiteY3" fmla="*/ 225823 h 1354666"/>
                <a:gd name="connsiteX4" fmla="*/ 6692053 w 6692053"/>
                <a:gd name="connsiteY4" fmla="*/ 1128843 h 1354666"/>
                <a:gd name="connsiteX5" fmla="*/ 6466230 w 6692053"/>
                <a:gd name="connsiteY5" fmla="*/ 1354666 h 1354666"/>
                <a:gd name="connsiteX6" fmla="*/ 225823 w 6692053"/>
                <a:gd name="connsiteY6" fmla="*/ 1354666 h 1354666"/>
                <a:gd name="connsiteX7" fmla="*/ 0 w 6692053"/>
                <a:gd name="connsiteY7" fmla="*/ 1128843 h 1354666"/>
                <a:gd name="connsiteX8" fmla="*/ 0 w 6692053"/>
                <a:gd name="connsiteY8" fmla="*/ 225823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2053" h="1354666">
                  <a:moveTo>
                    <a:pt x="0" y="225823"/>
                  </a:moveTo>
                  <a:cubicBezTo>
                    <a:pt x="0" y="101104"/>
                    <a:pt x="101104" y="0"/>
                    <a:pt x="225823" y="0"/>
                  </a:cubicBezTo>
                  <a:lnTo>
                    <a:pt x="6466230" y="0"/>
                  </a:lnTo>
                  <a:cubicBezTo>
                    <a:pt x="6590949" y="0"/>
                    <a:pt x="6692053" y="101104"/>
                    <a:pt x="6692053" y="225823"/>
                  </a:cubicBezTo>
                  <a:lnTo>
                    <a:pt x="6692053" y="1128843"/>
                  </a:lnTo>
                  <a:cubicBezTo>
                    <a:pt x="6692053" y="1253562"/>
                    <a:pt x="6590949" y="1354666"/>
                    <a:pt x="6466230" y="1354666"/>
                  </a:cubicBezTo>
                  <a:lnTo>
                    <a:pt x="225823" y="1354666"/>
                  </a:lnTo>
                  <a:cubicBezTo>
                    <a:pt x="101104" y="1354666"/>
                    <a:pt x="0" y="1253562"/>
                    <a:pt x="0" y="1128843"/>
                  </a:cubicBezTo>
                  <a:lnTo>
                    <a:pt x="0" y="225823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0" vert="horz" wrap="square" lIns="151485" tIns="151485" rIns="151485" bIns="151485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화면 이미지</a:t>
              </a:r>
            </a:p>
          </p:txBody>
        </p:sp>
        <p:sp>
          <p:nvSpPr>
            <p:cNvPr id="9" name="자유형: 도형 8">
              <a:hlinkClick r:id="rId2" action="ppaction://hlinkfile"/>
              <a:extLst>
                <a:ext uri="{FF2B5EF4-FFF2-40B4-BE49-F238E27FC236}">
                  <a16:creationId xmlns:a16="http://schemas.microsoft.com/office/drawing/2014/main" id="{BDABCEF3-182F-47AB-AE91-E645B7BF7BF9}"/>
                </a:ext>
              </a:extLst>
            </p:cNvPr>
            <p:cNvSpPr/>
            <p:nvPr/>
          </p:nvSpPr>
          <p:spPr>
            <a:xfrm>
              <a:off x="2032000" y="4309532"/>
              <a:ext cx="8127999" cy="1354666"/>
            </a:xfrm>
            <a:custGeom>
              <a:avLst/>
              <a:gdLst>
                <a:gd name="connsiteX0" fmla="*/ 0 w 6692053"/>
                <a:gd name="connsiteY0" fmla="*/ 225823 h 1354666"/>
                <a:gd name="connsiteX1" fmla="*/ 225823 w 6692053"/>
                <a:gd name="connsiteY1" fmla="*/ 0 h 1354666"/>
                <a:gd name="connsiteX2" fmla="*/ 6466230 w 6692053"/>
                <a:gd name="connsiteY2" fmla="*/ 0 h 1354666"/>
                <a:gd name="connsiteX3" fmla="*/ 6692053 w 6692053"/>
                <a:gd name="connsiteY3" fmla="*/ 225823 h 1354666"/>
                <a:gd name="connsiteX4" fmla="*/ 6692053 w 6692053"/>
                <a:gd name="connsiteY4" fmla="*/ 1128843 h 1354666"/>
                <a:gd name="connsiteX5" fmla="*/ 6466230 w 6692053"/>
                <a:gd name="connsiteY5" fmla="*/ 1354666 h 1354666"/>
                <a:gd name="connsiteX6" fmla="*/ 225823 w 6692053"/>
                <a:gd name="connsiteY6" fmla="*/ 1354666 h 1354666"/>
                <a:gd name="connsiteX7" fmla="*/ 0 w 6692053"/>
                <a:gd name="connsiteY7" fmla="*/ 1128843 h 1354666"/>
                <a:gd name="connsiteX8" fmla="*/ 0 w 6692053"/>
                <a:gd name="connsiteY8" fmla="*/ 225823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2053" h="1354666">
                  <a:moveTo>
                    <a:pt x="0" y="225823"/>
                  </a:moveTo>
                  <a:cubicBezTo>
                    <a:pt x="0" y="101104"/>
                    <a:pt x="101104" y="0"/>
                    <a:pt x="225823" y="0"/>
                  </a:cubicBezTo>
                  <a:lnTo>
                    <a:pt x="6466230" y="0"/>
                  </a:lnTo>
                  <a:cubicBezTo>
                    <a:pt x="6590949" y="0"/>
                    <a:pt x="6692053" y="101104"/>
                    <a:pt x="6692053" y="225823"/>
                  </a:cubicBezTo>
                  <a:lnTo>
                    <a:pt x="6692053" y="1128843"/>
                  </a:lnTo>
                  <a:cubicBezTo>
                    <a:pt x="6692053" y="1253562"/>
                    <a:pt x="6590949" y="1354666"/>
                    <a:pt x="6466230" y="1354666"/>
                  </a:cubicBezTo>
                  <a:lnTo>
                    <a:pt x="225823" y="1354666"/>
                  </a:lnTo>
                  <a:cubicBezTo>
                    <a:pt x="101104" y="1354666"/>
                    <a:pt x="0" y="1253562"/>
                    <a:pt x="0" y="1128843"/>
                  </a:cubicBezTo>
                  <a:lnTo>
                    <a:pt x="0" y="225823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0" vert="horz" wrap="square" lIns="151485" tIns="151485" rIns="151485" bIns="151485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solidFill>
                    <a:schemeClr val="accent2"/>
                  </a:solidFill>
                </a:rPr>
                <a:t>화면 입출력 정보 일람 </a:t>
              </a:r>
              <a:r>
                <a:rPr lang="en-US" altLang="ko-KR" sz="1200" kern="1200" dirty="0">
                  <a:solidFill>
                    <a:schemeClr val="accent2"/>
                  </a:solidFill>
                </a:rPr>
                <a:t>/ </a:t>
              </a:r>
              <a:r>
                <a:rPr lang="ko-KR" altLang="en-US" sz="1200" kern="1200" dirty="0">
                  <a:solidFill>
                    <a:schemeClr val="accent2"/>
                  </a:solidFill>
                </a:rPr>
                <a:t>업무흐름</a:t>
              </a:r>
              <a:r>
                <a:rPr lang="en-US" altLang="ko-KR" sz="1200" kern="1200" dirty="0">
                  <a:solidFill>
                    <a:schemeClr val="accent2"/>
                  </a:solidFill>
                </a:rPr>
                <a:t> </a:t>
              </a:r>
              <a:endParaRPr lang="ko-KR" altLang="en-US" sz="1200" kern="12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7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718460" y="550507"/>
            <a:ext cx="2335134" cy="419877"/>
          </a:xfrm>
          <a:prstGeom prst="bracketPair">
            <a:avLst>
              <a:gd name="adj" fmla="val 7092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결과물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8E9DE0-5ECA-4EF8-B2CD-F891B3C3A9C1}"/>
              </a:ext>
            </a:extLst>
          </p:cNvPr>
          <p:cNvSpPr/>
          <p:nvPr/>
        </p:nvSpPr>
        <p:spPr>
          <a:xfrm>
            <a:off x="2221381" y="2948244"/>
            <a:ext cx="77492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hlinkClick r:id="rId2"/>
              </a:rPr>
              <a:t>http://192.168.15.22/visely/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1936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718460" y="550507"/>
            <a:ext cx="2425334" cy="419877"/>
          </a:xfrm>
          <a:prstGeom prst="bracketPair">
            <a:avLst>
              <a:gd name="adj" fmla="val 7092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강평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팀원들 한마디</a:t>
            </a:r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FE6401B7-456F-4170-BC02-9561E3D13CC8}"/>
              </a:ext>
            </a:extLst>
          </p:cNvPr>
          <p:cNvSpPr/>
          <p:nvPr/>
        </p:nvSpPr>
        <p:spPr>
          <a:xfrm>
            <a:off x="653143" y="1341121"/>
            <a:ext cx="4328159" cy="1541416"/>
          </a:xfrm>
          <a:prstGeom prst="cloudCallout">
            <a:avLst>
              <a:gd name="adj1" fmla="val 59980"/>
              <a:gd name="adj2" fmla="val 468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한명의</a:t>
            </a:r>
            <a:r>
              <a:rPr lang="ko-KR" altLang="en-US" sz="1100" dirty="0"/>
              <a:t> 개발자가 되기에는 부족한 점이 많다는 것을 느꼈습니다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남은 기간 부족한 점을 채워 나가겠습니다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28E545F4-E8D3-43A3-A4FC-490FD0E5E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466226"/>
              </p:ext>
            </p:extLst>
          </p:nvPr>
        </p:nvGraphicFramePr>
        <p:xfrm>
          <a:off x="5008881" y="2474012"/>
          <a:ext cx="2174238" cy="190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0621DDB1-EFFD-4C74-B27F-390BC19106DF}"/>
              </a:ext>
            </a:extLst>
          </p:cNvPr>
          <p:cNvSpPr/>
          <p:nvPr/>
        </p:nvSpPr>
        <p:spPr>
          <a:xfrm>
            <a:off x="579120" y="3613280"/>
            <a:ext cx="4328159" cy="1541416"/>
          </a:xfrm>
          <a:prstGeom prst="cloudCallout">
            <a:avLst>
              <a:gd name="adj1" fmla="val 57364"/>
              <a:gd name="adj2" fmla="val -46985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많은 경우의 수를 생각한다고 해도 변수가 생기는 게 개발인 것 같습니다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문제를 </a:t>
            </a:r>
            <a:r>
              <a:rPr lang="ko-KR" altLang="en-US" sz="1100" dirty="0" err="1"/>
              <a:t>맞닥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뜨릴때마다</a:t>
            </a:r>
            <a:r>
              <a:rPr lang="ko-KR" altLang="en-US" sz="1100" dirty="0"/>
              <a:t> 당황하지 않고 침착하고 유연하게 대처하는 태도를 함양하기 위해 노력 </a:t>
            </a:r>
            <a:r>
              <a:rPr lang="ko-KR" altLang="en-US" sz="1100" dirty="0" err="1"/>
              <a:t>해야겠다고</a:t>
            </a:r>
            <a:r>
              <a:rPr lang="ko-KR" altLang="en-US" sz="1100" dirty="0"/>
              <a:t> 생각했습니다</a:t>
            </a:r>
          </a:p>
        </p:txBody>
      </p:sp>
      <p:sp>
        <p:nvSpPr>
          <p:cNvPr id="6" name="생각 풍선: 구름 모양 5">
            <a:extLst>
              <a:ext uri="{FF2B5EF4-FFF2-40B4-BE49-F238E27FC236}">
                <a16:creationId xmlns:a16="http://schemas.microsoft.com/office/drawing/2014/main" id="{25E9CAD8-EC53-4C7F-914A-B34B3009F863}"/>
              </a:ext>
            </a:extLst>
          </p:cNvPr>
          <p:cNvSpPr/>
          <p:nvPr/>
        </p:nvSpPr>
        <p:spPr>
          <a:xfrm>
            <a:off x="7454538" y="3304126"/>
            <a:ext cx="4328159" cy="1541416"/>
          </a:xfrm>
          <a:prstGeom prst="cloudCallout">
            <a:avLst>
              <a:gd name="adj1" fmla="val -62757"/>
              <a:gd name="adj2" fmla="val -24386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코딩을 할 때 차분하게 하는 것이 가장 중요하다고 생각을 하게 되었습니다</a:t>
            </a:r>
            <a:r>
              <a:rPr lang="en-US" altLang="ko-KR" sz="1100"/>
              <a:t>. </a:t>
            </a:r>
            <a:r>
              <a:rPr lang="ko-KR" altLang="en-US" sz="1100"/>
              <a:t>급하게 서두르게 되면 오히려 실수를 할 가능성이 높아지므로</a:t>
            </a:r>
            <a:r>
              <a:rPr lang="en-US" altLang="ko-KR" sz="1100"/>
              <a:t>, </a:t>
            </a:r>
            <a:r>
              <a:rPr lang="ko-KR" altLang="en-US" sz="1100"/>
              <a:t>차분하게 단계별로 작성하고 테스트를 하는 것이 더 효율이 높은 방법이라는 것을 알게 되었습니다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sp>
        <p:nvSpPr>
          <p:cNvPr id="8" name="생각 풍선: 구름 모양 7">
            <a:extLst>
              <a:ext uri="{FF2B5EF4-FFF2-40B4-BE49-F238E27FC236}">
                <a16:creationId xmlns:a16="http://schemas.microsoft.com/office/drawing/2014/main" id="{A3FF58D3-669D-4969-9979-4DCA6216D95A}"/>
              </a:ext>
            </a:extLst>
          </p:cNvPr>
          <p:cNvSpPr/>
          <p:nvPr/>
        </p:nvSpPr>
        <p:spPr>
          <a:xfrm>
            <a:off x="4349932" y="5050195"/>
            <a:ext cx="4328159" cy="1541416"/>
          </a:xfrm>
          <a:prstGeom prst="cloudCallout">
            <a:avLst>
              <a:gd name="adj1" fmla="val -6821"/>
              <a:gd name="adj2" fmla="val -87663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지금껏 배운 모든 것들이 순차적으로 이어지는 걸 직접 구현해보면서 웹 개발에 대한 이해를 할 수 있게 되는 좋은 프로젝트였습니다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13896991-A68C-4BF8-A09E-59F7E6351952}"/>
              </a:ext>
            </a:extLst>
          </p:cNvPr>
          <p:cNvSpPr/>
          <p:nvPr/>
        </p:nvSpPr>
        <p:spPr>
          <a:xfrm>
            <a:off x="6849292" y="1096503"/>
            <a:ext cx="4328159" cy="1541416"/>
          </a:xfrm>
          <a:prstGeom prst="cloudCallout">
            <a:avLst>
              <a:gd name="adj1" fmla="val -55312"/>
              <a:gd name="adj2" fmla="val 53015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작업한 페이지에 해당하는 실제 </a:t>
            </a:r>
            <a:r>
              <a:rPr lang="ko-KR" altLang="en-US" sz="1100" dirty="0" err="1"/>
              <a:t>와이즐리</a:t>
            </a:r>
            <a:r>
              <a:rPr lang="ko-KR" altLang="en-US" sz="1100" dirty="0"/>
              <a:t> 사이트의 코드를 보며 아직도 배워야 </a:t>
            </a:r>
            <a:r>
              <a:rPr lang="ko-KR" altLang="en-US" sz="1100" dirty="0" err="1"/>
              <a:t>할께</a:t>
            </a:r>
            <a:r>
              <a:rPr lang="ko-KR" altLang="en-US" sz="1100" dirty="0"/>
              <a:t> 많이 남았다는 것을 느꼈고</a:t>
            </a:r>
            <a:r>
              <a:rPr lang="en-US" altLang="ko-KR" sz="1100" dirty="0"/>
              <a:t>, </a:t>
            </a:r>
            <a:r>
              <a:rPr lang="ko-KR" altLang="en-US" sz="1100" dirty="0"/>
              <a:t>그럼에도 지금까지 배웠던 내용들로 내가 원하는 동작을 재정의하거나 만들어 볼 수 있었다는 것이  보람찼습니다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625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718460" y="550507"/>
            <a:ext cx="2425334" cy="419877"/>
          </a:xfrm>
          <a:prstGeom prst="bracketPair">
            <a:avLst>
              <a:gd name="adj" fmla="val 7092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강평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팀원들 속마음</a:t>
            </a:r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FE6401B7-456F-4170-BC02-9561E3D13CC8}"/>
              </a:ext>
            </a:extLst>
          </p:cNvPr>
          <p:cNvSpPr/>
          <p:nvPr/>
        </p:nvSpPr>
        <p:spPr>
          <a:xfrm>
            <a:off x="653143" y="1341121"/>
            <a:ext cx="4328159" cy="1541416"/>
          </a:xfrm>
          <a:prstGeom prst="cloudCallout">
            <a:avLst>
              <a:gd name="adj1" fmla="val 59980"/>
              <a:gd name="adj2" fmla="val 468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노잼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28E545F4-E8D3-43A3-A4FC-490FD0E5EA80}"/>
              </a:ext>
            </a:extLst>
          </p:cNvPr>
          <p:cNvGraphicFramePr/>
          <p:nvPr/>
        </p:nvGraphicFramePr>
        <p:xfrm>
          <a:off x="5008881" y="2474012"/>
          <a:ext cx="2174238" cy="190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0621DDB1-EFFD-4C74-B27F-390BC19106DF}"/>
              </a:ext>
            </a:extLst>
          </p:cNvPr>
          <p:cNvSpPr/>
          <p:nvPr/>
        </p:nvSpPr>
        <p:spPr>
          <a:xfrm>
            <a:off x="579120" y="3613280"/>
            <a:ext cx="4328159" cy="1541416"/>
          </a:xfrm>
          <a:prstGeom prst="cloudCallout">
            <a:avLst>
              <a:gd name="adj1" fmla="val 57364"/>
              <a:gd name="adj2" fmla="val -46985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코딩실력을 얻고 탈모도 같이 얻었습니다☆</a:t>
            </a:r>
          </a:p>
        </p:txBody>
      </p:sp>
      <p:sp>
        <p:nvSpPr>
          <p:cNvPr id="6" name="생각 풍선: 구름 모양 5">
            <a:extLst>
              <a:ext uri="{FF2B5EF4-FFF2-40B4-BE49-F238E27FC236}">
                <a16:creationId xmlns:a16="http://schemas.microsoft.com/office/drawing/2014/main" id="{25E9CAD8-EC53-4C7F-914A-B34B3009F863}"/>
              </a:ext>
            </a:extLst>
          </p:cNvPr>
          <p:cNvSpPr/>
          <p:nvPr/>
        </p:nvSpPr>
        <p:spPr>
          <a:xfrm>
            <a:off x="7454538" y="3304126"/>
            <a:ext cx="4328159" cy="1541416"/>
          </a:xfrm>
          <a:prstGeom prst="cloudCallout">
            <a:avLst>
              <a:gd name="adj1" fmla="val -62757"/>
              <a:gd name="adj2" fmla="val -24386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시력보호의 중요성을 많이 느끼게 되었습니다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8" name="생각 풍선: 구름 모양 7">
            <a:extLst>
              <a:ext uri="{FF2B5EF4-FFF2-40B4-BE49-F238E27FC236}">
                <a16:creationId xmlns:a16="http://schemas.microsoft.com/office/drawing/2014/main" id="{A3FF58D3-669D-4969-9979-4DCA6216D95A}"/>
              </a:ext>
            </a:extLst>
          </p:cNvPr>
          <p:cNvSpPr/>
          <p:nvPr/>
        </p:nvSpPr>
        <p:spPr>
          <a:xfrm>
            <a:off x="4349932" y="5050195"/>
            <a:ext cx="4328159" cy="1541416"/>
          </a:xfrm>
          <a:prstGeom prst="cloudCallout">
            <a:avLst>
              <a:gd name="adj1" fmla="val -6821"/>
              <a:gd name="adj2" fmla="val -87663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코딩은 </a:t>
            </a:r>
            <a:r>
              <a:rPr lang="ko-KR" altLang="en-US" sz="1100" dirty="0" err="1"/>
              <a:t>링겔과</a:t>
            </a:r>
            <a:r>
              <a:rPr lang="ko-KR" altLang="en-US" sz="1100" dirty="0"/>
              <a:t> 함께</a:t>
            </a:r>
          </a:p>
        </p:txBody>
      </p:sp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13896991-A68C-4BF8-A09E-59F7E6351952}"/>
              </a:ext>
            </a:extLst>
          </p:cNvPr>
          <p:cNvSpPr/>
          <p:nvPr/>
        </p:nvSpPr>
        <p:spPr>
          <a:xfrm>
            <a:off x="6849292" y="1096503"/>
            <a:ext cx="4328159" cy="1541416"/>
          </a:xfrm>
          <a:prstGeom prst="cloudCallout">
            <a:avLst>
              <a:gd name="adj1" fmla="val -55312"/>
              <a:gd name="adj2" fmla="val 53015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회사 다니면 문명 하는 것처럼 타임머신을 탈 수 있겠구나</a:t>
            </a:r>
            <a:r>
              <a:rPr lang="en-US" altLang="ko-KR" sz="1100" dirty="0"/>
              <a:t>...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973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718460" y="550507"/>
            <a:ext cx="2425334" cy="419877"/>
          </a:xfrm>
          <a:prstGeom prst="bracketPair">
            <a:avLst>
              <a:gd name="adj" fmla="val 7092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강평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팀장평가</a:t>
            </a:r>
          </a:p>
        </p:txBody>
      </p:sp>
      <p:sp>
        <p:nvSpPr>
          <p:cNvPr id="5" name="두루마리 모양: 세로로 말림 4">
            <a:extLst>
              <a:ext uri="{FF2B5EF4-FFF2-40B4-BE49-F238E27FC236}">
                <a16:creationId xmlns:a16="http://schemas.microsoft.com/office/drawing/2014/main" id="{36BE3BF9-2D98-4212-80A8-F83AD137EA17}"/>
              </a:ext>
            </a:extLst>
          </p:cNvPr>
          <p:cNvSpPr/>
          <p:nvPr/>
        </p:nvSpPr>
        <p:spPr>
          <a:xfrm flipH="1">
            <a:off x="5033554" y="935550"/>
            <a:ext cx="6653352" cy="5203374"/>
          </a:xfrm>
          <a:prstGeom prst="verticalScroll">
            <a:avLst>
              <a:gd name="adj" fmla="val 9003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현구 </a:t>
            </a:r>
            <a:r>
              <a:rPr lang="en-US" altLang="ko-KR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12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하드캐리</a:t>
            </a:r>
            <a:r>
              <a:rPr lang="en-US" altLang="ko-KR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자바에 미친 자</a:t>
            </a:r>
            <a:r>
              <a:rPr lang="en-US" altLang="ko-KR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수고 </a:t>
            </a:r>
            <a:r>
              <a:rPr lang="ko-KR" altLang="en-US" sz="12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했어</a:t>
            </a:r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준수 </a:t>
            </a:r>
            <a:r>
              <a:rPr lang="en-US" altLang="ko-KR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기본능력이 준수하나 그걸 꾸준히 유지 할 수 있는 건강이 필요</a:t>
            </a:r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영주 </a:t>
            </a:r>
            <a:r>
              <a:rPr lang="en-US" altLang="ko-KR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묵묵히 꾸준한 기량을 보여주는 우리 팀의 홍일점</a:t>
            </a:r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상수 </a:t>
            </a:r>
            <a:r>
              <a:rPr lang="en-US" altLang="ko-KR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월요일에 하루 빠지고 수요일까지 정신 못 차리다가 목요일에 컨디션</a:t>
            </a:r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         </a:t>
            </a:r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돌아온 우리 팀 </a:t>
            </a:r>
            <a:r>
              <a:rPr lang="ko-KR" altLang="en-US" sz="12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부팀장</a:t>
            </a:r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호빈 </a:t>
            </a:r>
            <a:r>
              <a:rPr lang="en-US" altLang="ko-KR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하나에 대해 파고드는 능력은 최고다</a:t>
            </a:r>
            <a:r>
              <a:rPr lang="en-US" altLang="ko-KR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         </a:t>
            </a:r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고민이 많아 결과물이 좋지 않을 줄 알았는데 그게 편견이라는 걸</a:t>
            </a:r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         </a:t>
            </a:r>
            <a:r>
              <a:rPr lang="ko-KR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결과로 보여준 멋쟁이</a:t>
            </a:r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E4BD23-0C7F-4C94-80D5-932126A1CDEC}"/>
              </a:ext>
            </a:extLst>
          </p:cNvPr>
          <p:cNvSpPr/>
          <p:nvPr/>
        </p:nvSpPr>
        <p:spPr>
          <a:xfrm>
            <a:off x="653142" y="1565982"/>
            <a:ext cx="430203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bg1"/>
                </a:solidFill>
              </a:rPr>
              <a:t>Dao</a:t>
            </a:r>
            <a:r>
              <a:rPr lang="ko-KR" altLang="en-US" sz="1100" dirty="0">
                <a:solidFill>
                  <a:schemeClr val="bg1"/>
                </a:solidFill>
              </a:rPr>
              <a:t>를 내가 맞고 나머지 부분을 팀원들에게 할 당 했으면 좀 더 안정적으로 프로젝트를 진행 했을 것 같다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2. </a:t>
            </a:r>
            <a:r>
              <a:rPr lang="ko-KR" altLang="en-US" sz="1100" dirty="0">
                <a:solidFill>
                  <a:schemeClr val="bg1"/>
                </a:solidFill>
              </a:rPr>
              <a:t>팀원들이 스스로 해결하려는 자세는 좋았는데 어려운 문제를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   </a:t>
            </a:r>
            <a:r>
              <a:rPr lang="ko-KR" altLang="en-US" sz="1100" dirty="0">
                <a:solidFill>
                  <a:schemeClr val="bg1"/>
                </a:solidFill>
              </a:rPr>
              <a:t>협업으로 해결하는 것을 해 보지 못해 아쉬웠다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100" dirty="0">
              <a:solidFill>
                <a:schemeClr val="accent4"/>
              </a:solidFill>
            </a:endParaRPr>
          </a:p>
          <a:p>
            <a:endParaRPr lang="en-US" altLang="ko-KR" sz="1100" dirty="0">
              <a:solidFill>
                <a:schemeClr val="accent4"/>
              </a:solidFill>
            </a:endParaRPr>
          </a:p>
          <a:p>
            <a:r>
              <a:rPr lang="en-US" altLang="ko-KR" sz="1700" b="1" dirty="0">
                <a:solidFill>
                  <a:schemeClr val="accent4"/>
                </a:solidFill>
              </a:rPr>
              <a:t>3. </a:t>
            </a:r>
            <a:r>
              <a:rPr lang="ko-KR" altLang="en-US" sz="1700" b="1" dirty="0">
                <a:solidFill>
                  <a:schemeClr val="accent4"/>
                </a:solidFill>
              </a:rPr>
              <a:t>파이널 프로젝트는 팀장 하지 말아 야지</a:t>
            </a:r>
            <a:r>
              <a:rPr lang="en-US" altLang="ko-KR" sz="1700" b="1" dirty="0">
                <a:solidFill>
                  <a:schemeClr val="accent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34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6746628" y="1783959"/>
            <a:ext cx="4645250" cy="2889114"/>
          </a:xfrm>
          <a:prstGeom prst="bracketPair">
            <a:avLst>
              <a:gd name="adj" fmla="val 70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altLang="ko-KR" sz="6000" dirty="0">
                <a:latin typeface="+mj-lt"/>
                <a:ea typeface="+mj-ea"/>
                <a:cs typeface="+mj-cs"/>
              </a:rPr>
              <a:t>pecial </a:t>
            </a:r>
            <a:r>
              <a:rPr lang="en-US" altLang="ko-KR" sz="60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altLang="ko-KR" sz="6000" dirty="0">
                <a:latin typeface="+mj-lt"/>
                <a:ea typeface="+mj-ea"/>
                <a:cs typeface="+mj-cs"/>
              </a:rPr>
              <a:t>ember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 descr="사람, 실내, 남자, 노트북이(가) 표시된 사진&#10;&#10;자동 생성된 설명">
            <a:extLst>
              <a:ext uri="{FF2B5EF4-FFF2-40B4-BE49-F238E27FC236}">
                <a16:creationId xmlns:a16="http://schemas.microsoft.com/office/drawing/2014/main" id="{1D424707-4576-4A87-8C9E-E613BB51E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8" r="840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6980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FAB703-0ED8-4EB6-AC20-068865C71F7F}"/>
              </a:ext>
            </a:extLst>
          </p:cNvPr>
          <p:cNvSpPr txBox="1"/>
          <p:nvPr/>
        </p:nvSpPr>
        <p:spPr>
          <a:xfrm>
            <a:off x="4849505" y="303929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31898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37523" y="0"/>
            <a:ext cx="3946849" cy="6858000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508EF-F424-49D9-BF39-6CC10407D6A5}"/>
              </a:ext>
            </a:extLst>
          </p:cNvPr>
          <p:cNvSpPr txBox="1"/>
          <p:nvPr/>
        </p:nvSpPr>
        <p:spPr>
          <a:xfrm>
            <a:off x="3617846" y="1286996"/>
            <a:ext cx="458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목차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CC5D6-FED8-440F-8B76-37838220375C}"/>
              </a:ext>
            </a:extLst>
          </p:cNvPr>
          <p:cNvSpPr txBox="1"/>
          <p:nvPr/>
        </p:nvSpPr>
        <p:spPr>
          <a:xfrm>
            <a:off x="4641430" y="2344984"/>
            <a:ext cx="45862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개발일정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업무분담표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요구사항명세서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화면리스트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화면정의서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테이블정의서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586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718460" y="550507"/>
            <a:ext cx="2335134" cy="419877"/>
          </a:xfrm>
          <a:prstGeom prst="bracketPair">
            <a:avLst>
              <a:gd name="adj" fmla="val 7092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개발일정</a:t>
            </a: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36CF9E98-B530-4CF0-9509-D8C313E93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9864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9C8793-66C4-4B9F-A19E-E234D2FEAB71}"/>
              </a:ext>
            </a:extLst>
          </p:cNvPr>
          <p:cNvSpPr txBox="1"/>
          <p:nvPr/>
        </p:nvSpPr>
        <p:spPr>
          <a:xfrm>
            <a:off x="4807132" y="1593668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월 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31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일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금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) :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요구사항명세서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3941C-E861-44A0-BF7F-1C025BCECFEC}"/>
              </a:ext>
            </a:extLst>
          </p:cNvPr>
          <p:cNvSpPr txBox="1"/>
          <p:nvPr/>
        </p:nvSpPr>
        <p:spPr>
          <a:xfrm>
            <a:off x="1793966" y="2425336"/>
            <a:ext cx="2471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월 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일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토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) : ERD,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테이블정의서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82A74-98D3-4595-8878-6089E1D5ECA6}"/>
              </a:ext>
            </a:extLst>
          </p:cNvPr>
          <p:cNvSpPr txBox="1"/>
          <p:nvPr/>
        </p:nvSpPr>
        <p:spPr>
          <a:xfrm>
            <a:off x="2399834" y="2702335"/>
            <a:ext cx="21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월 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일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월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) :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화면정의서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057B7-470C-4777-9794-775B296E92D6}"/>
              </a:ext>
            </a:extLst>
          </p:cNvPr>
          <p:cNvSpPr txBox="1"/>
          <p:nvPr/>
        </p:nvSpPr>
        <p:spPr>
          <a:xfrm>
            <a:off x="6692537" y="229756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월 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4(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화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)~7(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금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0CE09-015A-4BF6-8EFF-AED3564D100B}"/>
              </a:ext>
            </a:extLst>
          </p:cNvPr>
          <p:cNvSpPr txBox="1"/>
          <p:nvPr/>
        </p:nvSpPr>
        <p:spPr>
          <a:xfrm>
            <a:off x="3344714" y="3311666"/>
            <a:ext cx="1958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월 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6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일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목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) :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중간테스트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0E730-F1A7-48A4-A7F4-D5B75EE9A889}"/>
              </a:ext>
            </a:extLst>
          </p:cNvPr>
          <p:cNvSpPr txBox="1"/>
          <p:nvPr/>
        </p:nvSpPr>
        <p:spPr>
          <a:xfrm>
            <a:off x="3601307" y="3561670"/>
            <a:ext cx="1958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월 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7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일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금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) :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총괄테스트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2D7BA-1632-4881-BE81-E62D0B330CCC}"/>
              </a:ext>
            </a:extLst>
          </p:cNvPr>
          <p:cNvSpPr txBox="1"/>
          <p:nvPr/>
        </p:nvSpPr>
        <p:spPr>
          <a:xfrm>
            <a:off x="8175068" y="3423170"/>
            <a:ext cx="3651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월 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8(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토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)~10(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월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) :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디버그 및 프레젠테이션 준비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6A246-48FE-4F87-A981-AAA90F8FC91E}"/>
              </a:ext>
            </a:extLst>
          </p:cNvPr>
          <p:cNvSpPr txBox="1"/>
          <p:nvPr/>
        </p:nvSpPr>
        <p:spPr>
          <a:xfrm>
            <a:off x="8175068" y="5291159"/>
            <a:ext cx="1984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chemeClr val="accent6"/>
                </a:solidFill>
                <a:latin typeface="+mn-ea"/>
              </a:rPr>
              <a:t>월 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11(</a:t>
            </a:r>
            <a:r>
              <a:rPr lang="ko-KR" altLang="en-US" sz="1400" dirty="0">
                <a:solidFill>
                  <a:schemeClr val="accent6"/>
                </a:solidFill>
                <a:latin typeface="+mn-ea"/>
              </a:rPr>
              <a:t>화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) : </a:t>
            </a:r>
            <a:r>
              <a:rPr lang="ko-KR" altLang="en-US" sz="1400" dirty="0">
                <a:solidFill>
                  <a:schemeClr val="accent6"/>
                </a:solidFill>
                <a:latin typeface="+mn-ea"/>
              </a:rPr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138552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718460" y="550507"/>
            <a:ext cx="2335134" cy="419877"/>
          </a:xfrm>
          <a:prstGeom prst="bracketPair">
            <a:avLst>
              <a:gd name="adj" fmla="val 7092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업무분담표</a:t>
            </a:r>
            <a:endParaRPr lang="ko-KR" altLang="en-US" dirty="0">
              <a:solidFill>
                <a:srgbClr val="FFC000"/>
              </a:solidFill>
              <a:latin typeface="+mn-ea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BDCE3A19-93A2-4877-BAF5-DBEC3FDC0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952201"/>
              </p:ext>
            </p:extLst>
          </p:nvPr>
        </p:nvGraphicFramePr>
        <p:xfrm>
          <a:off x="2032000" y="3670185"/>
          <a:ext cx="8128000" cy="212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6EE2244F-142F-4194-8D4D-141C59D5A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711527"/>
              </p:ext>
            </p:extLst>
          </p:nvPr>
        </p:nvGraphicFramePr>
        <p:xfrm>
          <a:off x="1886027" y="1342239"/>
          <a:ext cx="8128000" cy="1845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176FC6-CAB7-476E-9636-013FE5319029}"/>
              </a:ext>
            </a:extLst>
          </p:cNvPr>
          <p:cNvGrpSpPr/>
          <p:nvPr/>
        </p:nvGrpSpPr>
        <p:grpSpPr>
          <a:xfrm>
            <a:off x="3633547" y="3212982"/>
            <a:ext cx="6380480" cy="520119"/>
            <a:chOff x="1747520" y="1239687"/>
            <a:chExt cx="6380480" cy="57617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77E929F-7305-4CF5-B0DF-69FB685402F1}"/>
                </a:ext>
              </a:extLst>
            </p:cNvPr>
            <p:cNvSpPr/>
            <p:nvPr/>
          </p:nvSpPr>
          <p:spPr>
            <a:xfrm>
              <a:off x="1747520" y="1239687"/>
              <a:ext cx="6380480" cy="57617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5E04F6-5532-4A24-B330-030AA0DA6558}"/>
                </a:ext>
              </a:extLst>
            </p:cNvPr>
            <p:cNvSpPr txBox="1"/>
            <p:nvPr/>
          </p:nvSpPr>
          <p:spPr>
            <a:xfrm>
              <a:off x="1747520" y="1239687"/>
              <a:ext cx="6380480" cy="576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dirty="0">
                  <a:solidFill>
                    <a:schemeClr val="bg1">
                      <a:lumMod val="95000"/>
                    </a:schemeClr>
                  </a:solidFill>
                </a:rPr>
                <a:t>개발 </a:t>
              </a:r>
              <a:r>
                <a:rPr lang="en-US" altLang="ko-KR" sz="1100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endParaRPr lang="ko-KR" altLang="en-US" sz="1100" kern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0256AB53-2B24-499F-9664-2AD6812E9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592365"/>
              </p:ext>
            </p:extLst>
          </p:nvPr>
        </p:nvGraphicFramePr>
        <p:xfrm>
          <a:off x="2032000" y="3670184"/>
          <a:ext cx="8128000" cy="212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180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718460" y="550507"/>
            <a:ext cx="2335134" cy="419877"/>
          </a:xfrm>
          <a:prstGeom prst="bracketPair">
            <a:avLst>
              <a:gd name="adj" fmla="val 7092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요구사항 명세서</a:t>
            </a:r>
          </a:p>
        </p:txBody>
      </p:sp>
      <p:graphicFrame>
        <p:nvGraphicFramePr>
          <p:cNvPr id="4" name="다이어그램 3">
            <a:hlinkClick r:id="rId2" action="ppaction://hlinkfile"/>
            <a:extLst>
              <a:ext uri="{FF2B5EF4-FFF2-40B4-BE49-F238E27FC236}">
                <a16:creationId xmlns:a16="http://schemas.microsoft.com/office/drawing/2014/main" id="{30178B52-D7F0-45A4-AF89-2AE02C0C0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276967"/>
              </p:ext>
            </p:extLst>
          </p:nvPr>
        </p:nvGraphicFramePr>
        <p:xfrm>
          <a:off x="1473200" y="1114697"/>
          <a:ext cx="9245600" cy="502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0BAB80-783E-4CB2-9D68-25D0EF83DA93}"/>
              </a:ext>
            </a:extLst>
          </p:cNvPr>
          <p:cNvSpPr txBox="1"/>
          <p:nvPr/>
        </p:nvSpPr>
        <p:spPr>
          <a:xfrm>
            <a:off x="3053595" y="2042159"/>
            <a:ext cx="197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고객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주문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커뮤니티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0A889-0707-48B8-A0B6-0F84335827A3}"/>
              </a:ext>
            </a:extLst>
          </p:cNvPr>
          <p:cNvSpPr txBox="1"/>
          <p:nvPr/>
        </p:nvSpPr>
        <p:spPr>
          <a:xfrm>
            <a:off x="2238102" y="3349516"/>
            <a:ext cx="229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화면의 이름 또는 주석 정의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76713-8520-42D2-982B-293167231A22}"/>
              </a:ext>
            </a:extLst>
          </p:cNvPr>
          <p:cNvSpPr txBox="1"/>
          <p:nvPr/>
        </p:nvSpPr>
        <p:spPr>
          <a:xfrm>
            <a:off x="1127760" y="4743924"/>
            <a:ext cx="2582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accent6"/>
                </a:solidFill>
                <a:latin typeface="+mn-ea"/>
              </a:rPr>
              <a:t>화면별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 기능이나 업무흐름의 정의</a:t>
            </a:r>
          </a:p>
        </p:txBody>
      </p:sp>
    </p:spTree>
    <p:extLst>
      <p:ext uri="{BB962C8B-B14F-4D97-AF65-F5344CB8AC3E}">
        <p14:creationId xmlns:p14="http://schemas.microsoft.com/office/powerpoint/2010/main" val="274341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718460" y="550507"/>
            <a:ext cx="2721026" cy="419877"/>
          </a:xfrm>
          <a:prstGeom prst="bracketPair">
            <a:avLst>
              <a:gd name="adj" fmla="val 7092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Entity-Relation Diagram</a:t>
            </a: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569212-2DD4-4FEF-B497-30DA5B68517A}"/>
              </a:ext>
            </a:extLst>
          </p:cNvPr>
          <p:cNvSpPr/>
          <p:nvPr/>
        </p:nvSpPr>
        <p:spPr>
          <a:xfrm>
            <a:off x="3456263" y="2231473"/>
            <a:ext cx="981511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</a:t>
            </a:r>
            <a:endParaRPr lang="en-US" altLang="ko-KR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F2DB57-42E2-479A-ABD4-0C41EFF4F470}"/>
              </a:ext>
            </a:extLst>
          </p:cNvPr>
          <p:cNvSpPr/>
          <p:nvPr/>
        </p:nvSpPr>
        <p:spPr>
          <a:xfrm>
            <a:off x="7754228" y="2231473"/>
            <a:ext cx="981511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상품</a:t>
            </a:r>
            <a:endParaRPr lang="en-US" altLang="ko-KR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EE4A91-DC33-430D-B80C-5379E8E17108}"/>
              </a:ext>
            </a:extLst>
          </p:cNvPr>
          <p:cNvSpPr/>
          <p:nvPr/>
        </p:nvSpPr>
        <p:spPr>
          <a:xfrm>
            <a:off x="5546521" y="3665990"/>
            <a:ext cx="981511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주문</a:t>
            </a:r>
            <a:endParaRPr lang="en-US" altLang="ko-KR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6BA776-7A76-4D08-AB10-BCE7031BE747}"/>
              </a:ext>
            </a:extLst>
          </p:cNvPr>
          <p:cNvSpPr/>
          <p:nvPr/>
        </p:nvSpPr>
        <p:spPr>
          <a:xfrm>
            <a:off x="2483142" y="1400962"/>
            <a:ext cx="662730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성별</a:t>
            </a:r>
            <a:endParaRPr lang="en-US" altLang="ko-KR" sz="1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D60182-756A-402B-B632-7E5FC7DCF00B}"/>
              </a:ext>
            </a:extLst>
          </p:cNvPr>
          <p:cNvSpPr/>
          <p:nvPr/>
        </p:nvSpPr>
        <p:spPr>
          <a:xfrm>
            <a:off x="1852471" y="1912691"/>
            <a:ext cx="662730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  <a:endParaRPr lang="en-US" altLang="ko-KR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2B6198-6274-42CA-B8B8-8B73FC1A1BB5}"/>
              </a:ext>
            </a:extLst>
          </p:cNvPr>
          <p:cNvSpPr/>
          <p:nvPr/>
        </p:nvSpPr>
        <p:spPr>
          <a:xfrm>
            <a:off x="3350005" y="1241571"/>
            <a:ext cx="662730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주소</a:t>
            </a:r>
            <a:endParaRPr lang="en-US" altLang="ko-KR" sz="1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EBEE7A7-0E52-4E32-8EC0-3F1731310574}"/>
              </a:ext>
            </a:extLst>
          </p:cNvPr>
          <p:cNvSpPr/>
          <p:nvPr/>
        </p:nvSpPr>
        <p:spPr>
          <a:xfrm>
            <a:off x="4297960" y="1241571"/>
            <a:ext cx="662730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전번</a:t>
            </a:r>
            <a:endParaRPr lang="en-US" altLang="ko-KR" sz="1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699E42C-E76B-482C-AD87-68C5EFC8D0A9}"/>
              </a:ext>
            </a:extLst>
          </p:cNvPr>
          <p:cNvSpPr/>
          <p:nvPr/>
        </p:nvSpPr>
        <p:spPr>
          <a:xfrm>
            <a:off x="1521106" y="2541865"/>
            <a:ext cx="727144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u="sng" dirty="0"/>
              <a:t>ID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CD6C03-FAF6-410E-82C7-55547A1CC5ED}"/>
              </a:ext>
            </a:extLst>
          </p:cNvPr>
          <p:cNvSpPr/>
          <p:nvPr/>
        </p:nvSpPr>
        <p:spPr>
          <a:xfrm>
            <a:off x="2114026" y="3173780"/>
            <a:ext cx="884940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E-mail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0E18FAF-D752-433C-A9F7-96D682990A2A}"/>
              </a:ext>
            </a:extLst>
          </p:cNvPr>
          <p:cNvCxnSpPr>
            <a:stCxn id="9" idx="6"/>
            <a:endCxn id="2" idx="1"/>
          </p:cNvCxnSpPr>
          <p:nvPr/>
        </p:nvCxnSpPr>
        <p:spPr>
          <a:xfrm>
            <a:off x="2515201" y="2072082"/>
            <a:ext cx="941062" cy="314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0BFAAC0-2C5A-438C-B4C2-A597D7EDA7DB}"/>
              </a:ext>
            </a:extLst>
          </p:cNvPr>
          <p:cNvCxnSpPr>
            <a:cxnSpLocks/>
            <a:stCxn id="12" idx="6"/>
            <a:endCxn id="2" idx="1"/>
          </p:cNvCxnSpPr>
          <p:nvPr/>
        </p:nvCxnSpPr>
        <p:spPr>
          <a:xfrm flipV="1">
            <a:off x="2248250" y="2386669"/>
            <a:ext cx="1208013" cy="314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F73752-0DF4-4F54-A9B4-1C643C51C7B7}"/>
              </a:ext>
            </a:extLst>
          </p:cNvPr>
          <p:cNvCxnSpPr>
            <a:cxnSpLocks/>
            <a:stCxn id="13" idx="7"/>
            <a:endCxn id="2" idx="1"/>
          </p:cNvCxnSpPr>
          <p:nvPr/>
        </p:nvCxnSpPr>
        <p:spPr>
          <a:xfrm flipV="1">
            <a:off x="2869370" y="2386669"/>
            <a:ext cx="586893" cy="8337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DD5B03-36A6-47EE-B5D0-984020B7E986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3048817" y="1673059"/>
            <a:ext cx="407446" cy="7136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46CEF9-C8C3-4EBB-BD77-3041D73592C1}"/>
              </a:ext>
            </a:extLst>
          </p:cNvPr>
          <p:cNvCxnSpPr>
            <a:cxnSpLocks/>
            <a:stCxn id="10" idx="4"/>
            <a:endCxn id="2" idx="0"/>
          </p:cNvCxnSpPr>
          <p:nvPr/>
        </p:nvCxnSpPr>
        <p:spPr>
          <a:xfrm>
            <a:off x="3681370" y="1560353"/>
            <a:ext cx="265649" cy="6711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F5C5BF-A7A0-42EA-BB05-4ACEE53ED8FC}"/>
              </a:ext>
            </a:extLst>
          </p:cNvPr>
          <p:cNvCxnSpPr>
            <a:cxnSpLocks/>
            <a:stCxn id="11" idx="4"/>
            <a:endCxn id="2" idx="0"/>
          </p:cNvCxnSpPr>
          <p:nvPr/>
        </p:nvCxnSpPr>
        <p:spPr>
          <a:xfrm flipH="1">
            <a:off x="3947019" y="1560353"/>
            <a:ext cx="682306" cy="6711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472B090-84C0-4467-A95A-BC0A15EC1B8E}"/>
              </a:ext>
            </a:extLst>
          </p:cNvPr>
          <p:cNvSpPr/>
          <p:nvPr/>
        </p:nvSpPr>
        <p:spPr>
          <a:xfrm>
            <a:off x="7422863" y="1236832"/>
            <a:ext cx="662730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상품코드</a:t>
            </a:r>
            <a:endParaRPr lang="en-US" altLang="ko-KR" sz="1000" u="sng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5A6FA4D-0CB4-4022-8A43-78B443A7C2BA}"/>
              </a:ext>
            </a:extLst>
          </p:cNvPr>
          <p:cNvSpPr/>
          <p:nvPr/>
        </p:nvSpPr>
        <p:spPr>
          <a:xfrm>
            <a:off x="8464496" y="1236832"/>
            <a:ext cx="662730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상품명</a:t>
            </a:r>
            <a:endParaRPr lang="en-US" altLang="ko-KR" sz="10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86E0587-E8AD-49B6-BCD7-E8B6081DDE1E}"/>
              </a:ext>
            </a:extLst>
          </p:cNvPr>
          <p:cNvSpPr/>
          <p:nvPr/>
        </p:nvSpPr>
        <p:spPr>
          <a:xfrm>
            <a:off x="9539685" y="1617987"/>
            <a:ext cx="662730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재고수량</a:t>
            </a:r>
            <a:endParaRPr lang="en-US" altLang="ko-KR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2C06053-5BC2-45AF-AAC3-7262FAB2D752}"/>
              </a:ext>
            </a:extLst>
          </p:cNvPr>
          <p:cNvSpPr/>
          <p:nvPr/>
        </p:nvSpPr>
        <p:spPr>
          <a:xfrm>
            <a:off x="9847285" y="2298893"/>
            <a:ext cx="981510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판매시작일</a:t>
            </a:r>
            <a:endParaRPr lang="en-US" altLang="ko-KR" sz="1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91A4E9F-DCC1-43F6-956D-062D979C9E5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924712" y="1555614"/>
            <a:ext cx="320272" cy="6758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F70C29B-77F2-4857-B7CD-E46667CC7393}"/>
              </a:ext>
            </a:extLst>
          </p:cNvPr>
          <p:cNvCxnSpPr>
            <a:cxnSpLocks/>
            <a:stCxn id="33" idx="4"/>
            <a:endCxn id="4" idx="0"/>
          </p:cNvCxnSpPr>
          <p:nvPr/>
        </p:nvCxnSpPr>
        <p:spPr>
          <a:xfrm flipH="1">
            <a:off x="8244984" y="1555614"/>
            <a:ext cx="550877" cy="6758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F5C1E4D-90E0-48E8-9F92-5E7F4FA89B87}"/>
              </a:ext>
            </a:extLst>
          </p:cNvPr>
          <p:cNvCxnSpPr>
            <a:cxnSpLocks/>
            <a:stCxn id="34" idx="3"/>
            <a:endCxn id="4" idx="3"/>
          </p:cNvCxnSpPr>
          <p:nvPr/>
        </p:nvCxnSpPr>
        <p:spPr>
          <a:xfrm flipH="1">
            <a:off x="8735739" y="1890084"/>
            <a:ext cx="901001" cy="4965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19F454-AF36-4D7E-85AE-C2332022979E}"/>
              </a:ext>
            </a:extLst>
          </p:cNvPr>
          <p:cNvCxnSpPr>
            <a:cxnSpLocks/>
            <a:stCxn id="35" idx="2"/>
            <a:endCxn id="4" idx="3"/>
          </p:cNvCxnSpPr>
          <p:nvPr/>
        </p:nvCxnSpPr>
        <p:spPr>
          <a:xfrm flipH="1" flipV="1">
            <a:off x="8735739" y="2386669"/>
            <a:ext cx="1111546" cy="716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646367E-F2E9-4075-8BA9-30D084B3140A}"/>
              </a:ext>
            </a:extLst>
          </p:cNvPr>
          <p:cNvSpPr/>
          <p:nvPr/>
        </p:nvSpPr>
        <p:spPr>
          <a:xfrm>
            <a:off x="5841438" y="4626528"/>
            <a:ext cx="662730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상품코드</a:t>
            </a:r>
            <a:endParaRPr lang="en-US" altLang="ko-KR" sz="1000" u="sng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144D7BC-D4E3-4E95-81CD-F0C869CA3493}"/>
              </a:ext>
            </a:extLst>
          </p:cNvPr>
          <p:cNvSpPr/>
          <p:nvPr/>
        </p:nvSpPr>
        <p:spPr>
          <a:xfrm>
            <a:off x="4960690" y="4626528"/>
            <a:ext cx="727144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u="sng" dirty="0"/>
              <a:t>ID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8E81889-67EF-4DA3-B927-613A3BB6BB63}"/>
              </a:ext>
            </a:extLst>
          </p:cNvPr>
          <p:cNvCxnSpPr>
            <a:cxnSpLocks/>
            <a:stCxn id="5" idx="2"/>
            <a:endCxn id="50" idx="0"/>
          </p:cNvCxnSpPr>
          <p:nvPr/>
        </p:nvCxnSpPr>
        <p:spPr>
          <a:xfrm flipH="1">
            <a:off x="5324262" y="3976382"/>
            <a:ext cx="713015" cy="6501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0A6E636-B1C1-4408-A178-BEB9050C51AE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>
            <a:off x="6037277" y="3976382"/>
            <a:ext cx="135526" cy="6501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61BFCF3-AD5F-4B5D-9644-07F5BA8AA0DF}"/>
              </a:ext>
            </a:extLst>
          </p:cNvPr>
          <p:cNvSpPr/>
          <p:nvPr/>
        </p:nvSpPr>
        <p:spPr>
          <a:xfrm>
            <a:off x="6657772" y="4626528"/>
            <a:ext cx="662730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주문일자</a:t>
            </a:r>
            <a:endParaRPr lang="en-US" altLang="ko-KR" sz="1000" u="sng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422D496-1857-490A-952D-3D0BF60F9953}"/>
              </a:ext>
            </a:extLst>
          </p:cNvPr>
          <p:cNvSpPr/>
          <p:nvPr/>
        </p:nvSpPr>
        <p:spPr>
          <a:xfrm>
            <a:off x="7196066" y="4074252"/>
            <a:ext cx="662730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주문수량</a:t>
            </a:r>
            <a:endParaRPr lang="en-US" altLang="ko-KR" sz="1000" u="sng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0BBF996-4D6D-4E1F-B28A-35EA9B00DCF1}"/>
              </a:ext>
            </a:extLst>
          </p:cNvPr>
          <p:cNvCxnSpPr>
            <a:cxnSpLocks/>
            <a:stCxn id="5" idx="2"/>
            <a:endCxn id="57" idx="0"/>
          </p:cNvCxnSpPr>
          <p:nvPr/>
        </p:nvCxnSpPr>
        <p:spPr>
          <a:xfrm>
            <a:off x="6037277" y="3976382"/>
            <a:ext cx="951860" cy="6501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298991D-BAB5-4362-8759-DF2A26A9909D}"/>
              </a:ext>
            </a:extLst>
          </p:cNvPr>
          <p:cNvCxnSpPr>
            <a:cxnSpLocks/>
            <a:stCxn id="5" idx="3"/>
            <a:endCxn id="59" idx="2"/>
          </p:cNvCxnSpPr>
          <p:nvPr/>
        </p:nvCxnSpPr>
        <p:spPr>
          <a:xfrm>
            <a:off x="6528032" y="3821186"/>
            <a:ext cx="668034" cy="4124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19BA91C-EB61-405A-9B48-EEE1516A47F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4240789" y="2515454"/>
            <a:ext cx="1362902" cy="12485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16A6ACF-4F53-49AB-9240-0C90F774FF66}"/>
              </a:ext>
            </a:extLst>
          </p:cNvPr>
          <p:cNvCxnSpPr/>
          <p:nvPr/>
        </p:nvCxnSpPr>
        <p:spPr>
          <a:xfrm>
            <a:off x="4183407" y="2617675"/>
            <a:ext cx="241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5206058-F368-44A7-8612-909202FC65DC}"/>
              </a:ext>
            </a:extLst>
          </p:cNvPr>
          <p:cNvCxnSpPr>
            <a:cxnSpLocks/>
          </p:cNvCxnSpPr>
          <p:nvPr/>
        </p:nvCxnSpPr>
        <p:spPr>
          <a:xfrm flipV="1">
            <a:off x="5324262" y="3665990"/>
            <a:ext cx="222259" cy="15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8121B33-1670-4427-84E0-A3CAB013F1C6}"/>
              </a:ext>
            </a:extLst>
          </p:cNvPr>
          <p:cNvCxnSpPr>
            <a:cxnSpLocks/>
          </p:cNvCxnSpPr>
          <p:nvPr/>
        </p:nvCxnSpPr>
        <p:spPr>
          <a:xfrm>
            <a:off x="5374547" y="3847227"/>
            <a:ext cx="171974" cy="12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57BC80B7-90BF-4DD3-94D5-9714440B2D67}"/>
              </a:ext>
            </a:extLst>
          </p:cNvPr>
          <p:cNvSpPr/>
          <p:nvPr/>
        </p:nvSpPr>
        <p:spPr>
          <a:xfrm>
            <a:off x="5132640" y="3725356"/>
            <a:ext cx="222259" cy="17342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9C53EBF-5253-4DFC-8D33-0367BE163515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6037278" y="2386668"/>
            <a:ext cx="1716951" cy="12793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6E0F264-ADD5-4F0E-8C27-8981F23A9012}"/>
              </a:ext>
            </a:extLst>
          </p:cNvPr>
          <p:cNvCxnSpPr>
            <a:cxnSpLocks/>
          </p:cNvCxnSpPr>
          <p:nvPr/>
        </p:nvCxnSpPr>
        <p:spPr>
          <a:xfrm>
            <a:off x="7637886" y="2300990"/>
            <a:ext cx="0" cy="24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0CE98AC9-A3B2-4032-B1FC-EC3CE755E11B}"/>
              </a:ext>
            </a:extLst>
          </p:cNvPr>
          <p:cNvSpPr/>
          <p:nvPr/>
        </p:nvSpPr>
        <p:spPr>
          <a:xfrm>
            <a:off x="5950544" y="3260494"/>
            <a:ext cx="222259" cy="17342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931A7F3-63E6-4F1E-BBF9-0CD724B06867}"/>
              </a:ext>
            </a:extLst>
          </p:cNvPr>
          <p:cNvCxnSpPr>
            <a:cxnSpLocks/>
            <a:stCxn id="85" idx="4"/>
          </p:cNvCxnSpPr>
          <p:nvPr/>
        </p:nvCxnSpPr>
        <p:spPr>
          <a:xfrm flipH="1">
            <a:off x="5947458" y="3433922"/>
            <a:ext cx="114216" cy="23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1F9B3A5-4B88-464A-8C40-736033A37B9F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6061674" y="3433922"/>
            <a:ext cx="111129" cy="19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718459" y="550507"/>
            <a:ext cx="2494523" cy="419877"/>
          </a:xfrm>
          <a:prstGeom prst="bracketPair">
            <a:avLst>
              <a:gd name="adj" fmla="val 7092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ERD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– Logical(First)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608585-BF3A-481B-88CB-B00A5684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47" y="1052784"/>
            <a:ext cx="90392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1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718459" y="550507"/>
            <a:ext cx="2494523" cy="419877"/>
          </a:xfrm>
          <a:prstGeom prst="bracketPair">
            <a:avLst>
              <a:gd name="adj" fmla="val 7092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ERD – Physical(Last)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951BE6-1A56-4788-900C-46E4B7A7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75" y="1063690"/>
            <a:ext cx="9966649" cy="524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1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718460" y="550507"/>
            <a:ext cx="2335134" cy="419877"/>
          </a:xfrm>
          <a:prstGeom prst="bracketPair">
            <a:avLst>
              <a:gd name="adj" fmla="val 7092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테이블정의서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F5886E-90E7-401E-9517-93D972ADB932}"/>
              </a:ext>
            </a:extLst>
          </p:cNvPr>
          <p:cNvGrpSpPr/>
          <p:nvPr/>
        </p:nvGrpSpPr>
        <p:grpSpPr>
          <a:xfrm>
            <a:off x="2055027" y="1341120"/>
            <a:ext cx="8081944" cy="4235228"/>
            <a:chOff x="2055027" y="1341120"/>
            <a:chExt cx="8081944" cy="4235228"/>
          </a:xfrm>
        </p:grpSpPr>
        <p:sp>
          <p:nvSpPr>
            <p:cNvPr id="9" name="자유형: 도형 8">
              <a:hlinkClick r:id="rId2" action="ppaction://hlinkfile"/>
              <a:extLst>
                <a:ext uri="{FF2B5EF4-FFF2-40B4-BE49-F238E27FC236}">
                  <a16:creationId xmlns:a16="http://schemas.microsoft.com/office/drawing/2014/main" id="{21D33EEF-8941-4FF8-8FF7-0BF251F8C958}"/>
                </a:ext>
              </a:extLst>
            </p:cNvPr>
            <p:cNvSpPr/>
            <p:nvPr/>
          </p:nvSpPr>
          <p:spPr>
            <a:xfrm>
              <a:off x="8351337" y="1341120"/>
              <a:ext cx="1785634" cy="4235228"/>
            </a:xfrm>
            <a:custGeom>
              <a:avLst/>
              <a:gdLst>
                <a:gd name="connsiteX0" fmla="*/ 0 w 1785634"/>
                <a:gd name="connsiteY0" fmla="*/ 178563 h 3772118"/>
                <a:gd name="connsiteX1" fmla="*/ 178563 w 1785634"/>
                <a:gd name="connsiteY1" fmla="*/ 0 h 3772118"/>
                <a:gd name="connsiteX2" fmla="*/ 1607071 w 1785634"/>
                <a:gd name="connsiteY2" fmla="*/ 0 h 3772118"/>
                <a:gd name="connsiteX3" fmla="*/ 1785634 w 1785634"/>
                <a:gd name="connsiteY3" fmla="*/ 178563 h 3772118"/>
                <a:gd name="connsiteX4" fmla="*/ 1785634 w 1785634"/>
                <a:gd name="connsiteY4" fmla="*/ 3593555 h 3772118"/>
                <a:gd name="connsiteX5" fmla="*/ 1607071 w 1785634"/>
                <a:gd name="connsiteY5" fmla="*/ 3772118 h 3772118"/>
                <a:gd name="connsiteX6" fmla="*/ 178563 w 1785634"/>
                <a:gd name="connsiteY6" fmla="*/ 3772118 h 3772118"/>
                <a:gd name="connsiteX7" fmla="*/ 0 w 1785634"/>
                <a:gd name="connsiteY7" fmla="*/ 3593555 h 3772118"/>
                <a:gd name="connsiteX8" fmla="*/ 0 w 1785634"/>
                <a:gd name="connsiteY8" fmla="*/ 178563 h 37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34" h="3772118">
                  <a:moveTo>
                    <a:pt x="0" y="178563"/>
                  </a:moveTo>
                  <a:cubicBezTo>
                    <a:pt x="0" y="79945"/>
                    <a:pt x="79945" y="0"/>
                    <a:pt x="178563" y="0"/>
                  </a:cubicBezTo>
                  <a:lnTo>
                    <a:pt x="1607071" y="0"/>
                  </a:lnTo>
                  <a:cubicBezTo>
                    <a:pt x="1705689" y="0"/>
                    <a:pt x="1785634" y="79945"/>
                    <a:pt x="1785634" y="178563"/>
                  </a:cubicBezTo>
                  <a:lnTo>
                    <a:pt x="1785634" y="3593555"/>
                  </a:lnTo>
                  <a:cubicBezTo>
                    <a:pt x="1785634" y="3692173"/>
                    <a:pt x="1705689" y="3772118"/>
                    <a:pt x="1607071" y="3772118"/>
                  </a:cubicBezTo>
                  <a:lnTo>
                    <a:pt x="178563" y="3772118"/>
                  </a:lnTo>
                  <a:cubicBezTo>
                    <a:pt x="79945" y="3772118"/>
                    <a:pt x="0" y="3692173"/>
                    <a:pt x="0" y="3593555"/>
                  </a:cubicBezTo>
                  <a:lnTo>
                    <a:pt x="0" y="178563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2725827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kern="1200" dirty="0"/>
                <a:t>커뮤니티</a:t>
              </a:r>
            </a:p>
          </p:txBody>
        </p:sp>
        <p:sp>
          <p:nvSpPr>
            <p:cNvPr id="10" name="자유형: 도형 9">
              <a:hlinkClick r:id="rId2" action="ppaction://hlinkfile"/>
              <a:extLst>
                <a:ext uri="{FF2B5EF4-FFF2-40B4-BE49-F238E27FC236}">
                  <a16:creationId xmlns:a16="http://schemas.microsoft.com/office/drawing/2014/main" id="{D4BF8958-35AC-4B94-A158-831B2E823B41}"/>
                </a:ext>
              </a:extLst>
            </p:cNvPr>
            <p:cNvSpPr/>
            <p:nvPr/>
          </p:nvSpPr>
          <p:spPr>
            <a:xfrm>
              <a:off x="6268096" y="1341120"/>
              <a:ext cx="1785634" cy="4235228"/>
            </a:xfrm>
            <a:custGeom>
              <a:avLst/>
              <a:gdLst>
                <a:gd name="connsiteX0" fmla="*/ 0 w 1785634"/>
                <a:gd name="connsiteY0" fmla="*/ 178563 h 3772118"/>
                <a:gd name="connsiteX1" fmla="*/ 178563 w 1785634"/>
                <a:gd name="connsiteY1" fmla="*/ 0 h 3772118"/>
                <a:gd name="connsiteX2" fmla="*/ 1607071 w 1785634"/>
                <a:gd name="connsiteY2" fmla="*/ 0 h 3772118"/>
                <a:gd name="connsiteX3" fmla="*/ 1785634 w 1785634"/>
                <a:gd name="connsiteY3" fmla="*/ 178563 h 3772118"/>
                <a:gd name="connsiteX4" fmla="*/ 1785634 w 1785634"/>
                <a:gd name="connsiteY4" fmla="*/ 3593555 h 3772118"/>
                <a:gd name="connsiteX5" fmla="*/ 1607071 w 1785634"/>
                <a:gd name="connsiteY5" fmla="*/ 3772118 h 3772118"/>
                <a:gd name="connsiteX6" fmla="*/ 178563 w 1785634"/>
                <a:gd name="connsiteY6" fmla="*/ 3772118 h 3772118"/>
                <a:gd name="connsiteX7" fmla="*/ 0 w 1785634"/>
                <a:gd name="connsiteY7" fmla="*/ 3593555 h 3772118"/>
                <a:gd name="connsiteX8" fmla="*/ 0 w 1785634"/>
                <a:gd name="connsiteY8" fmla="*/ 178563 h 37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34" h="3772118">
                  <a:moveTo>
                    <a:pt x="0" y="178563"/>
                  </a:moveTo>
                  <a:cubicBezTo>
                    <a:pt x="0" y="79945"/>
                    <a:pt x="79945" y="0"/>
                    <a:pt x="178563" y="0"/>
                  </a:cubicBezTo>
                  <a:lnTo>
                    <a:pt x="1607071" y="0"/>
                  </a:lnTo>
                  <a:cubicBezTo>
                    <a:pt x="1705689" y="0"/>
                    <a:pt x="1785634" y="79945"/>
                    <a:pt x="1785634" y="178563"/>
                  </a:cubicBezTo>
                  <a:lnTo>
                    <a:pt x="1785634" y="3593555"/>
                  </a:lnTo>
                  <a:cubicBezTo>
                    <a:pt x="1785634" y="3692173"/>
                    <a:pt x="1705689" y="3772118"/>
                    <a:pt x="1607071" y="3772118"/>
                  </a:cubicBezTo>
                  <a:lnTo>
                    <a:pt x="178563" y="3772118"/>
                  </a:lnTo>
                  <a:cubicBezTo>
                    <a:pt x="79945" y="3772118"/>
                    <a:pt x="0" y="3692173"/>
                    <a:pt x="0" y="3593555"/>
                  </a:cubicBezTo>
                  <a:lnTo>
                    <a:pt x="0" y="178563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2725827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kern="1200" dirty="0"/>
                <a:t>주문</a:t>
              </a:r>
            </a:p>
          </p:txBody>
        </p:sp>
        <p:sp>
          <p:nvSpPr>
            <p:cNvPr id="13" name="자유형: 도형 12">
              <a:hlinkClick r:id="rId2" action="ppaction://hlinkfile"/>
              <a:extLst>
                <a:ext uri="{FF2B5EF4-FFF2-40B4-BE49-F238E27FC236}">
                  <a16:creationId xmlns:a16="http://schemas.microsoft.com/office/drawing/2014/main" id="{D4237571-5A55-42AD-B6D1-6678498F8174}"/>
                </a:ext>
              </a:extLst>
            </p:cNvPr>
            <p:cNvSpPr/>
            <p:nvPr/>
          </p:nvSpPr>
          <p:spPr>
            <a:xfrm>
              <a:off x="4184855" y="1341120"/>
              <a:ext cx="1785634" cy="4235228"/>
            </a:xfrm>
            <a:custGeom>
              <a:avLst/>
              <a:gdLst>
                <a:gd name="connsiteX0" fmla="*/ 0 w 1785634"/>
                <a:gd name="connsiteY0" fmla="*/ 178563 h 3772118"/>
                <a:gd name="connsiteX1" fmla="*/ 178563 w 1785634"/>
                <a:gd name="connsiteY1" fmla="*/ 0 h 3772118"/>
                <a:gd name="connsiteX2" fmla="*/ 1607071 w 1785634"/>
                <a:gd name="connsiteY2" fmla="*/ 0 h 3772118"/>
                <a:gd name="connsiteX3" fmla="*/ 1785634 w 1785634"/>
                <a:gd name="connsiteY3" fmla="*/ 178563 h 3772118"/>
                <a:gd name="connsiteX4" fmla="*/ 1785634 w 1785634"/>
                <a:gd name="connsiteY4" fmla="*/ 3593555 h 3772118"/>
                <a:gd name="connsiteX5" fmla="*/ 1607071 w 1785634"/>
                <a:gd name="connsiteY5" fmla="*/ 3772118 h 3772118"/>
                <a:gd name="connsiteX6" fmla="*/ 178563 w 1785634"/>
                <a:gd name="connsiteY6" fmla="*/ 3772118 h 3772118"/>
                <a:gd name="connsiteX7" fmla="*/ 0 w 1785634"/>
                <a:gd name="connsiteY7" fmla="*/ 3593555 h 3772118"/>
                <a:gd name="connsiteX8" fmla="*/ 0 w 1785634"/>
                <a:gd name="connsiteY8" fmla="*/ 178563 h 37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34" h="3772118">
                  <a:moveTo>
                    <a:pt x="0" y="178563"/>
                  </a:moveTo>
                  <a:cubicBezTo>
                    <a:pt x="0" y="79945"/>
                    <a:pt x="79945" y="0"/>
                    <a:pt x="178563" y="0"/>
                  </a:cubicBezTo>
                  <a:lnTo>
                    <a:pt x="1607071" y="0"/>
                  </a:lnTo>
                  <a:cubicBezTo>
                    <a:pt x="1705689" y="0"/>
                    <a:pt x="1785634" y="79945"/>
                    <a:pt x="1785634" y="178563"/>
                  </a:cubicBezTo>
                  <a:lnTo>
                    <a:pt x="1785634" y="3593555"/>
                  </a:lnTo>
                  <a:cubicBezTo>
                    <a:pt x="1785634" y="3692173"/>
                    <a:pt x="1705689" y="3772118"/>
                    <a:pt x="1607071" y="3772118"/>
                  </a:cubicBezTo>
                  <a:lnTo>
                    <a:pt x="178563" y="3772118"/>
                  </a:lnTo>
                  <a:cubicBezTo>
                    <a:pt x="79945" y="3772118"/>
                    <a:pt x="0" y="3692173"/>
                    <a:pt x="0" y="3593555"/>
                  </a:cubicBezTo>
                  <a:lnTo>
                    <a:pt x="0" y="178563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2725827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kern="1200" dirty="0"/>
                <a:t>상품</a:t>
              </a:r>
            </a:p>
          </p:txBody>
        </p:sp>
        <p:sp>
          <p:nvSpPr>
            <p:cNvPr id="15" name="자유형: 도형 14">
              <a:hlinkClick r:id="rId2" action="ppaction://hlinkfile"/>
              <a:extLst>
                <a:ext uri="{FF2B5EF4-FFF2-40B4-BE49-F238E27FC236}">
                  <a16:creationId xmlns:a16="http://schemas.microsoft.com/office/drawing/2014/main" id="{E3D3D060-B13B-4B31-92C9-3212E022E795}"/>
                </a:ext>
              </a:extLst>
            </p:cNvPr>
            <p:cNvSpPr/>
            <p:nvPr/>
          </p:nvSpPr>
          <p:spPr>
            <a:xfrm>
              <a:off x="2055027" y="1341120"/>
              <a:ext cx="1832222" cy="4235228"/>
            </a:xfrm>
            <a:custGeom>
              <a:avLst/>
              <a:gdLst>
                <a:gd name="connsiteX0" fmla="*/ 0 w 1832222"/>
                <a:gd name="connsiteY0" fmla="*/ 183222 h 3772118"/>
                <a:gd name="connsiteX1" fmla="*/ 183222 w 1832222"/>
                <a:gd name="connsiteY1" fmla="*/ 0 h 3772118"/>
                <a:gd name="connsiteX2" fmla="*/ 1649000 w 1832222"/>
                <a:gd name="connsiteY2" fmla="*/ 0 h 3772118"/>
                <a:gd name="connsiteX3" fmla="*/ 1832222 w 1832222"/>
                <a:gd name="connsiteY3" fmla="*/ 183222 h 3772118"/>
                <a:gd name="connsiteX4" fmla="*/ 1832222 w 1832222"/>
                <a:gd name="connsiteY4" fmla="*/ 3588896 h 3772118"/>
                <a:gd name="connsiteX5" fmla="*/ 1649000 w 1832222"/>
                <a:gd name="connsiteY5" fmla="*/ 3772118 h 3772118"/>
                <a:gd name="connsiteX6" fmla="*/ 183222 w 1832222"/>
                <a:gd name="connsiteY6" fmla="*/ 3772118 h 3772118"/>
                <a:gd name="connsiteX7" fmla="*/ 0 w 1832222"/>
                <a:gd name="connsiteY7" fmla="*/ 3588896 h 3772118"/>
                <a:gd name="connsiteX8" fmla="*/ 0 w 1832222"/>
                <a:gd name="connsiteY8" fmla="*/ 183222 h 37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2222" h="3772118">
                  <a:moveTo>
                    <a:pt x="0" y="183222"/>
                  </a:moveTo>
                  <a:cubicBezTo>
                    <a:pt x="0" y="82031"/>
                    <a:pt x="82031" y="0"/>
                    <a:pt x="183222" y="0"/>
                  </a:cubicBezTo>
                  <a:lnTo>
                    <a:pt x="1649000" y="0"/>
                  </a:lnTo>
                  <a:cubicBezTo>
                    <a:pt x="1750191" y="0"/>
                    <a:pt x="1832222" y="82031"/>
                    <a:pt x="1832222" y="183222"/>
                  </a:cubicBezTo>
                  <a:lnTo>
                    <a:pt x="1832222" y="3588896"/>
                  </a:lnTo>
                  <a:cubicBezTo>
                    <a:pt x="1832222" y="3690087"/>
                    <a:pt x="1750191" y="3772118"/>
                    <a:pt x="1649000" y="3772118"/>
                  </a:cubicBezTo>
                  <a:lnTo>
                    <a:pt x="183222" y="3772118"/>
                  </a:lnTo>
                  <a:cubicBezTo>
                    <a:pt x="82031" y="3772118"/>
                    <a:pt x="0" y="3690087"/>
                    <a:pt x="0" y="3588896"/>
                  </a:cubicBezTo>
                  <a:lnTo>
                    <a:pt x="0" y="18322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2725827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고객</a:t>
              </a:r>
              <a:endParaRPr lang="ko-KR" altLang="en-US" sz="1400" kern="12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C87C6CC-A443-4E88-BFC5-A81269D6946B}"/>
                </a:ext>
              </a:extLst>
            </p:cNvPr>
            <p:cNvSpPr/>
            <p:nvPr/>
          </p:nvSpPr>
          <p:spPr>
            <a:xfrm>
              <a:off x="2217420" y="2873666"/>
              <a:ext cx="1507436" cy="585343"/>
            </a:xfrm>
            <a:custGeom>
              <a:avLst/>
              <a:gdLst>
                <a:gd name="connsiteX0" fmla="*/ 0 w 1507436"/>
                <a:gd name="connsiteY0" fmla="*/ 75372 h 753718"/>
                <a:gd name="connsiteX1" fmla="*/ 75372 w 1507436"/>
                <a:gd name="connsiteY1" fmla="*/ 0 h 753718"/>
                <a:gd name="connsiteX2" fmla="*/ 1432064 w 1507436"/>
                <a:gd name="connsiteY2" fmla="*/ 0 h 753718"/>
                <a:gd name="connsiteX3" fmla="*/ 1507436 w 1507436"/>
                <a:gd name="connsiteY3" fmla="*/ 75372 h 753718"/>
                <a:gd name="connsiteX4" fmla="*/ 1507436 w 1507436"/>
                <a:gd name="connsiteY4" fmla="*/ 678346 h 753718"/>
                <a:gd name="connsiteX5" fmla="*/ 1432064 w 1507436"/>
                <a:gd name="connsiteY5" fmla="*/ 753718 h 753718"/>
                <a:gd name="connsiteX6" fmla="*/ 75372 w 1507436"/>
                <a:gd name="connsiteY6" fmla="*/ 753718 h 753718"/>
                <a:gd name="connsiteX7" fmla="*/ 0 w 1507436"/>
                <a:gd name="connsiteY7" fmla="*/ 678346 h 753718"/>
                <a:gd name="connsiteX8" fmla="*/ 0 w 1507436"/>
                <a:gd name="connsiteY8" fmla="*/ 75372 h 75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7436" h="753718">
                  <a:moveTo>
                    <a:pt x="0" y="75372"/>
                  </a:moveTo>
                  <a:cubicBezTo>
                    <a:pt x="0" y="33745"/>
                    <a:pt x="33745" y="0"/>
                    <a:pt x="75372" y="0"/>
                  </a:cubicBezTo>
                  <a:lnTo>
                    <a:pt x="1432064" y="0"/>
                  </a:lnTo>
                  <a:cubicBezTo>
                    <a:pt x="1473691" y="0"/>
                    <a:pt x="1507436" y="33745"/>
                    <a:pt x="1507436" y="75372"/>
                  </a:cubicBezTo>
                  <a:lnTo>
                    <a:pt x="1507436" y="678346"/>
                  </a:lnTo>
                  <a:cubicBezTo>
                    <a:pt x="1507436" y="719973"/>
                    <a:pt x="1473691" y="753718"/>
                    <a:pt x="1432064" y="753718"/>
                  </a:cubicBezTo>
                  <a:lnTo>
                    <a:pt x="75372" y="753718"/>
                  </a:lnTo>
                  <a:cubicBezTo>
                    <a:pt x="33745" y="753718"/>
                    <a:pt x="0" y="719973"/>
                    <a:pt x="0" y="678346"/>
                  </a:cubicBezTo>
                  <a:lnTo>
                    <a:pt x="0" y="75372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9696" tIns="29696" rIns="29696" bIns="29696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/>
                <a:t>고객정보</a:t>
              </a: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E9A5D38-F6F1-418C-A6CD-D185D5FD339B}"/>
                </a:ext>
              </a:extLst>
            </p:cNvPr>
            <p:cNvSpPr/>
            <p:nvPr/>
          </p:nvSpPr>
          <p:spPr>
            <a:xfrm>
              <a:off x="4333657" y="2873666"/>
              <a:ext cx="1488029" cy="585343"/>
            </a:xfrm>
            <a:custGeom>
              <a:avLst/>
              <a:gdLst>
                <a:gd name="connsiteX0" fmla="*/ 0 w 1488029"/>
                <a:gd name="connsiteY0" fmla="*/ 75372 h 753718"/>
                <a:gd name="connsiteX1" fmla="*/ 75372 w 1488029"/>
                <a:gd name="connsiteY1" fmla="*/ 0 h 753718"/>
                <a:gd name="connsiteX2" fmla="*/ 1412657 w 1488029"/>
                <a:gd name="connsiteY2" fmla="*/ 0 h 753718"/>
                <a:gd name="connsiteX3" fmla="*/ 1488029 w 1488029"/>
                <a:gd name="connsiteY3" fmla="*/ 75372 h 753718"/>
                <a:gd name="connsiteX4" fmla="*/ 1488029 w 1488029"/>
                <a:gd name="connsiteY4" fmla="*/ 678346 h 753718"/>
                <a:gd name="connsiteX5" fmla="*/ 1412657 w 1488029"/>
                <a:gd name="connsiteY5" fmla="*/ 753718 h 753718"/>
                <a:gd name="connsiteX6" fmla="*/ 75372 w 1488029"/>
                <a:gd name="connsiteY6" fmla="*/ 753718 h 753718"/>
                <a:gd name="connsiteX7" fmla="*/ 0 w 1488029"/>
                <a:gd name="connsiteY7" fmla="*/ 678346 h 753718"/>
                <a:gd name="connsiteX8" fmla="*/ 0 w 1488029"/>
                <a:gd name="connsiteY8" fmla="*/ 75372 h 75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029" h="753718">
                  <a:moveTo>
                    <a:pt x="0" y="75372"/>
                  </a:moveTo>
                  <a:cubicBezTo>
                    <a:pt x="0" y="33745"/>
                    <a:pt x="33745" y="0"/>
                    <a:pt x="75372" y="0"/>
                  </a:cubicBezTo>
                  <a:lnTo>
                    <a:pt x="1412657" y="0"/>
                  </a:lnTo>
                  <a:cubicBezTo>
                    <a:pt x="1454284" y="0"/>
                    <a:pt x="1488029" y="33745"/>
                    <a:pt x="1488029" y="75372"/>
                  </a:cubicBezTo>
                  <a:lnTo>
                    <a:pt x="1488029" y="678346"/>
                  </a:lnTo>
                  <a:cubicBezTo>
                    <a:pt x="1488029" y="719973"/>
                    <a:pt x="1454284" y="753718"/>
                    <a:pt x="1412657" y="753718"/>
                  </a:cubicBezTo>
                  <a:lnTo>
                    <a:pt x="75372" y="753718"/>
                  </a:lnTo>
                  <a:cubicBezTo>
                    <a:pt x="33745" y="753718"/>
                    <a:pt x="0" y="719973"/>
                    <a:pt x="0" y="678346"/>
                  </a:cubicBezTo>
                  <a:lnTo>
                    <a:pt x="0" y="75372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9696" tIns="29696" rIns="29696" bIns="29696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/>
                <a:t>상품정보</a:t>
              </a: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F23AAE5-E770-4257-A284-6FDB167CB0CC}"/>
                </a:ext>
              </a:extLst>
            </p:cNvPr>
            <p:cNvSpPr/>
            <p:nvPr/>
          </p:nvSpPr>
          <p:spPr>
            <a:xfrm>
              <a:off x="6417790" y="2564919"/>
              <a:ext cx="1488029" cy="585343"/>
            </a:xfrm>
            <a:custGeom>
              <a:avLst/>
              <a:gdLst>
                <a:gd name="connsiteX0" fmla="*/ 0 w 1488029"/>
                <a:gd name="connsiteY0" fmla="*/ 75372 h 753718"/>
                <a:gd name="connsiteX1" fmla="*/ 75372 w 1488029"/>
                <a:gd name="connsiteY1" fmla="*/ 0 h 753718"/>
                <a:gd name="connsiteX2" fmla="*/ 1412657 w 1488029"/>
                <a:gd name="connsiteY2" fmla="*/ 0 h 753718"/>
                <a:gd name="connsiteX3" fmla="*/ 1488029 w 1488029"/>
                <a:gd name="connsiteY3" fmla="*/ 75372 h 753718"/>
                <a:gd name="connsiteX4" fmla="*/ 1488029 w 1488029"/>
                <a:gd name="connsiteY4" fmla="*/ 678346 h 753718"/>
                <a:gd name="connsiteX5" fmla="*/ 1412657 w 1488029"/>
                <a:gd name="connsiteY5" fmla="*/ 753718 h 753718"/>
                <a:gd name="connsiteX6" fmla="*/ 75372 w 1488029"/>
                <a:gd name="connsiteY6" fmla="*/ 753718 h 753718"/>
                <a:gd name="connsiteX7" fmla="*/ 0 w 1488029"/>
                <a:gd name="connsiteY7" fmla="*/ 678346 h 753718"/>
                <a:gd name="connsiteX8" fmla="*/ 0 w 1488029"/>
                <a:gd name="connsiteY8" fmla="*/ 75372 h 75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029" h="753718">
                  <a:moveTo>
                    <a:pt x="0" y="75372"/>
                  </a:moveTo>
                  <a:cubicBezTo>
                    <a:pt x="0" y="33745"/>
                    <a:pt x="33745" y="0"/>
                    <a:pt x="75372" y="0"/>
                  </a:cubicBezTo>
                  <a:lnTo>
                    <a:pt x="1412657" y="0"/>
                  </a:lnTo>
                  <a:cubicBezTo>
                    <a:pt x="1454284" y="0"/>
                    <a:pt x="1488029" y="33745"/>
                    <a:pt x="1488029" y="75372"/>
                  </a:cubicBezTo>
                  <a:lnTo>
                    <a:pt x="1488029" y="678346"/>
                  </a:lnTo>
                  <a:cubicBezTo>
                    <a:pt x="1488029" y="719973"/>
                    <a:pt x="1454284" y="753718"/>
                    <a:pt x="1412657" y="753718"/>
                  </a:cubicBezTo>
                  <a:lnTo>
                    <a:pt x="75372" y="753718"/>
                  </a:lnTo>
                  <a:cubicBezTo>
                    <a:pt x="33745" y="753718"/>
                    <a:pt x="0" y="719973"/>
                    <a:pt x="0" y="678346"/>
                  </a:cubicBezTo>
                  <a:lnTo>
                    <a:pt x="0" y="75372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9696" tIns="29696" rIns="29696" bIns="29696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/>
                <a:t>주문</a:t>
              </a: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708A0C02-9B50-4374-8522-077721F8438C}"/>
                </a:ext>
              </a:extLst>
            </p:cNvPr>
            <p:cNvSpPr/>
            <p:nvPr/>
          </p:nvSpPr>
          <p:spPr>
            <a:xfrm>
              <a:off x="6417790" y="3439725"/>
              <a:ext cx="1488029" cy="585343"/>
            </a:xfrm>
            <a:custGeom>
              <a:avLst/>
              <a:gdLst>
                <a:gd name="connsiteX0" fmla="*/ 0 w 1488029"/>
                <a:gd name="connsiteY0" fmla="*/ 75372 h 753718"/>
                <a:gd name="connsiteX1" fmla="*/ 75372 w 1488029"/>
                <a:gd name="connsiteY1" fmla="*/ 0 h 753718"/>
                <a:gd name="connsiteX2" fmla="*/ 1412657 w 1488029"/>
                <a:gd name="connsiteY2" fmla="*/ 0 h 753718"/>
                <a:gd name="connsiteX3" fmla="*/ 1488029 w 1488029"/>
                <a:gd name="connsiteY3" fmla="*/ 75372 h 753718"/>
                <a:gd name="connsiteX4" fmla="*/ 1488029 w 1488029"/>
                <a:gd name="connsiteY4" fmla="*/ 678346 h 753718"/>
                <a:gd name="connsiteX5" fmla="*/ 1412657 w 1488029"/>
                <a:gd name="connsiteY5" fmla="*/ 753718 h 753718"/>
                <a:gd name="connsiteX6" fmla="*/ 75372 w 1488029"/>
                <a:gd name="connsiteY6" fmla="*/ 753718 h 753718"/>
                <a:gd name="connsiteX7" fmla="*/ 0 w 1488029"/>
                <a:gd name="connsiteY7" fmla="*/ 678346 h 753718"/>
                <a:gd name="connsiteX8" fmla="*/ 0 w 1488029"/>
                <a:gd name="connsiteY8" fmla="*/ 75372 h 75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029" h="753718">
                  <a:moveTo>
                    <a:pt x="0" y="75372"/>
                  </a:moveTo>
                  <a:cubicBezTo>
                    <a:pt x="0" y="33745"/>
                    <a:pt x="33745" y="0"/>
                    <a:pt x="75372" y="0"/>
                  </a:cubicBezTo>
                  <a:lnTo>
                    <a:pt x="1412657" y="0"/>
                  </a:lnTo>
                  <a:cubicBezTo>
                    <a:pt x="1454284" y="0"/>
                    <a:pt x="1488029" y="33745"/>
                    <a:pt x="1488029" y="75372"/>
                  </a:cubicBezTo>
                  <a:lnTo>
                    <a:pt x="1488029" y="678346"/>
                  </a:lnTo>
                  <a:cubicBezTo>
                    <a:pt x="1488029" y="719973"/>
                    <a:pt x="1454284" y="753718"/>
                    <a:pt x="1412657" y="753718"/>
                  </a:cubicBezTo>
                  <a:lnTo>
                    <a:pt x="75372" y="753718"/>
                  </a:lnTo>
                  <a:cubicBezTo>
                    <a:pt x="33745" y="753718"/>
                    <a:pt x="0" y="719973"/>
                    <a:pt x="0" y="678346"/>
                  </a:cubicBezTo>
                  <a:lnTo>
                    <a:pt x="0" y="75372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9696" tIns="29696" rIns="29696" bIns="29696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/>
                <a:t>주문상세</a:t>
              </a: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106646CD-9FA8-431F-B58E-8281E895EC62}"/>
                </a:ext>
              </a:extLst>
            </p:cNvPr>
            <p:cNvSpPr/>
            <p:nvPr/>
          </p:nvSpPr>
          <p:spPr>
            <a:xfrm>
              <a:off x="6417790" y="4317738"/>
              <a:ext cx="1488029" cy="585343"/>
            </a:xfrm>
            <a:custGeom>
              <a:avLst/>
              <a:gdLst>
                <a:gd name="connsiteX0" fmla="*/ 0 w 1488029"/>
                <a:gd name="connsiteY0" fmla="*/ 75372 h 753718"/>
                <a:gd name="connsiteX1" fmla="*/ 75372 w 1488029"/>
                <a:gd name="connsiteY1" fmla="*/ 0 h 753718"/>
                <a:gd name="connsiteX2" fmla="*/ 1412657 w 1488029"/>
                <a:gd name="connsiteY2" fmla="*/ 0 h 753718"/>
                <a:gd name="connsiteX3" fmla="*/ 1488029 w 1488029"/>
                <a:gd name="connsiteY3" fmla="*/ 75372 h 753718"/>
                <a:gd name="connsiteX4" fmla="*/ 1488029 w 1488029"/>
                <a:gd name="connsiteY4" fmla="*/ 678346 h 753718"/>
                <a:gd name="connsiteX5" fmla="*/ 1412657 w 1488029"/>
                <a:gd name="connsiteY5" fmla="*/ 753718 h 753718"/>
                <a:gd name="connsiteX6" fmla="*/ 75372 w 1488029"/>
                <a:gd name="connsiteY6" fmla="*/ 753718 h 753718"/>
                <a:gd name="connsiteX7" fmla="*/ 0 w 1488029"/>
                <a:gd name="connsiteY7" fmla="*/ 678346 h 753718"/>
                <a:gd name="connsiteX8" fmla="*/ 0 w 1488029"/>
                <a:gd name="connsiteY8" fmla="*/ 75372 h 75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029" h="753718">
                  <a:moveTo>
                    <a:pt x="0" y="75372"/>
                  </a:moveTo>
                  <a:cubicBezTo>
                    <a:pt x="0" y="33745"/>
                    <a:pt x="33745" y="0"/>
                    <a:pt x="75372" y="0"/>
                  </a:cubicBezTo>
                  <a:lnTo>
                    <a:pt x="1412657" y="0"/>
                  </a:lnTo>
                  <a:cubicBezTo>
                    <a:pt x="1454284" y="0"/>
                    <a:pt x="1488029" y="33745"/>
                    <a:pt x="1488029" y="75372"/>
                  </a:cubicBezTo>
                  <a:lnTo>
                    <a:pt x="1488029" y="678346"/>
                  </a:lnTo>
                  <a:cubicBezTo>
                    <a:pt x="1488029" y="719973"/>
                    <a:pt x="1454284" y="753718"/>
                    <a:pt x="1412657" y="753718"/>
                  </a:cubicBezTo>
                  <a:lnTo>
                    <a:pt x="75372" y="753718"/>
                  </a:lnTo>
                  <a:cubicBezTo>
                    <a:pt x="33745" y="753718"/>
                    <a:pt x="0" y="719973"/>
                    <a:pt x="0" y="678346"/>
                  </a:cubicBezTo>
                  <a:lnTo>
                    <a:pt x="0" y="75372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9696" tIns="29696" rIns="29696" bIns="29696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/>
                <a:t>카트</a:t>
              </a: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CFD4105-E144-495E-82D7-82F9C008C99A}"/>
                </a:ext>
              </a:extLst>
            </p:cNvPr>
            <p:cNvSpPr/>
            <p:nvPr/>
          </p:nvSpPr>
          <p:spPr>
            <a:xfrm>
              <a:off x="8490436" y="3439725"/>
              <a:ext cx="1507436" cy="585343"/>
            </a:xfrm>
            <a:custGeom>
              <a:avLst/>
              <a:gdLst>
                <a:gd name="connsiteX0" fmla="*/ 0 w 1507436"/>
                <a:gd name="connsiteY0" fmla="*/ 75372 h 753718"/>
                <a:gd name="connsiteX1" fmla="*/ 75372 w 1507436"/>
                <a:gd name="connsiteY1" fmla="*/ 0 h 753718"/>
                <a:gd name="connsiteX2" fmla="*/ 1432064 w 1507436"/>
                <a:gd name="connsiteY2" fmla="*/ 0 h 753718"/>
                <a:gd name="connsiteX3" fmla="*/ 1507436 w 1507436"/>
                <a:gd name="connsiteY3" fmla="*/ 75372 h 753718"/>
                <a:gd name="connsiteX4" fmla="*/ 1507436 w 1507436"/>
                <a:gd name="connsiteY4" fmla="*/ 678346 h 753718"/>
                <a:gd name="connsiteX5" fmla="*/ 1432064 w 1507436"/>
                <a:gd name="connsiteY5" fmla="*/ 753718 h 753718"/>
                <a:gd name="connsiteX6" fmla="*/ 75372 w 1507436"/>
                <a:gd name="connsiteY6" fmla="*/ 753718 h 753718"/>
                <a:gd name="connsiteX7" fmla="*/ 0 w 1507436"/>
                <a:gd name="connsiteY7" fmla="*/ 678346 h 753718"/>
                <a:gd name="connsiteX8" fmla="*/ 0 w 1507436"/>
                <a:gd name="connsiteY8" fmla="*/ 75372 h 75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7436" h="753718">
                  <a:moveTo>
                    <a:pt x="0" y="75372"/>
                  </a:moveTo>
                  <a:cubicBezTo>
                    <a:pt x="0" y="33745"/>
                    <a:pt x="33745" y="0"/>
                    <a:pt x="75372" y="0"/>
                  </a:cubicBezTo>
                  <a:lnTo>
                    <a:pt x="1432064" y="0"/>
                  </a:lnTo>
                  <a:cubicBezTo>
                    <a:pt x="1473691" y="0"/>
                    <a:pt x="1507436" y="33745"/>
                    <a:pt x="1507436" y="75372"/>
                  </a:cubicBezTo>
                  <a:lnTo>
                    <a:pt x="1507436" y="678346"/>
                  </a:lnTo>
                  <a:cubicBezTo>
                    <a:pt x="1507436" y="719973"/>
                    <a:pt x="1473691" y="753718"/>
                    <a:pt x="1432064" y="753718"/>
                  </a:cubicBezTo>
                  <a:lnTo>
                    <a:pt x="75372" y="753718"/>
                  </a:lnTo>
                  <a:cubicBezTo>
                    <a:pt x="33745" y="753718"/>
                    <a:pt x="0" y="719973"/>
                    <a:pt x="0" y="678346"/>
                  </a:cubicBezTo>
                  <a:lnTo>
                    <a:pt x="0" y="75372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9696" tIns="29696" rIns="29696" bIns="29696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/>
                <a:t>게시판</a:t>
              </a: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A47AACE7-22D4-4A23-98D8-8D281B02278A}"/>
                </a:ext>
              </a:extLst>
            </p:cNvPr>
            <p:cNvSpPr/>
            <p:nvPr/>
          </p:nvSpPr>
          <p:spPr>
            <a:xfrm>
              <a:off x="2236827" y="3762085"/>
              <a:ext cx="1488029" cy="585343"/>
            </a:xfrm>
            <a:custGeom>
              <a:avLst/>
              <a:gdLst>
                <a:gd name="connsiteX0" fmla="*/ 0 w 1488029"/>
                <a:gd name="connsiteY0" fmla="*/ 75372 h 753718"/>
                <a:gd name="connsiteX1" fmla="*/ 75372 w 1488029"/>
                <a:gd name="connsiteY1" fmla="*/ 0 h 753718"/>
                <a:gd name="connsiteX2" fmla="*/ 1412657 w 1488029"/>
                <a:gd name="connsiteY2" fmla="*/ 0 h 753718"/>
                <a:gd name="connsiteX3" fmla="*/ 1488029 w 1488029"/>
                <a:gd name="connsiteY3" fmla="*/ 75372 h 753718"/>
                <a:gd name="connsiteX4" fmla="*/ 1488029 w 1488029"/>
                <a:gd name="connsiteY4" fmla="*/ 678346 h 753718"/>
                <a:gd name="connsiteX5" fmla="*/ 1412657 w 1488029"/>
                <a:gd name="connsiteY5" fmla="*/ 753718 h 753718"/>
                <a:gd name="connsiteX6" fmla="*/ 75372 w 1488029"/>
                <a:gd name="connsiteY6" fmla="*/ 753718 h 753718"/>
                <a:gd name="connsiteX7" fmla="*/ 0 w 1488029"/>
                <a:gd name="connsiteY7" fmla="*/ 678346 h 753718"/>
                <a:gd name="connsiteX8" fmla="*/ 0 w 1488029"/>
                <a:gd name="connsiteY8" fmla="*/ 75372 h 75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029" h="753718">
                  <a:moveTo>
                    <a:pt x="0" y="75372"/>
                  </a:moveTo>
                  <a:cubicBezTo>
                    <a:pt x="0" y="33745"/>
                    <a:pt x="33745" y="0"/>
                    <a:pt x="75372" y="0"/>
                  </a:cubicBezTo>
                  <a:lnTo>
                    <a:pt x="1412657" y="0"/>
                  </a:lnTo>
                  <a:cubicBezTo>
                    <a:pt x="1454284" y="0"/>
                    <a:pt x="1488029" y="33745"/>
                    <a:pt x="1488029" y="75372"/>
                  </a:cubicBezTo>
                  <a:lnTo>
                    <a:pt x="1488029" y="678346"/>
                  </a:lnTo>
                  <a:cubicBezTo>
                    <a:pt x="1488029" y="719973"/>
                    <a:pt x="1454284" y="753718"/>
                    <a:pt x="1412657" y="753718"/>
                  </a:cubicBezTo>
                  <a:lnTo>
                    <a:pt x="75372" y="753718"/>
                  </a:lnTo>
                  <a:cubicBezTo>
                    <a:pt x="33745" y="753718"/>
                    <a:pt x="0" y="719973"/>
                    <a:pt x="0" y="678346"/>
                  </a:cubicBezTo>
                  <a:lnTo>
                    <a:pt x="0" y="75372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9696" tIns="29696" rIns="29696" bIns="29696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/>
                <a:t>배송지정보</a:t>
              </a: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29B6B41-4633-43E1-A31A-E380B5192555}"/>
                </a:ext>
              </a:extLst>
            </p:cNvPr>
            <p:cNvSpPr/>
            <p:nvPr/>
          </p:nvSpPr>
          <p:spPr>
            <a:xfrm>
              <a:off x="4340035" y="3762085"/>
              <a:ext cx="1488029" cy="585343"/>
            </a:xfrm>
            <a:custGeom>
              <a:avLst/>
              <a:gdLst>
                <a:gd name="connsiteX0" fmla="*/ 0 w 1488029"/>
                <a:gd name="connsiteY0" fmla="*/ 75372 h 753718"/>
                <a:gd name="connsiteX1" fmla="*/ 75372 w 1488029"/>
                <a:gd name="connsiteY1" fmla="*/ 0 h 753718"/>
                <a:gd name="connsiteX2" fmla="*/ 1412657 w 1488029"/>
                <a:gd name="connsiteY2" fmla="*/ 0 h 753718"/>
                <a:gd name="connsiteX3" fmla="*/ 1488029 w 1488029"/>
                <a:gd name="connsiteY3" fmla="*/ 75372 h 753718"/>
                <a:gd name="connsiteX4" fmla="*/ 1488029 w 1488029"/>
                <a:gd name="connsiteY4" fmla="*/ 678346 h 753718"/>
                <a:gd name="connsiteX5" fmla="*/ 1412657 w 1488029"/>
                <a:gd name="connsiteY5" fmla="*/ 753718 h 753718"/>
                <a:gd name="connsiteX6" fmla="*/ 75372 w 1488029"/>
                <a:gd name="connsiteY6" fmla="*/ 753718 h 753718"/>
                <a:gd name="connsiteX7" fmla="*/ 0 w 1488029"/>
                <a:gd name="connsiteY7" fmla="*/ 678346 h 753718"/>
                <a:gd name="connsiteX8" fmla="*/ 0 w 1488029"/>
                <a:gd name="connsiteY8" fmla="*/ 75372 h 75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029" h="753718">
                  <a:moveTo>
                    <a:pt x="0" y="75372"/>
                  </a:moveTo>
                  <a:cubicBezTo>
                    <a:pt x="0" y="33745"/>
                    <a:pt x="33745" y="0"/>
                    <a:pt x="75372" y="0"/>
                  </a:cubicBezTo>
                  <a:lnTo>
                    <a:pt x="1412657" y="0"/>
                  </a:lnTo>
                  <a:cubicBezTo>
                    <a:pt x="1454284" y="0"/>
                    <a:pt x="1488029" y="33745"/>
                    <a:pt x="1488029" y="75372"/>
                  </a:cubicBezTo>
                  <a:lnTo>
                    <a:pt x="1488029" y="678346"/>
                  </a:lnTo>
                  <a:cubicBezTo>
                    <a:pt x="1488029" y="719973"/>
                    <a:pt x="1454284" y="753718"/>
                    <a:pt x="1412657" y="753718"/>
                  </a:cubicBezTo>
                  <a:lnTo>
                    <a:pt x="75372" y="753718"/>
                  </a:lnTo>
                  <a:cubicBezTo>
                    <a:pt x="33745" y="753718"/>
                    <a:pt x="0" y="719973"/>
                    <a:pt x="0" y="678346"/>
                  </a:cubicBezTo>
                  <a:lnTo>
                    <a:pt x="0" y="75372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9696" tIns="29696" rIns="29696" bIns="29696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 err="1"/>
                <a:t>상품</a:t>
              </a:r>
              <a:r>
                <a:rPr lang="ko-KR" altLang="en-US" sz="1200" dirty="0" err="1"/>
                <a:t>이미지</a:t>
              </a:r>
              <a:endParaRPr lang="ko-KR" alt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800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574</Words>
  <Application>Microsoft Office PowerPoint</Application>
  <PresentationFormat>와이드스크린</PresentationFormat>
  <Paragraphs>176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user004</cp:lastModifiedBy>
  <cp:revision>58</cp:revision>
  <dcterms:created xsi:type="dcterms:W3CDTF">2020-02-09T01:45:21Z</dcterms:created>
  <dcterms:modified xsi:type="dcterms:W3CDTF">2020-02-10T09:17:55Z</dcterms:modified>
</cp:coreProperties>
</file>