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0" r:id="rId5"/>
    <p:sldId id="261" r:id="rId6"/>
    <p:sldId id="265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A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5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21E5-F4DF-4925-AF59-F0DAE11AB1CE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AE2C5-45DA-42E2-B0CA-06B2799A3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7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403B-DC08-4687-8B5B-DD51C363E28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1FC1-6F8C-429D-8E6C-8FE6B93B1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5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403B-DC08-4687-8B5B-DD51C363E28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1FC1-6F8C-429D-8E6C-8FE6B93B1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9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403B-DC08-4687-8B5B-DD51C363E28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1FC1-6F8C-429D-8E6C-8FE6B93B1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7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403B-DC08-4687-8B5B-DD51C363E28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1FC1-6F8C-429D-8E6C-8FE6B93B1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40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403B-DC08-4687-8B5B-DD51C363E28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1FC1-6F8C-429D-8E6C-8FE6B93B1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6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403B-DC08-4687-8B5B-DD51C363E28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1FC1-6F8C-429D-8E6C-8FE6B93B1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74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403B-DC08-4687-8B5B-DD51C363E28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1FC1-6F8C-429D-8E6C-8FE6B93B1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3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403B-DC08-4687-8B5B-DD51C363E28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1FC1-6F8C-429D-8E6C-8FE6B93B1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7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403B-DC08-4687-8B5B-DD51C363E28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1FC1-6F8C-429D-8E6C-8FE6B93B1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5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403B-DC08-4687-8B5B-DD51C363E28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1FC1-6F8C-429D-8E6C-8FE6B93B1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26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403B-DC08-4687-8B5B-DD51C363E28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1FC1-6F8C-429D-8E6C-8FE6B93B1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65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1403B-DC08-4687-8B5B-DD51C363E28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1FC1-6F8C-429D-8E6C-8FE6B93B1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0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597574"/>
            <a:ext cx="9144000" cy="998583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 인 호 텔 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524000" y="3181350"/>
            <a:ext cx="9144000" cy="3235945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조장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서동찬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조원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장우석 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라세진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이록근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정우희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오경화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015" y="309489"/>
            <a:ext cx="28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프로젝트</a:t>
            </a:r>
          </a:p>
        </p:txBody>
      </p:sp>
    </p:spTree>
    <p:extLst>
      <p:ext uri="{BB962C8B-B14F-4D97-AF65-F5344CB8AC3E}">
        <p14:creationId xmlns:p14="http://schemas.microsoft.com/office/powerpoint/2010/main" val="293139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75385" y="900333"/>
            <a:ext cx="1674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601" y="2951635"/>
            <a:ext cx="203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598" y="2951634"/>
            <a:ext cx="213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 구조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77575" y="2951633"/>
            <a:ext cx="1448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20775" y="2890078"/>
            <a:ext cx="1842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 Q &amp; A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81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002" y="326931"/>
            <a:ext cx="4090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1804" y="2000202"/>
            <a:ext cx="3260192" cy="3803909"/>
            <a:chOff x="521804" y="2000202"/>
            <a:chExt cx="3260192" cy="3803909"/>
          </a:xfrm>
        </p:grpSpPr>
        <p:sp>
          <p:nvSpPr>
            <p:cNvPr id="3" name="TextBox 2"/>
            <p:cNvSpPr txBox="1"/>
            <p:nvPr/>
          </p:nvSpPr>
          <p:spPr>
            <a:xfrm>
              <a:off x="1022966" y="2000202"/>
              <a:ext cx="22578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회원관리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장우석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오경화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1804" y="3280343"/>
              <a:ext cx="3260192" cy="252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회원 가입 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(ID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유효성 체크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 · ID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찾기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  </a:t>
              </a:r>
            </a:p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로그인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		 </a:t>
              </a:r>
            </a:p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비밀번호 찾기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정보 수정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임시 비밀번호 지정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회원 탈퇴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	 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118413" y="2000202"/>
            <a:ext cx="2148843" cy="3526910"/>
            <a:chOff x="4817291" y="2000202"/>
            <a:chExt cx="2148843" cy="3526910"/>
          </a:xfrm>
        </p:grpSpPr>
        <p:sp>
          <p:nvSpPr>
            <p:cNvPr id="4" name="TextBox 3"/>
            <p:cNvSpPr txBox="1"/>
            <p:nvPr/>
          </p:nvSpPr>
          <p:spPr>
            <a:xfrm>
              <a:off x="4941262" y="2000202"/>
              <a:ext cx="1900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예약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이록근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정우희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17291" y="3280343"/>
              <a:ext cx="214884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예약 날짜 선택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예약 객실 선택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결제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예약 조회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예약 취소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  <a:r>
                <a:rPr lang="ko-KR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전체 예약조회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		 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603673" y="2000202"/>
            <a:ext cx="3651479" cy="3526910"/>
            <a:chOff x="8603673" y="2000202"/>
            <a:chExt cx="3651479" cy="3526910"/>
          </a:xfrm>
        </p:grpSpPr>
        <p:sp>
          <p:nvSpPr>
            <p:cNvPr id="5" name="TextBox 4"/>
            <p:cNvSpPr txBox="1"/>
            <p:nvPr/>
          </p:nvSpPr>
          <p:spPr>
            <a:xfrm>
              <a:off x="9467532" y="2000202"/>
              <a:ext cx="19237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게시판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라세진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서동찬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03673" y="3280343"/>
              <a:ext cx="365147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게시판 글 작성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게시판 좋아요 기능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</a:t>
              </a:r>
            </a:p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게시판 글 수정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게시판 </a:t>
              </a:r>
              <a:r>
                <a:rPr lang="ko-KR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댓글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기능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게시판 글 삭제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게시판 글 검색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게시판 글 리스트 분류 별 출력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91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002" y="326931"/>
            <a:ext cx="4090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</a:t>
            </a:r>
            <a:r>
              <a:rPr lang="ko-KR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 구조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037" y="3806700"/>
            <a:ext cx="1980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Account</a:t>
            </a:r>
          </a:p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Accountdao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AccountManger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4344" y="4924517"/>
            <a:ext cx="125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292835" y="2971910"/>
            <a:ext cx="1667349" cy="523220"/>
            <a:chOff x="1023812" y="2700135"/>
            <a:chExt cx="1667349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1391152" y="2700135"/>
              <a:ext cx="1300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Account</a:t>
              </a: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812" y="2718800"/>
              <a:ext cx="485891" cy="48589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3441628" y="2953246"/>
            <a:ext cx="1362549" cy="523220"/>
            <a:chOff x="3139193" y="2676506"/>
            <a:chExt cx="1362549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3201733" y="2676506"/>
              <a:ext cx="1300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board</a:t>
              </a: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9193" y="2695171"/>
              <a:ext cx="485891" cy="485891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5420964" y="2962578"/>
            <a:ext cx="1381599" cy="523220"/>
            <a:chOff x="4911675" y="2685838"/>
            <a:chExt cx="1381599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5164715" y="2685838"/>
              <a:ext cx="1128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dialog</a:t>
              </a: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1675" y="2704503"/>
              <a:ext cx="485891" cy="485891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7450620" y="2957719"/>
            <a:ext cx="1305399" cy="523606"/>
            <a:chOff x="6855607" y="2685452"/>
            <a:chExt cx="1305399" cy="523606"/>
          </a:xfrm>
        </p:grpSpPr>
        <p:sp>
          <p:nvSpPr>
            <p:cNvPr id="21" name="TextBox 20"/>
            <p:cNvSpPr txBox="1"/>
            <p:nvPr/>
          </p:nvSpPr>
          <p:spPr>
            <a:xfrm>
              <a:off x="7256130" y="2685452"/>
              <a:ext cx="904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panel</a:t>
              </a: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5607" y="2723167"/>
              <a:ext cx="485891" cy="485891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9722422" y="2967051"/>
            <a:ext cx="1572099" cy="523606"/>
            <a:chOff x="8799538" y="2694786"/>
            <a:chExt cx="1572099" cy="523606"/>
          </a:xfrm>
        </p:grpSpPr>
        <p:sp>
          <p:nvSpPr>
            <p:cNvPr id="24" name="TextBox 23"/>
            <p:cNvSpPr txBox="1"/>
            <p:nvPr/>
          </p:nvSpPr>
          <p:spPr>
            <a:xfrm>
              <a:off x="9071628" y="2694786"/>
              <a:ext cx="1300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reserve</a:t>
              </a: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9538" y="2732501"/>
              <a:ext cx="485891" cy="485891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4616451" y="1171480"/>
            <a:ext cx="2628899" cy="753327"/>
            <a:chOff x="4305300" y="1405578"/>
            <a:chExt cx="2628899" cy="753327"/>
          </a:xfrm>
        </p:grpSpPr>
        <p:sp>
          <p:nvSpPr>
            <p:cNvPr id="9" name="TextBox 8"/>
            <p:cNvSpPr txBox="1"/>
            <p:nvPr/>
          </p:nvSpPr>
          <p:spPr>
            <a:xfrm>
              <a:off x="4906754" y="1405578"/>
              <a:ext cx="2027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muinhotel</a:t>
              </a:r>
              <a:endPara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5300" y="1443292"/>
              <a:ext cx="715613" cy="715613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3132430" y="3788036"/>
            <a:ext cx="1980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BoardVO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BoardDao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BoardManger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13109" y="3788036"/>
            <a:ext cx="1980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BoradListPanel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CalPanel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LoginPanel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MainPanel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PayInfoPanel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PaymentPanel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ReservCheckPanel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ResevePanel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RoomlistPanel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316673" y="3788036"/>
            <a:ext cx="23835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Reserve</a:t>
            </a:r>
          </a:p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ReserveDao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Room</a:t>
            </a:r>
          </a:p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RoomDao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ReserveRoomManager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54543" y="3767626"/>
            <a:ext cx="1980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LoginDialog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InfoDialog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InputDialog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JoinDialog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DeleteDialog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LogoutDialog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54344" y="5115017"/>
            <a:ext cx="125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54344" y="5324567"/>
            <a:ext cx="125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0" name="꺾인 연결선 39"/>
          <p:cNvCxnSpPr/>
          <p:nvPr/>
        </p:nvCxnSpPr>
        <p:spPr>
          <a:xfrm rot="16200000" flipH="1">
            <a:off x="7735058" y="363235"/>
            <a:ext cx="1087685" cy="409454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9" idx="2"/>
            <a:endCxn id="21" idx="0"/>
          </p:cNvCxnSpPr>
          <p:nvPr/>
        </p:nvCxnSpPr>
        <p:spPr>
          <a:xfrm rot="16200000" flipH="1">
            <a:off x="6728428" y="1382565"/>
            <a:ext cx="1078353" cy="207195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9" idx="2"/>
            <a:endCxn id="18" idx="0"/>
          </p:cNvCxnSpPr>
          <p:nvPr/>
        </p:nvCxnSpPr>
        <p:spPr>
          <a:xfrm rot="16200000" flipH="1">
            <a:off x="5693350" y="2417644"/>
            <a:ext cx="1083212" cy="665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9" idx="2"/>
            <a:endCxn id="15" idx="0"/>
          </p:cNvCxnSpPr>
          <p:nvPr/>
        </p:nvCxnSpPr>
        <p:spPr>
          <a:xfrm rot="5400000">
            <a:off x="4655961" y="1377579"/>
            <a:ext cx="1073880" cy="207745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 rot="5400000">
            <a:off x="3625691" y="353273"/>
            <a:ext cx="1092544" cy="411933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94053" y="1263813"/>
            <a:ext cx="1654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StartFrame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endCxn id="39" idx="1"/>
          </p:cNvCxnSpPr>
          <p:nvPr/>
        </p:nvCxnSpPr>
        <p:spPr>
          <a:xfrm flipV="1">
            <a:off x="7313109" y="1525423"/>
            <a:ext cx="1980944" cy="6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6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002" y="326931"/>
            <a:ext cx="4090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 </a:t>
            </a:r>
            <a:r>
              <a:rPr lang="ko-KR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2621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002" y="326931"/>
            <a:ext cx="4090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 Q &amp; A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62843" y="2729133"/>
            <a:ext cx="2096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질문</a:t>
            </a:r>
          </a:p>
        </p:txBody>
      </p:sp>
    </p:spTree>
    <p:extLst>
      <p:ext uri="{BB962C8B-B14F-4D97-AF65-F5344CB8AC3E}">
        <p14:creationId xmlns:p14="http://schemas.microsoft.com/office/powerpoint/2010/main" val="101281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0480" y="2616590"/>
            <a:ext cx="5542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 사 합 </a:t>
            </a:r>
            <a:r>
              <a:rPr lang="ko-KR" alt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니</a:t>
            </a:r>
            <a:r>
              <a:rPr lang="ko-KR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326018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166</Words>
  <Application>Microsoft Office PowerPoint</Application>
  <PresentationFormat>와이드스크린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 Bold</vt:lpstr>
      <vt:lpstr>맑은 고딕</vt:lpstr>
      <vt:lpstr>Arial</vt:lpstr>
      <vt:lpstr>Office 테마</vt:lpstr>
      <vt:lpstr>무 인 호 텔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 인 호 텔</dc:title>
  <dc:creator>pc</dc:creator>
  <cp:lastModifiedBy>서동찬</cp:lastModifiedBy>
  <cp:revision>27</cp:revision>
  <dcterms:created xsi:type="dcterms:W3CDTF">2017-10-31T09:03:49Z</dcterms:created>
  <dcterms:modified xsi:type="dcterms:W3CDTF">2017-11-02T01:19:46Z</dcterms:modified>
</cp:coreProperties>
</file>