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첫번째 프로젝트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IoT 93기 1조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ko"/>
              <a:t>프로그램 소개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252700" y="2285400"/>
            <a:ext cx="4638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 sz="3000"/>
              <a:t>우리에게 필요한 프로그램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프로그램 소개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328850" y="2285400"/>
            <a:ext cx="6486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ko" sz="2400"/>
              <a:t>출결 잘 챙기고 훈련비 받아서 맛있는 밥 먹자!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프로그램 소개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84350" y="2285400"/>
            <a:ext cx="3975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출결프로그램 + 맛집게시판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조원 소개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조장 김재현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1팀(Member 업무) 박상혁, 정재관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2팀(Board 업무) 이기림, 최다빈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3팀(Attendance 업무) 김성연, 이미연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프로그램의 기능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1. 학생의 출결정보 입력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2. 자신의 출결정보 확인.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3. 게시판 기능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4. 학생관리 기능(학생 추가,삭제,수정,검색)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5. 출결관리 기능 (단위기간별 학생들의 출결현황 보기)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