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448" r:id="rId69"/>
    <p:sldMasterId id="2147484449" r:id="rId71"/>
    <p:sldMasterId id="2147484450" r:id="rId73"/>
    <p:sldMasterId id="2147484451" r:id="rId75"/>
    <p:sldMasterId id="2147484452" r:id="rId77"/>
    <p:sldMasterId id="2147484453" r:id="rId79"/>
  </p:sldMasterIdLst>
  <p:sldIdLst>
    <p:sldId id="260" r:id="rId81"/>
    <p:sldId id="256" r:id="rId82"/>
    <p:sldId id="265" r:id="rId83"/>
    <p:sldId id="266" r:id="rId84"/>
    <p:sldId id="267" r:id="rId85"/>
    <p:sldId id="269" r:id="rId86"/>
    <p:sldId id="259" r:id="rId87"/>
    <p:sldId id="258" r:id="rId88"/>
    <p:sldId id="257" r:id="rId89"/>
    <p:sldId id="268" r:id="rId90"/>
  </p:sldIdLst>
  <p:sldSz cx="9144000" cy="5143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1" userDrawn="0">
          <p15:clr>
            <a:srgbClr val="A4A3A4"/>
          </p15:clr>
        </p15:guide>
        <p15:guide id="2" pos="2874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D9ECF5"/>
    <a:srgbClr val="AEC8DF"/>
    <a:srgbClr val="ACDBD0"/>
    <a:srgbClr val="2DB497"/>
    <a:srgbClr val="0067AC"/>
    <a:srgbClr val="F8616A"/>
    <a:srgbClr val="2EB398"/>
    <a:srgbClr val="F7505A"/>
    <a:srgbClr val="83654D"/>
    <a:srgbClr val="71584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1" snapToObjects="1">
      <p:cViewPr varScale="1">
        <p:scale>
          <a:sx n="137" d="100"/>
          <a:sy n="137" d="100"/>
        </p:scale>
        <p:origin x="126" y="396"/>
      </p:cViewPr>
      <p:guideLst>
        <p:guide orient="horz" pos="1601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69" Type="http://schemas.openxmlformats.org/officeDocument/2006/relationships/slideMaster" Target="slideMasters/slideMaster1.xml"></Relationship><Relationship Id="rId70" Type="http://schemas.openxmlformats.org/officeDocument/2006/relationships/theme" Target="theme/theme1.xml"></Relationship><Relationship Id="rId71" Type="http://schemas.openxmlformats.org/officeDocument/2006/relationships/slideMaster" Target="slideMasters/slideMaster2.xml"></Relationship><Relationship Id="rId73" Type="http://schemas.openxmlformats.org/officeDocument/2006/relationships/slideMaster" Target="slideMasters/slideMaster3.xml"></Relationship><Relationship Id="rId75" Type="http://schemas.openxmlformats.org/officeDocument/2006/relationships/slideMaster" Target="slideMasters/slideMaster4.xml"></Relationship><Relationship Id="rId77" Type="http://schemas.openxmlformats.org/officeDocument/2006/relationships/slideMaster" Target="slideMasters/slideMaster5.xml"></Relationship><Relationship Id="rId79" Type="http://schemas.openxmlformats.org/officeDocument/2006/relationships/slideMaster" Target="slideMasters/slideMaster6.xml"></Relationship><Relationship Id="rId81" Type="http://schemas.openxmlformats.org/officeDocument/2006/relationships/slide" Target="slides/slide1.xml"></Relationship><Relationship Id="rId82" Type="http://schemas.openxmlformats.org/officeDocument/2006/relationships/slide" Target="slides/slide2.xml"></Relationship><Relationship Id="rId83" Type="http://schemas.openxmlformats.org/officeDocument/2006/relationships/slide" Target="slides/slide3.xml"></Relationship><Relationship Id="rId84" Type="http://schemas.openxmlformats.org/officeDocument/2006/relationships/slide" Target="slides/slide4.xml"></Relationship><Relationship Id="rId85" Type="http://schemas.openxmlformats.org/officeDocument/2006/relationships/slide" Target="slides/slide5.xml"></Relationship><Relationship Id="rId86" Type="http://schemas.openxmlformats.org/officeDocument/2006/relationships/slide" Target="slides/slide6.xml"></Relationship><Relationship Id="rId87" Type="http://schemas.openxmlformats.org/officeDocument/2006/relationships/slide" Target="slides/slide7.xml"></Relationship><Relationship Id="rId88" Type="http://schemas.openxmlformats.org/officeDocument/2006/relationships/slide" Target="slides/slide8.xml"></Relationship><Relationship Id="rId89" Type="http://schemas.openxmlformats.org/officeDocument/2006/relationships/slide" Target="slides/slide9.xml"></Relationship><Relationship Id="rId90" Type="http://schemas.openxmlformats.org/officeDocument/2006/relationships/slide" Target="slides/slide10.xml"></Relationship><Relationship Id="rId91" Type="http://schemas.openxmlformats.org/officeDocument/2006/relationships/viewProps" Target="viewProps.xml"></Relationship><Relationship Id="rId92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 txBox="1">
            <a:spLocks noGrp="1" noChangeArrowheads="1"/>
          </p:cNvSpPr>
          <p:nvPr>
            <p:ph type="pic"/>
          </p:nvPr>
        </p:nvSpPr>
        <p:spPr>
          <a:xfrm>
            <a:off x="-5080" y="-1905"/>
            <a:ext cx="7722235" cy="51396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icon to add picture</a:t>
            </a:r>
            <a:endParaRPr lang="ko-KR" altLang="en-US" sz="2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날짜 개체 틀 1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2016-10-06</a:t>
            </a:fld>
            <a:endParaRPr lang="ko-KR" altLang="en-US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바닥글 개체 틀 2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Footer</a:t>
            </a:r>
          </a:p>
        </p:txBody>
      </p:sp>
      <p:sp>
        <p:nvSpPr>
          <p:cNvPr id="3" name="슬라이드 번호 개체 틀 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Text Placeholder 8"/>
          <p:cNvSpPr txBox="1">
            <a:spLocks noGrp="1" noChangeArrowheads="1"/>
          </p:cNvSpPr>
          <p:nvPr>
            <p:ph type="ctrTitle"/>
          </p:nvPr>
        </p:nvSpPr>
        <p:spPr>
          <a:xfrm>
            <a:off x="739140" y="1809115"/>
            <a:ext cx="6545580" cy="65659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8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8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Subtitle 9"/>
          <p:cNvSpPr txBox="1">
            <a:spLocks noGrp="1" noChangeArrowheads="1"/>
          </p:cNvSpPr>
          <p:nvPr>
            <p:ph type="subTitle"/>
          </p:nvPr>
        </p:nvSpPr>
        <p:spPr>
          <a:xfrm>
            <a:off x="7762875" y="2001520"/>
            <a:ext cx="1332865" cy="15881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text style</a:t>
            </a:r>
            <a:endParaRPr lang="ko-KR" altLang="en-US" sz="11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50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3035" cy="8578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solidFill>
                  <a:schemeClr val="tx2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4400" b="0" cap="none" dirty="0" smtClean="0">
              <a:solidFill>
                <a:schemeClr val="tx2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날짜 개체 틀 3"/>
          <p:cNvSpPr txBox="1">
            <a:spLocks noGrp="1"/>
          </p:cNvSpPr>
          <p:nvPr>
            <p:ph type="dt"/>
          </p:nvPr>
        </p:nvSpPr>
        <p:spPr>
          <a:xfrm>
            <a:off x="685800" y="4686300"/>
            <a:ext cx="1905635" cy="34353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8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4686300"/>
            <a:ext cx="2896235" cy="34353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5635" cy="34353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b="0" cap="none" dirty="0" smtClean="0">
                <a:solidFill>
                  <a:schemeClr val="tx1"/>
                </a:solidFill>
                <a:latin typeface="Times" charset="0"/>
                <a:ea typeface="Times" charset="0"/>
              </a:rPr>
              <a:t>‹#›</a:t>
            </a:fld>
            <a:endParaRPr lang="ko-KR" altLang="en-US" sz="1400" b="0" cap="none" dirty="0" smtClean="0">
              <a:solidFill>
                <a:schemeClr val="tx1"/>
              </a:solidFill>
              <a:latin typeface="Times" charset="0"/>
              <a:ea typeface="Time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advClick="0"/>
    </mc:Choice>
    <mc:Fallback xmlns="">
      <p:transition spd="slow" advClick="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2"/>
          <p:cNvSpPr txBox="1">
            <a:spLocks noGrp="1"/>
          </p:cNvSpPr>
          <p:nvPr>
            <p:ph type="dt"/>
          </p:nvPr>
        </p:nvSpPr>
        <p:spPr>
          <a:xfrm>
            <a:off x="685800" y="4686300"/>
            <a:ext cx="1905635" cy="34353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4686300"/>
            <a:ext cx="2896235" cy="34353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5635" cy="34353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b="0" cap="none" dirty="0" smtClean="0">
                <a:solidFill>
                  <a:schemeClr val="tx1"/>
                </a:solidFill>
                <a:latin typeface="Times" charset="0"/>
                <a:ea typeface="Times" charset="0"/>
              </a:rPr>
              <a:t>‹#›</a:t>
            </a:fld>
            <a:endParaRPr lang="ko-KR" altLang="en-US" sz="1400" b="0" cap="none" dirty="0" smtClean="0">
              <a:solidFill>
                <a:schemeClr val="tx1"/>
              </a:solidFill>
              <a:latin typeface="Times" charset="0"/>
              <a:ea typeface="Time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advClick="0"/>
    </mc:Choice>
    <mc:Fallback xmlns="">
      <p:transition spd="slow" advClick="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2"/>
          <p:cNvSpPr txBox="1">
            <a:spLocks noGrp="1"/>
          </p:cNvSpPr>
          <p:nvPr>
            <p:ph type="title"/>
          </p:nvPr>
        </p:nvSpPr>
        <p:spPr>
          <a:xfrm>
            <a:off x="630555" y="342900"/>
            <a:ext cx="2949575" cy="12007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2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200" b="0" cap="none" dirty="0" smtClean="0">
              <a:solidFill>
                <a:schemeClr val="tx2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내용 개체 틀 3"/>
          <p:cNvSpPr txBox="1">
            <a:spLocks noGrp="1"/>
          </p:cNvSpPr>
          <p:nvPr>
            <p:ph/>
          </p:nvPr>
        </p:nvSpPr>
        <p:spPr>
          <a:xfrm>
            <a:off x="3888105" y="740410"/>
            <a:ext cx="4629785" cy="3655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32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텍스트 개체 틀 4"/>
          <p:cNvSpPr txBox="1">
            <a:spLocks noGrp="1"/>
          </p:cNvSpPr>
          <p:nvPr>
            <p:ph type="body"/>
          </p:nvPr>
        </p:nvSpPr>
        <p:spPr>
          <a:xfrm>
            <a:off x="630555" y="1542415"/>
            <a:ext cx="2949575" cy="28594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날짜 개체 틀 5"/>
          <p:cNvSpPr txBox="1">
            <a:spLocks noGrp="1"/>
          </p:cNvSpPr>
          <p:nvPr>
            <p:ph type="dt"/>
          </p:nvPr>
        </p:nvSpPr>
        <p:spPr>
          <a:xfrm>
            <a:off x="685800" y="4686300"/>
            <a:ext cx="1905635" cy="34353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2" name="바닥글 개체 틀 6"/>
          <p:cNvSpPr txBox="1">
            <a:spLocks noGrp="1"/>
          </p:cNvSpPr>
          <p:nvPr>
            <p:ph type="ftr"/>
          </p:nvPr>
        </p:nvSpPr>
        <p:spPr>
          <a:xfrm>
            <a:off x="3124200" y="4686300"/>
            <a:ext cx="2896235" cy="34353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3" name="슬라이드 번호 개체 틀 7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5635" cy="34353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b="0" cap="none" dirty="0" smtClean="0">
                <a:solidFill>
                  <a:schemeClr val="tx1"/>
                </a:solidFill>
                <a:latin typeface="Times" charset="0"/>
                <a:ea typeface="Times" charset="0"/>
              </a:rPr>
              <a:t>‹#›</a:t>
            </a:fld>
            <a:endParaRPr lang="ko-KR" altLang="en-US" sz="1400" b="0" cap="none" dirty="0" smtClean="0">
              <a:solidFill>
                <a:schemeClr val="tx1"/>
              </a:solidFill>
              <a:latin typeface="Times" charset="0"/>
              <a:ea typeface="Time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advClick="0"/>
    </mc:Choice>
    <mc:Fallback xmlns="">
      <p:transition spd="slow" advClick="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2"/>
          <p:cNvSpPr txBox="1">
            <a:spLocks noGrp="1"/>
          </p:cNvSpPr>
          <p:nvPr>
            <p:ph type="title"/>
          </p:nvPr>
        </p:nvSpPr>
        <p:spPr>
          <a:xfrm>
            <a:off x="630555" y="342900"/>
            <a:ext cx="2949575" cy="12007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2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200" b="0" cap="none" dirty="0" smtClean="0">
              <a:solidFill>
                <a:schemeClr val="tx2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그림 개체 틀 3"/>
          <p:cNvSpPr txBox="1">
            <a:spLocks noGrp="1"/>
          </p:cNvSpPr>
          <p:nvPr>
            <p:ph type="pic"/>
          </p:nvPr>
        </p:nvSpPr>
        <p:spPr>
          <a:xfrm>
            <a:off x="3888105" y="740410"/>
            <a:ext cx="4629785" cy="3655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텍스트 개체 틀 4"/>
          <p:cNvSpPr txBox="1">
            <a:spLocks noGrp="1"/>
          </p:cNvSpPr>
          <p:nvPr>
            <p:ph type="body"/>
          </p:nvPr>
        </p:nvSpPr>
        <p:spPr>
          <a:xfrm>
            <a:off x="630555" y="1542415"/>
            <a:ext cx="2949575" cy="28594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날짜 개체 틀 5"/>
          <p:cNvSpPr txBox="1">
            <a:spLocks noGrp="1"/>
          </p:cNvSpPr>
          <p:nvPr>
            <p:ph type="dt"/>
          </p:nvPr>
        </p:nvSpPr>
        <p:spPr>
          <a:xfrm>
            <a:off x="685800" y="4686300"/>
            <a:ext cx="1905635" cy="34353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2" name="바닥글 개체 틀 6"/>
          <p:cNvSpPr txBox="1">
            <a:spLocks noGrp="1"/>
          </p:cNvSpPr>
          <p:nvPr>
            <p:ph type="ftr"/>
          </p:nvPr>
        </p:nvSpPr>
        <p:spPr>
          <a:xfrm>
            <a:off x="3124200" y="4686300"/>
            <a:ext cx="2896235" cy="34353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3" name="슬라이드 번호 개체 틀 7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5635" cy="34353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b="0" cap="none" dirty="0" smtClean="0">
                <a:solidFill>
                  <a:schemeClr val="tx1"/>
                </a:solidFill>
                <a:latin typeface="Times" charset="0"/>
                <a:ea typeface="Times" charset="0"/>
              </a:rPr>
              <a:t>‹#›</a:t>
            </a:fld>
            <a:endParaRPr lang="ko-KR" altLang="en-US" sz="1400" b="0" cap="none" dirty="0" smtClean="0">
              <a:solidFill>
                <a:schemeClr val="tx1"/>
              </a:solidFill>
              <a:latin typeface="Times" charset="0"/>
              <a:ea typeface="Time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advClick="0"/>
    </mc:Choice>
    <mc:Fallback xmlns="">
      <p:transition spd="slow" advClick="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3035" cy="8578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solidFill>
                  <a:schemeClr val="tx2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4400" b="0" cap="none" dirty="0" smtClean="0">
              <a:solidFill>
                <a:schemeClr val="tx2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세로 텍스트 개체 틀 3"/>
          <p:cNvSpPr txBox="1">
            <a:spLocks noGrp="1"/>
          </p:cNvSpPr>
          <p:nvPr>
            <p:ph type="body" orient="vert"/>
          </p:nvPr>
        </p:nvSpPr>
        <p:spPr>
          <a:xfrm>
            <a:off x="685800" y="1485900"/>
            <a:ext cx="7773035" cy="30867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32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날짜 개체 틀 4"/>
          <p:cNvSpPr txBox="1">
            <a:spLocks noGrp="1"/>
          </p:cNvSpPr>
          <p:nvPr>
            <p:ph type="dt"/>
          </p:nvPr>
        </p:nvSpPr>
        <p:spPr>
          <a:xfrm>
            <a:off x="685800" y="4686300"/>
            <a:ext cx="1905635" cy="34353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0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4686300"/>
            <a:ext cx="2896235" cy="34353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1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5635" cy="34353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b="0" cap="none" dirty="0" smtClean="0">
                <a:solidFill>
                  <a:schemeClr val="tx1"/>
                </a:solidFill>
                <a:latin typeface="Times" charset="0"/>
                <a:ea typeface="Times" charset="0"/>
              </a:rPr>
              <a:t>‹#›</a:t>
            </a:fld>
            <a:endParaRPr lang="ko-KR" altLang="en-US" sz="1400" b="0" cap="none" dirty="0" smtClean="0">
              <a:solidFill>
                <a:schemeClr val="tx1"/>
              </a:solidFill>
              <a:latin typeface="Times" charset="0"/>
              <a:ea typeface="Time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advClick="0"/>
    </mc:Choice>
    <mc:Fallback xmlns="">
      <p:transition spd="slow" advClick="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세로 제목 2"/>
          <p:cNvSpPr txBox="1">
            <a:spLocks noGrp="1"/>
          </p:cNvSpPr>
          <p:nvPr>
            <p:ph type="title" orient="vert"/>
          </p:nvPr>
        </p:nvSpPr>
        <p:spPr>
          <a:xfrm>
            <a:off x="6515100" y="457200"/>
            <a:ext cx="1943735" cy="411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solidFill>
                  <a:schemeClr val="tx2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4400" b="0" cap="none" dirty="0" smtClean="0">
              <a:solidFill>
                <a:schemeClr val="tx2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세로 텍스트 개체 틀 3"/>
          <p:cNvSpPr txBox="1">
            <a:spLocks noGrp="1"/>
          </p:cNvSpPr>
          <p:nvPr>
            <p:ph type="body" orient="vert"/>
          </p:nvPr>
        </p:nvSpPr>
        <p:spPr>
          <a:xfrm>
            <a:off x="685800" y="457200"/>
            <a:ext cx="5677535" cy="411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32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날짜 개체 틀 4"/>
          <p:cNvSpPr txBox="1">
            <a:spLocks noGrp="1"/>
          </p:cNvSpPr>
          <p:nvPr>
            <p:ph type="dt"/>
          </p:nvPr>
        </p:nvSpPr>
        <p:spPr>
          <a:xfrm>
            <a:off x="685800" y="4686300"/>
            <a:ext cx="1905635" cy="34353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0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4686300"/>
            <a:ext cx="2896235" cy="34353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1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5635" cy="34353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b="0" cap="none" dirty="0" smtClean="0">
                <a:solidFill>
                  <a:schemeClr val="tx1"/>
                </a:solidFill>
                <a:latin typeface="Times" charset="0"/>
                <a:ea typeface="Times" charset="0"/>
              </a:rPr>
              <a:t>‹#›</a:t>
            </a:fld>
            <a:endParaRPr lang="ko-KR" altLang="en-US" sz="1400" b="0" cap="none" dirty="0" smtClean="0">
              <a:solidFill>
                <a:schemeClr val="tx1"/>
              </a:solidFill>
              <a:latin typeface="Times" charset="0"/>
              <a:ea typeface="Time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advClick="0"/>
    </mc:Choice>
    <mc:Fallback xmlns="">
      <p:transition spd="slow" advClick="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9" name="그림 4" descr="C:/Users/stu/AppData/Roaming/PolarisOffice/ETemp/2260_9176136/fImage157771834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635" cy="384746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8200" name="도형 5"/>
          <p:cNvSpPr>
            <a:spLocks/>
          </p:cNvSpPr>
          <p:nvPr/>
        </p:nvSpPr>
        <p:spPr>
          <a:xfrm>
            <a:off x="0" y="4959985"/>
            <a:ext cx="9144635" cy="24574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201" name="부제목 8198"/>
          <p:cNvSpPr txBox="1">
            <a:spLocks noGrp="1"/>
          </p:cNvSpPr>
          <p:nvPr>
            <p:ph type="subTitle"/>
          </p:nvPr>
        </p:nvSpPr>
        <p:spPr>
          <a:xfrm>
            <a:off x="3429000" y="3771900"/>
            <a:ext cx="5715635" cy="457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subtitle style</a:t>
            </a:r>
            <a:endParaRPr lang="ko-KR" altLang="en-US" sz="20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202" name="텍스트 개체 틀 8197"/>
          <p:cNvSpPr txBox="1">
            <a:spLocks noGrp="1"/>
          </p:cNvSpPr>
          <p:nvPr>
            <p:ph type="ctrTitle"/>
          </p:nvPr>
        </p:nvSpPr>
        <p:spPr>
          <a:xfrm>
            <a:off x="3429000" y="2685415"/>
            <a:ext cx="5715635" cy="11029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none" dirty="0" smtClean="0">
                <a:solidFill>
                  <a:srgbClr val="FCAB1A"/>
                </a:solidFill>
                <a:latin typeface="Verdana" charset="0"/>
                <a:ea typeface="Verdana" charset="0"/>
              </a:rPr>
              <a:t>Click to edit Master title style</a:t>
            </a:r>
            <a:endParaRPr lang="ko-KR" altLang="en-US" sz="4000" b="1" cap="none" dirty="0" smtClean="0">
              <a:solidFill>
                <a:srgbClr val="FCAB1A"/>
              </a:solidFill>
              <a:latin typeface="Verdana" charset="0"/>
              <a:ea typeface="Verdana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 noGrp="1"/>
          </p:cNvSpPr>
          <p:nvPr>
            <p:ph type="title"/>
          </p:nvPr>
        </p:nvSpPr>
        <p:spPr>
          <a:xfrm>
            <a:off x="1828800" y="1049655"/>
            <a:ext cx="7315835" cy="43624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ctr">
            <a:noAutofit/>
          </a:bodyPr>
          <a:lstStyle/>
          <a:p>
            <a:pPr mar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6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내용 개체 틀 3"/>
          <p:cNvSpPr txBox="1">
            <a:spLocks noGrp="1"/>
          </p:cNvSpPr>
          <p:nvPr>
            <p:ph/>
          </p:nvPr>
        </p:nvSpPr>
        <p:spPr>
          <a:xfrm>
            <a:off x="1828800" y="1600200"/>
            <a:ext cx="7163435" cy="3029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 noGrp="1"/>
          </p:cNvSpPr>
          <p:nvPr>
            <p:ph type="title"/>
          </p:nvPr>
        </p:nvSpPr>
        <p:spPr>
          <a:xfrm>
            <a:off x="624205" y="1282700"/>
            <a:ext cx="7887335" cy="213931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b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60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텍스트 개체 틀 3"/>
          <p:cNvSpPr txBox="1">
            <a:spLocks noGrp="1"/>
          </p:cNvSpPr>
          <p:nvPr>
            <p:ph type="body"/>
          </p:nvPr>
        </p:nvSpPr>
        <p:spPr>
          <a:xfrm>
            <a:off x="624205" y="3442335"/>
            <a:ext cx="7887335" cy="1124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/>
          <p:cNvSpPr txBox="1">
            <a:spLocks noGrp="1"/>
          </p:cNvSpPr>
          <p:nvPr>
            <p:ph type="title"/>
          </p:nvPr>
        </p:nvSpPr>
        <p:spPr>
          <a:xfrm>
            <a:off x="1828800" y="1049655"/>
            <a:ext cx="7315835" cy="43624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ctr">
            <a:noAutofit/>
          </a:bodyPr>
          <a:lstStyle/>
          <a:p>
            <a:pPr mar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6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내용 개체 틀 3"/>
          <p:cNvSpPr txBox="1">
            <a:spLocks noGrp="1"/>
          </p:cNvSpPr>
          <p:nvPr>
            <p:ph/>
          </p:nvPr>
        </p:nvSpPr>
        <p:spPr>
          <a:xfrm>
            <a:off x="1828800" y="1600200"/>
            <a:ext cx="3505835" cy="3029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내용 개체 틀 4"/>
          <p:cNvSpPr txBox="1">
            <a:spLocks noGrp="1"/>
          </p:cNvSpPr>
          <p:nvPr>
            <p:ph/>
          </p:nvPr>
        </p:nvSpPr>
        <p:spPr>
          <a:xfrm>
            <a:off x="5486400" y="1600200"/>
            <a:ext cx="3505835" cy="30295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 with Ca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1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2016-10-06</a:t>
            </a:fld>
            <a:endParaRPr lang="ko-KR" altLang="en-US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바닥글 개체 틀 2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Footer</a:t>
            </a:r>
          </a:p>
        </p:txBody>
      </p:sp>
      <p:sp>
        <p:nvSpPr>
          <p:cNvPr id="3" name="슬라이드 번호 개체 틀 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직사각형 4"/>
          <p:cNvSpPr>
            <a:spLocks noGrp="1" noChangeArrowheads="1"/>
          </p:cNvSpPr>
          <p:nvPr/>
        </p:nvSpPr>
        <p:spPr>
          <a:xfrm>
            <a:off x="0" y="0"/>
            <a:ext cx="9144635" cy="457835"/>
          </a:xfrm>
          <a:prstGeom prst="rect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000" dirty="0" smtClean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Text Placeholder 9"/>
          <p:cNvSpPr txBox="1">
            <a:spLocks noGrp="1" noChangeArrowheads="1"/>
          </p:cNvSpPr>
          <p:nvPr>
            <p:ph type="ctrTitle"/>
          </p:nvPr>
        </p:nvSpPr>
        <p:spPr>
          <a:xfrm>
            <a:off x="142875" y="66675"/>
            <a:ext cx="6546215" cy="29019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dirty="0" smtClean="0">
                <a:solidFill>
                  <a:schemeClr val="bg1"/>
                </a:solidFill>
                <a:latin typeface="Times New Roman" charset="0"/>
                <a:ea typeface="Times New Roman" charset="0"/>
              </a:rPr>
              <a:t>Click to edit Master title style</a:t>
            </a:r>
            <a:endParaRPr lang="ko-KR" altLang="en-US" sz="1800" dirty="0" smtClean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" name="Subtitle 10"/>
          <p:cNvSpPr txBox="1">
            <a:spLocks noGrp="1" noChangeArrowheads="1"/>
          </p:cNvSpPr>
          <p:nvPr>
            <p:ph type="subTitle"/>
          </p:nvPr>
        </p:nvSpPr>
        <p:spPr>
          <a:xfrm>
            <a:off x="321310" y="4250055"/>
            <a:ext cx="8457565" cy="5016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text style</a:t>
            </a:r>
            <a:endParaRPr lang="ko-KR" altLang="en-US" sz="9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Picture Placeholder 11"/>
          <p:cNvSpPr txBox="1">
            <a:spLocks noGrp="1" noChangeArrowheads="1"/>
          </p:cNvSpPr>
          <p:nvPr>
            <p:ph type="pic"/>
          </p:nvPr>
        </p:nvSpPr>
        <p:spPr>
          <a:xfrm>
            <a:off x="-5080" y="460375"/>
            <a:ext cx="9144000" cy="37014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icon to add picture</a:t>
            </a:r>
            <a:endParaRPr lang="ko-KR" altLang="en-US" sz="2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58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2"/>
          <p:cNvSpPr txBox="1">
            <a:spLocks noGrp="1"/>
          </p:cNvSpPr>
          <p:nvPr>
            <p:ph type="title"/>
          </p:nvPr>
        </p:nvSpPr>
        <p:spPr>
          <a:xfrm>
            <a:off x="630555" y="273685"/>
            <a:ext cx="7887335" cy="99504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ctr">
            <a:noAutofit/>
          </a:bodyPr>
          <a:lstStyle/>
          <a:p>
            <a:pPr mar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6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텍스트 개체 틀 3"/>
          <p:cNvSpPr txBox="1">
            <a:spLocks noGrp="1"/>
          </p:cNvSpPr>
          <p:nvPr>
            <p:ph type="body"/>
          </p:nvPr>
        </p:nvSpPr>
        <p:spPr>
          <a:xfrm>
            <a:off x="630555" y="1261110"/>
            <a:ext cx="3869055" cy="6178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1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내용 개체 틀 4"/>
          <p:cNvSpPr txBox="1">
            <a:spLocks noGrp="1"/>
          </p:cNvSpPr>
          <p:nvPr>
            <p:ph/>
          </p:nvPr>
        </p:nvSpPr>
        <p:spPr>
          <a:xfrm>
            <a:off x="630555" y="1878330"/>
            <a:ext cx="3869055" cy="27641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텍스트 개체 틀 5"/>
          <p:cNvSpPr txBox="1">
            <a:spLocks noGrp="1"/>
          </p:cNvSpPr>
          <p:nvPr>
            <p:ph type="body"/>
          </p:nvPr>
        </p:nvSpPr>
        <p:spPr>
          <a:xfrm>
            <a:off x="4629150" y="1261110"/>
            <a:ext cx="3888105" cy="6178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1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내용 개체 틀 6"/>
          <p:cNvSpPr txBox="1">
            <a:spLocks noGrp="1"/>
          </p:cNvSpPr>
          <p:nvPr>
            <p:ph/>
          </p:nvPr>
        </p:nvSpPr>
        <p:spPr>
          <a:xfrm>
            <a:off x="4629150" y="1878330"/>
            <a:ext cx="3888105" cy="27641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1828800" y="1049655"/>
            <a:ext cx="7315835" cy="43624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ctr">
            <a:noAutofit/>
          </a:bodyPr>
          <a:lstStyle/>
          <a:p>
            <a:pPr mar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6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/>
          <p:cNvSpPr txBox="1">
            <a:spLocks noGrp="1"/>
          </p:cNvSpPr>
          <p:nvPr>
            <p:ph type="title"/>
          </p:nvPr>
        </p:nvSpPr>
        <p:spPr>
          <a:xfrm>
            <a:off x="630555" y="342900"/>
            <a:ext cx="2949575" cy="120078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b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2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내용 개체 틀 3"/>
          <p:cNvSpPr txBox="1">
            <a:spLocks noGrp="1"/>
          </p:cNvSpPr>
          <p:nvPr>
            <p:ph/>
          </p:nvPr>
        </p:nvSpPr>
        <p:spPr>
          <a:xfrm>
            <a:off x="3888105" y="740410"/>
            <a:ext cx="4629785" cy="3655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32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텍스트 개체 틀 4"/>
          <p:cNvSpPr txBox="1">
            <a:spLocks noGrp="1"/>
          </p:cNvSpPr>
          <p:nvPr>
            <p:ph type="body"/>
          </p:nvPr>
        </p:nvSpPr>
        <p:spPr>
          <a:xfrm>
            <a:off x="630555" y="1542415"/>
            <a:ext cx="2949575" cy="28594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/>
          <p:cNvSpPr txBox="1">
            <a:spLocks noGrp="1"/>
          </p:cNvSpPr>
          <p:nvPr>
            <p:ph type="title"/>
          </p:nvPr>
        </p:nvSpPr>
        <p:spPr>
          <a:xfrm>
            <a:off x="630555" y="342900"/>
            <a:ext cx="2949575" cy="120078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b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2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그림 개체 틀 3"/>
          <p:cNvSpPr txBox="1">
            <a:spLocks noGrp="1"/>
          </p:cNvSpPr>
          <p:nvPr>
            <p:ph type="pic"/>
          </p:nvPr>
        </p:nvSpPr>
        <p:spPr>
          <a:xfrm>
            <a:off x="3888105" y="740410"/>
            <a:ext cx="4629785" cy="3655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텍스트 개체 틀 4"/>
          <p:cNvSpPr txBox="1">
            <a:spLocks noGrp="1"/>
          </p:cNvSpPr>
          <p:nvPr>
            <p:ph type="body"/>
          </p:nvPr>
        </p:nvSpPr>
        <p:spPr>
          <a:xfrm>
            <a:off x="630555" y="1542415"/>
            <a:ext cx="2949575" cy="28594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 noGrp="1"/>
          </p:cNvSpPr>
          <p:nvPr>
            <p:ph type="title"/>
          </p:nvPr>
        </p:nvSpPr>
        <p:spPr>
          <a:xfrm>
            <a:off x="1828800" y="1049655"/>
            <a:ext cx="7315835" cy="43624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ctr">
            <a:noAutofit/>
          </a:bodyPr>
          <a:lstStyle/>
          <a:p>
            <a:pPr mar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6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세로 텍스트 개체 틀 3"/>
          <p:cNvSpPr txBox="1">
            <a:spLocks noGrp="1"/>
          </p:cNvSpPr>
          <p:nvPr>
            <p:ph type="body" orient="vert"/>
          </p:nvPr>
        </p:nvSpPr>
        <p:spPr>
          <a:xfrm>
            <a:off x="1828800" y="1600200"/>
            <a:ext cx="7163435" cy="3029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세로 제목 2"/>
          <p:cNvSpPr txBox="1">
            <a:spLocks noGrp="1"/>
          </p:cNvSpPr>
          <p:nvPr>
            <p:ph type="title" orient="vert"/>
          </p:nvPr>
        </p:nvSpPr>
        <p:spPr>
          <a:xfrm>
            <a:off x="7315200" y="1049655"/>
            <a:ext cx="1829435" cy="357949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eaVert" wrap="square" lIns="198120" tIns="45720" rIns="91440" bIns="45720" anchor="ctr">
            <a:noAutofit/>
          </a:bodyPr>
          <a:lstStyle/>
          <a:p>
            <a:pPr mar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6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세로 텍스트 개체 틀 3"/>
          <p:cNvSpPr txBox="1">
            <a:spLocks noGrp="1"/>
          </p:cNvSpPr>
          <p:nvPr>
            <p:ph type="body" orient="vert"/>
          </p:nvPr>
        </p:nvSpPr>
        <p:spPr>
          <a:xfrm>
            <a:off x="1828800" y="1049655"/>
            <a:ext cx="5334635" cy="35794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 noGrp="1"/>
          </p:cNvSpPr>
          <p:nvPr>
            <p:ph type="title"/>
          </p:nvPr>
        </p:nvSpPr>
        <p:spPr>
          <a:xfrm>
            <a:off x="1828800" y="1049655"/>
            <a:ext cx="7315835" cy="43624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ctr">
            <a:noAutofit/>
          </a:bodyPr>
          <a:lstStyle/>
          <a:p>
            <a:pPr mar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6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차트 개체 틀 3"/>
          <p:cNvSpPr txBox="1">
            <a:spLocks noGrp="1"/>
          </p:cNvSpPr>
          <p:nvPr>
            <p:ph type="chart"/>
          </p:nvPr>
        </p:nvSpPr>
        <p:spPr>
          <a:xfrm>
            <a:off x="1828800" y="1600200"/>
            <a:ext cx="7163435" cy="3029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/>
          <p:cNvSpPr txBox="1">
            <a:spLocks noGrp="1"/>
          </p:cNvSpPr>
          <p:nvPr>
            <p:ph type="title"/>
          </p:nvPr>
        </p:nvSpPr>
        <p:spPr>
          <a:xfrm>
            <a:off x="1828800" y="1049655"/>
            <a:ext cx="7315835" cy="43624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ctr">
            <a:noAutofit/>
          </a:bodyPr>
          <a:lstStyle/>
          <a:p>
            <a:pPr mar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6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텍스트 개체 틀 3"/>
          <p:cNvSpPr txBox="1">
            <a:spLocks noGrp="1"/>
          </p:cNvSpPr>
          <p:nvPr>
            <p:ph type="body"/>
          </p:nvPr>
        </p:nvSpPr>
        <p:spPr>
          <a:xfrm>
            <a:off x="1828800" y="1600200"/>
            <a:ext cx="3505835" cy="3029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내용 개체 틀 4"/>
          <p:cNvSpPr txBox="1">
            <a:spLocks noGrp="1"/>
          </p:cNvSpPr>
          <p:nvPr>
            <p:ph/>
          </p:nvPr>
        </p:nvSpPr>
        <p:spPr>
          <a:xfrm>
            <a:off x="5486400" y="1600200"/>
            <a:ext cx="3505835" cy="30295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9" name="그림 4" descr="C:/Users/stu/AppData/Roaming/PolarisOffice/ETemp/2260_9176136/fImage157772368467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635" cy="384746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8200" name="도형 5"/>
          <p:cNvSpPr>
            <a:spLocks/>
          </p:cNvSpPr>
          <p:nvPr/>
        </p:nvSpPr>
        <p:spPr>
          <a:xfrm>
            <a:off x="0" y="4959985"/>
            <a:ext cx="9144635" cy="24574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www.company.com</a:t>
            </a: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201" name="부제목 8198"/>
          <p:cNvSpPr txBox="1">
            <a:spLocks noGrp="1"/>
          </p:cNvSpPr>
          <p:nvPr>
            <p:ph type="subTitle"/>
          </p:nvPr>
        </p:nvSpPr>
        <p:spPr>
          <a:xfrm>
            <a:off x="3429000" y="3771900"/>
            <a:ext cx="5715635" cy="457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subtitle style</a:t>
            </a:r>
            <a:endParaRPr lang="ko-KR" altLang="en-US" sz="20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202" name="텍스트 개체 틀 8197"/>
          <p:cNvSpPr txBox="1">
            <a:spLocks noGrp="1"/>
          </p:cNvSpPr>
          <p:nvPr>
            <p:ph type="ctrTitle"/>
          </p:nvPr>
        </p:nvSpPr>
        <p:spPr>
          <a:xfrm>
            <a:off x="3429000" y="2685415"/>
            <a:ext cx="5715635" cy="11029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none" dirty="0" smtClean="0">
                <a:solidFill>
                  <a:srgbClr val="FCAB1A"/>
                </a:solidFill>
                <a:latin typeface="Verdana" charset="0"/>
                <a:ea typeface="Verdana" charset="0"/>
              </a:rPr>
              <a:t>Click to edit Master title style</a:t>
            </a:r>
            <a:endParaRPr lang="ko-KR" altLang="en-US" sz="4000" b="1" cap="none" dirty="0" smtClean="0">
              <a:solidFill>
                <a:srgbClr val="FCAB1A"/>
              </a:solidFill>
              <a:latin typeface="Verdana" charset="0"/>
              <a:ea typeface="Verdana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 with Ca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 txBox="1">
            <a:spLocks noGrp="1" noChangeArrowheads="1"/>
          </p:cNvSpPr>
          <p:nvPr>
            <p:ph type="ctrTitle"/>
          </p:nvPr>
        </p:nvSpPr>
        <p:spPr>
          <a:xfrm>
            <a:off x="320675" y="431800"/>
            <a:ext cx="5320665" cy="5353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28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Picture Placeholder 7"/>
          <p:cNvSpPr txBox="1">
            <a:spLocks noGrp="1" noChangeArrowheads="1"/>
          </p:cNvSpPr>
          <p:nvPr>
            <p:ph type="pic"/>
          </p:nvPr>
        </p:nvSpPr>
        <p:spPr>
          <a:xfrm>
            <a:off x="6009005" y="0"/>
            <a:ext cx="3129915" cy="515112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icon to add picture</a:t>
            </a:r>
            <a:endParaRPr lang="ko-KR" altLang="en-US" sz="2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날짜 개체 틀 1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2016-10-06</a:t>
            </a:fld>
            <a:endParaRPr lang="ko-KR" altLang="en-US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바닥글 개체 틀 2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Footer</a:t>
            </a:r>
          </a:p>
        </p:txBody>
      </p:sp>
      <p:sp>
        <p:nvSpPr>
          <p:cNvPr id="3" name="슬라이드 번호 개체 틀 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Subtitle 9"/>
          <p:cNvSpPr txBox="1">
            <a:spLocks noGrp="1" noChangeArrowheads="1"/>
          </p:cNvSpPr>
          <p:nvPr>
            <p:ph type="subTitle"/>
          </p:nvPr>
        </p:nvSpPr>
        <p:spPr>
          <a:xfrm>
            <a:off x="566420" y="1304925"/>
            <a:ext cx="4979035" cy="27368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text style</a:t>
            </a:r>
            <a:endParaRPr lang="ko-KR" altLang="en-US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50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 noGrp="1"/>
          </p:cNvSpPr>
          <p:nvPr>
            <p:ph type="title"/>
          </p:nvPr>
        </p:nvSpPr>
        <p:spPr>
          <a:xfrm>
            <a:off x="1828800" y="1049655"/>
            <a:ext cx="7315835" cy="43624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ctr">
            <a:noAutofit/>
          </a:bodyPr>
          <a:lstStyle/>
          <a:p>
            <a:pPr mar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6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내용 개체 틀 3"/>
          <p:cNvSpPr txBox="1">
            <a:spLocks noGrp="1"/>
          </p:cNvSpPr>
          <p:nvPr>
            <p:ph/>
          </p:nvPr>
        </p:nvSpPr>
        <p:spPr>
          <a:xfrm>
            <a:off x="1828800" y="1600200"/>
            <a:ext cx="7163435" cy="3029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 noGrp="1"/>
          </p:cNvSpPr>
          <p:nvPr>
            <p:ph type="title"/>
          </p:nvPr>
        </p:nvSpPr>
        <p:spPr>
          <a:xfrm>
            <a:off x="624205" y="1282700"/>
            <a:ext cx="7887335" cy="213931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b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60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텍스트 개체 틀 3"/>
          <p:cNvSpPr txBox="1">
            <a:spLocks noGrp="1"/>
          </p:cNvSpPr>
          <p:nvPr>
            <p:ph type="body"/>
          </p:nvPr>
        </p:nvSpPr>
        <p:spPr>
          <a:xfrm>
            <a:off x="624205" y="3442335"/>
            <a:ext cx="7887335" cy="1124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/>
          <p:cNvSpPr txBox="1">
            <a:spLocks noGrp="1"/>
          </p:cNvSpPr>
          <p:nvPr>
            <p:ph type="title"/>
          </p:nvPr>
        </p:nvSpPr>
        <p:spPr>
          <a:xfrm>
            <a:off x="1828800" y="1049655"/>
            <a:ext cx="7315835" cy="43624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ctr">
            <a:noAutofit/>
          </a:bodyPr>
          <a:lstStyle/>
          <a:p>
            <a:pPr mar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6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내용 개체 틀 3"/>
          <p:cNvSpPr txBox="1">
            <a:spLocks noGrp="1"/>
          </p:cNvSpPr>
          <p:nvPr>
            <p:ph/>
          </p:nvPr>
        </p:nvSpPr>
        <p:spPr>
          <a:xfrm>
            <a:off x="1828800" y="1600200"/>
            <a:ext cx="3505835" cy="3029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내용 개체 틀 4"/>
          <p:cNvSpPr txBox="1">
            <a:spLocks noGrp="1"/>
          </p:cNvSpPr>
          <p:nvPr>
            <p:ph/>
          </p:nvPr>
        </p:nvSpPr>
        <p:spPr>
          <a:xfrm>
            <a:off x="5486400" y="1600200"/>
            <a:ext cx="3505835" cy="30295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2"/>
          <p:cNvSpPr txBox="1">
            <a:spLocks noGrp="1"/>
          </p:cNvSpPr>
          <p:nvPr>
            <p:ph type="title"/>
          </p:nvPr>
        </p:nvSpPr>
        <p:spPr>
          <a:xfrm>
            <a:off x="630555" y="273685"/>
            <a:ext cx="7887335" cy="99504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ctr">
            <a:noAutofit/>
          </a:bodyPr>
          <a:lstStyle/>
          <a:p>
            <a:pPr mar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6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텍스트 개체 틀 3"/>
          <p:cNvSpPr txBox="1">
            <a:spLocks noGrp="1"/>
          </p:cNvSpPr>
          <p:nvPr>
            <p:ph type="body"/>
          </p:nvPr>
        </p:nvSpPr>
        <p:spPr>
          <a:xfrm>
            <a:off x="630555" y="1261110"/>
            <a:ext cx="3869055" cy="6178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1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내용 개체 틀 4"/>
          <p:cNvSpPr txBox="1">
            <a:spLocks noGrp="1"/>
          </p:cNvSpPr>
          <p:nvPr>
            <p:ph/>
          </p:nvPr>
        </p:nvSpPr>
        <p:spPr>
          <a:xfrm>
            <a:off x="630555" y="1878330"/>
            <a:ext cx="3869055" cy="27641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텍스트 개체 틀 5"/>
          <p:cNvSpPr txBox="1">
            <a:spLocks noGrp="1"/>
          </p:cNvSpPr>
          <p:nvPr>
            <p:ph type="body"/>
          </p:nvPr>
        </p:nvSpPr>
        <p:spPr>
          <a:xfrm>
            <a:off x="4629150" y="1261110"/>
            <a:ext cx="3888105" cy="6178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1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내용 개체 틀 6"/>
          <p:cNvSpPr txBox="1">
            <a:spLocks noGrp="1"/>
          </p:cNvSpPr>
          <p:nvPr>
            <p:ph/>
          </p:nvPr>
        </p:nvSpPr>
        <p:spPr>
          <a:xfrm>
            <a:off x="4629150" y="1878330"/>
            <a:ext cx="3888105" cy="27641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1828800" y="1049655"/>
            <a:ext cx="7315835" cy="43624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ctr">
            <a:noAutofit/>
          </a:bodyPr>
          <a:lstStyle/>
          <a:p>
            <a:pPr mar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6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/>
          <p:cNvSpPr txBox="1">
            <a:spLocks noGrp="1"/>
          </p:cNvSpPr>
          <p:nvPr>
            <p:ph type="title"/>
          </p:nvPr>
        </p:nvSpPr>
        <p:spPr>
          <a:xfrm>
            <a:off x="630555" y="342900"/>
            <a:ext cx="2949575" cy="120078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b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2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내용 개체 틀 3"/>
          <p:cNvSpPr txBox="1">
            <a:spLocks noGrp="1"/>
          </p:cNvSpPr>
          <p:nvPr>
            <p:ph/>
          </p:nvPr>
        </p:nvSpPr>
        <p:spPr>
          <a:xfrm>
            <a:off x="3888105" y="740410"/>
            <a:ext cx="4629785" cy="3655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32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텍스트 개체 틀 4"/>
          <p:cNvSpPr txBox="1">
            <a:spLocks noGrp="1"/>
          </p:cNvSpPr>
          <p:nvPr>
            <p:ph type="body"/>
          </p:nvPr>
        </p:nvSpPr>
        <p:spPr>
          <a:xfrm>
            <a:off x="630555" y="1542415"/>
            <a:ext cx="2949575" cy="28594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/>
          <p:cNvSpPr txBox="1">
            <a:spLocks noGrp="1"/>
          </p:cNvSpPr>
          <p:nvPr>
            <p:ph type="title"/>
          </p:nvPr>
        </p:nvSpPr>
        <p:spPr>
          <a:xfrm>
            <a:off x="630555" y="342900"/>
            <a:ext cx="2949575" cy="120078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b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2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그림 개체 틀 3"/>
          <p:cNvSpPr txBox="1">
            <a:spLocks noGrp="1"/>
          </p:cNvSpPr>
          <p:nvPr>
            <p:ph type="pic"/>
          </p:nvPr>
        </p:nvSpPr>
        <p:spPr>
          <a:xfrm>
            <a:off x="3888105" y="740410"/>
            <a:ext cx="4629785" cy="3655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텍스트 개체 틀 4"/>
          <p:cNvSpPr txBox="1">
            <a:spLocks noGrp="1"/>
          </p:cNvSpPr>
          <p:nvPr>
            <p:ph type="body"/>
          </p:nvPr>
        </p:nvSpPr>
        <p:spPr>
          <a:xfrm>
            <a:off x="630555" y="1542415"/>
            <a:ext cx="2949575" cy="28594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 noGrp="1"/>
          </p:cNvSpPr>
          <p:nvPr>
            <p:ph type="title"/>
          </p:nvPr>
        </p:nvSpPr>
        <p:spPr>
          <a:xfrm>
            <a:off x="1828800" y="1049655"/>
            <a:ext cx="7315835" cy="43624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ctr">
            <a:noAutofit/>
          </a:bodyPr>
          <a:lstStyle/>
          <a:p>
            <a:pPr mar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6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세로 텍스트 개체 틀 3"/>
          <p:cNvSpPr txBox="1">
            <a:spLocks noGrp="1"/>
          </p:cNvSpPr>
          <p:nvPr>
            <p:ph type="body" orient="vert"/>
          </p:nvPr>
        </p:nvSpPr>
        <p:spPr>
          <a:xfrm>
            <a:off x="1828800" y="1600200"/>
            <a:ext cx="7163435" cy="3029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세로 제목 2"/>
          <p:cNvSpPr txBox="1">
            <a:spLocks noGrp="1"/>
          </p:cNvSpPr>
          <p:nvPr>
            <p:ph type="title" orient="vert"/>
          </p:nvPr>
        </p:nvSpPr>
        <p:spPr>
          <a:xfrm>
            <a:off x="7315200" y="1049655"/>
            <a:ext cx="1829435" cy="357949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eaVert" wrap="square" lIns="198120" tIns="45720" rIns="91440" bIns="45720" anchor="ctr">
            <a:noAutofit/>
          </a:bodyPr>
          <a:lstStyle/>
          <a:p>
            <a:pPr mar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6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세로 텍스트 개체 틀 3"/>
          <p:cNvSpPr txBox="1">
            <a:spLocks noGrp="1"/>
          </p:cNvSpPr>
          <p:nvPr>
            <p:ph type="body" orient="vert"/>
          </p:nvPr>
        </p:nvSpPr>
        <p:spPr>
          <a:xfrm>
            <a:off x="1828800" y="1049655"/>
            <a:ext cx="5334635" cy="35794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solidFill>
          <a:srgbClr val="2DB4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 noGrp="1"/>
          </p:cNvSpPr>
          <p:nvPr>
            <p:ph type="title"/>
          </p:nvPr>
        </p:nvSpPr>
        <p:spPr>
          <a:xfrm>
            <a:off x="1828800" y="1049655"/>
            <a:ext cx="7315835" cy="43624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ctr">
            <a:noAutofit/>
          </a:bodyPr>
          <a:lstStyle/>
          <a:p>
            <a:pPr mar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6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차트 개체 틀 3"/>
          <p:cNvSpPr txBox="1">
            <a:spLocks noGrp="1"/>
          </p:cNvSpPr>
          <p:nvPr>
            <p:ph type="chart"/>
          </p:nvPr>
        </p:nvSpPr>
        <p:spPr>
          <a:xfrm>
            <a:off x="1828800" y="1600200"/>
            <a:ext cx="7163435" cy="3029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/>
          <p:cNvSpPr txBox="1">
            <a:spLocks noGrp="1"/>
          </p:cNvSpPr>
          <p:nvPr>
            <p:ph type="title"/>
          </p:nvPr>
        </p:nvSpPr>
        <p:spPr>
          <a:xfrm>
            <a:off x="1828800" y="1049655"/>
            <a:ext cx="7315835" cy="43624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ctr">
            <a:noAutofit/>
          </a:bodyPr>
          <a:lstStyle/>
          <a:p>
            <a:pPr mar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6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텍스트 개체 틀 3"/>
          <p:cNvSpPr txBox="1">
            <a:spLocks noGrp="1"/>
          </p:cNvSpPr>
          <p:nvPr>
            <p:ph type="body"/>
          </p:nvPr>
        </p:nvSpPr>
        <p:spPr>
          <a:xfrm>
            <a:off x="1828800" y="1600200"/>
            <a:ext cx="3505835" cy="3029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내용 개체 틀 4"/>
          <p:cNvSpPr txBox="1">
            <a:spLocks noGrp="1"/>
          </p:cNvSpPr>
          <p:nvPr>
            <p:ph/>
          </p:nvPr>
        </p:nvSpPr>
        <p:spPr>
          <a:xfrm>
            <a:off x="5486400" y="1600200"/>
            <a:ext cx="3505835" cy="30295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9" name="그림 4" descr="C:/Users/stu/AppData/Roaming/PolarisOffice/ETemp/2260_9176136/fImage15777365633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635" cy="384746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8200" name="도형 5"/>
          <p:cNvSpPr>
            <a:spLocks/>
          </p:cNvSpPr>
          <p:nvPr/>
        </p:nvSpPr>
        <p:spPr>
          <a:xfrm>
            <a:off x="0" y="4959985"/>
            <a:ext cx="9144635" cy="24574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www.company.com</a:t>
            </a: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201" name="부제목 8198"/>
          <p:cNvSpPr txBox="1">
            <a:spLocks noGrp="1"/>
          </p:cNvSpPr>
          <p:nvPr>
            <p:ph type="subTitle"/>
          </p:nvPr>
        </p:nvSpPr>
        <p:spPr>
          <a:xfrm>
            <a:off x="3429000" y="3771900"/>
            <a:ext cx="5715635" cy="457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subtitle style</a:t>
            </a:r>
            <a:endParaRPr lang="ko-KR" altLang="en-US" sz="20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202" name="텍스트 개체 틀 8197"/>
          <p:cNvSpPr txBox="1">
            <a:spLocks noGrp="1"/>
          </p:cNvSpPr>
          <p:nvPr>
            <p:ph type="ctrTitle"/>
          </p:nvPr>
        </p:nvSpPr>
        <p:spPr>
          <a:xfrm>
            <a:off x="3429000" y="2685415"/>
            <a:ext cx="5715635" cy="11029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none" dirty="0" smtClean="0">
                <a:solidFill>
                  <a:srgbClr val="FCAB1A"/>
                </a:solidFill>
                <a:latin typeface="Verdana" charset="0"/>
                <a:ea typeface="Verdana" charset="0"/>
              </a:rPr>
              <a:t>Click to edit Master title style</a:t>
            </a:r>
            <a:endParaRPr lang="ko-KR" altLang="en-US" sz="4000" b="1" cap="none" dirty="0" smtClean="0">
              <a:solidFill>
                <a:srgbClr val="FCAB1A"/>
              </a:solidFill>
              <a:latin typeface="Verdana" charset="0"/>
              <a:ea typeface="Verdana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 noGrp="1"/>
          </p:cNvSpPr>
          <p:nvPr>
            <p:ph type="title"/>
          </p:nvPr>
        </p:nvSpPr>
        <p:spPr>
          <a:xfrm>
            <a:off x="1828800" y="1049655"/>
            <a:ext cx="7315835" cy="43624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ctr">
            <a:noAutofit/>
          </a:bodyPr>
          <a:lstStyle/>
          <a:p>
            <a:pPr mar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6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내용 개체 틀 3"/>
          <p:cNvSpPr txBox="1">
            <a:spLocks noGrp="1"/>
          </p:cNvSpPr>
          <p:nvPr>
            <p:ph/>
          </p:nvPr>
        </p:nvSpPr>
        <p:spPr>
          <a:xfrm>
            <a:off x="1828800" y="1600200"/>
            <a:ext cx="7163435" cy="3029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 noGrp="1"/>
          </p:cNvSpPr>
          <p:nvPr>
            <p:ph type="title"/>
          </p:nvPr>
        </p:nvSpPr>
        <p:spPr>
          <a:xfrm>
            <a:off x="624205" y="1282700"/>
            <a:ext cx="7887335" cy="213931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b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60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텍스트 개체 틀 3"/>
          <p:cNvSpPr txBox="1">
            <a:spLocks noGrp="1"/>
          </p:cNvSpPr>
          <p:nvPr>
            <p:ph type="body"/>
          </p:nvPr>
        </p:nvSpPr>
        <p:spPr>
          <a:xfrm>
            <a:off x="624205" y="3442335"/>
            <a:ext cx="7887335" cy="1124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/>
          <p:cNvSpPr txBox="1">
            <a:spLocks noGrp="1"/>
          </p:cNvSpPr>
          <p:nvPr>
            <p:ph type="title"/>
          </p:nvPr>
        </p:nvSpPr>
        <p:spPr>
          <a:xfrm>
            <a:off x="1828800" y="1049655"/>
            <a:ext cx="7315835" cy="43624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ctr">
            <a:noAutofit/>
          </a:bodyPr>
          <a:lstStyle/>
          <a:p>
            <a:pPr mar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6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내용 개체 틀 3"/>
          <p:cNvSpPr txBox="1">
            <a:spLocks noGrp="1"/>
          </p:cNvSpPr>
          <p:nvPr>
            <p:ph/>
          </p:nvPr>
        </p:nvSpPr>
        <p:spPr>
          <a:xfrm>
            <a:off x="1828800" y="1600200"/>
            <a:ext cx="3505835" cy="3029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내용 개체 틀 4"/>
          <p:cNvSpPr txBox="1">
            <a:spLocks noGrp="1"/>
          </p:cNvSpPr>
          <p:nvPr>
            <p:ph/>
          </p:nvPr>
        </p:nvSpPr>
        <p:spPr>
          <a:xfrm>
            <a:off x="5486400" y="1600200"/>
            <a:ext cx="3505835" cy="30295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2"/>
          <p:cNvSpPr txBox="1">
            <a:spLocks noGrp="1"/>
          </p:cNvSpPr>
          <p:nvPr>
            <p:ph type="title"/>
          </p:nvPr>
        </p:nvSpPr>
        <p:spPr>
          <a:xfrm>
            <a:off x="630555" y="273685"/>
            <a:ext cx="7887335" cy="99504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ctr">
            <a:noAutofit/>
          </a:bodyPr>
          <a:lstStyle/>
          <a:p>
            <a:pPr mar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6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텍스트 개체 틀 3"/>
          <p:cNvSpPr txBox="1">
            <a:spLocks noGrp="1"/>
          </p:cNvSpPr>
          <p:nvPr>
            <p:ph type="body"/>
          </p:nvPr>
        </p:nvSpPr>
        <p:spPr>
          <a:xfrm>
            <a:off x="630555" y="1261110"/>
            <a:ext cx="3869055" cy="6178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1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내용 개체 틀 4"/>
          <p:cNvSpPr txBox="1">
            <a:spLocks noGrp="1"/>
          </p:cNvSpPr>
          <p:nvPr>
            <p:ph/>
          </p:nvPr>
        </p:nvSpPr>
        <p:spPr>
          <a:xfrm>
            <a:off x="630555" y="1878330"/>
            <a:ext cx="3869055" cy="27641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텍스트 개체 틀 5"/>
          <p:cNvSpPr txBox="1">
            <a:spLocks noGrp="1"/>
          </p:cNvSpPr>
          <p:nvPr>
            <p:ph type="body"/>
          </p:nvPr>
        </p:nvSpPr>
        <p:spPr>
          <a:xfrm>
            <a:off x="4629150" y="1261110"/>
            <a:ext cx="3888105" cy="6178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1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내용 개체 틀 6"/>
          <p:cNvSpPr txBox="1">
            <a:spLocks noGrp="1"/>
          </p:cNvSpPr>
          <p:nvPr>
            <p:ph/>
          </p:nvPr>
        </p:nvSpPr>
        <p:spPr>
          <a:xfrm>
            <a:off x="4629150" y="1878330"/>
            <a:ext cx="3888105" cy="27641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1828800" y="1049655"/>
            <a:ext cx="7315835" cy="43624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ctr">
            <a:noAutofit/>
          </a:bodyPr>
          <a:lstStyle/>
          <a:p>
            <a:pPr mar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6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/>
          <p:cNvSpPr txBox="1">
            <a:spLocks noGrp="1"/>
          </p:cNvSpPr>
          <p:nvPr>
            <p:ph type="title"/>
          </p:nvPr>
        </p:nvSpPr>
        <p:spPr>
          <a:xfrm>
            <a:off x="630555" y="342900"/>
            <a:ext cx="2949575" cy="120078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b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2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내용 개체 틀 3"/>
          <p:cNvSpPr txBox="1">
            <a:spLocks noGrp="1"/>
          </p:cNvSpPr>
          <p:nvPr>
            <p:ph/>
          </p:nvPr>
        </p:nvSpPr>
        <p:spPr>
          <a:xfrm>
            <a:off x="3888105" y="740410"/>
            <a:ext cx="4629785" cy="3655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32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텍스트 개체 틀 4"/>
          <p:cNvSpPr txBox="1">
            <a:spLocks noGrp="1"/>
          </p:cNvSpPr>
          <p:nvPr>
            <p:ph type="body"/>
          </p:nvPr>
        </p:nvSpPr>
        <p:spPr>
          <a:xfrm>
            <a:off x="630555" y="1542415"/>
            <a:ext cx="2949575" cy="28594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2"/>
          <p:cNvSpPr txBox="1">
            <a:spLocks noGrp="1"/>
          </p:cNvSpPr>
          <p:nvPr>
            <p:ph type="ctrTitle"/>
          </p:nvPr>
        </p:nvSpPr>
        <p:spPr>
          <a:xfrm>
            <a:off x="1143000" y="842010"/>
            <a:ext cx="6858635" cy="17913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solidFill>
                  <a:schemeClr val="tx2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6000" b="0" cap="none" dirty="0" smtClean="0">
              <a:solidFill>
                <a:schemeClr val="tx2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부제목 3"/>
          <p:cNvSpPr txBox="1">
            <a:spLocks noGrp="1"/>
          </p:cNvSpPr>
          <p:nvPr>
            <p:ph type="subTitle"/>
          </p:nvPr>
        </p:nvSpPr>
        <p:spPr>
          <a:xfrm>
            <a:off x="1143000" y="2701925"/>
            <a:ext cx="6858635" cy="12414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subtitle style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날짜 개체 틀 4"/>
          <p:cNvSpPr txBox="1">
            <a:spLocks noGrp="1"/>
          </p:cNvSpPr>
          <p:nvPr>
            <p:ph type="dt"/>
          </p:nvPr>
        </p:nvSpPr>
        <p:spPr>
          <a:xfrm>
            <a:off x="685800" y="4686300"/>
            <a:ext cx="1905635" cy="34353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0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4686300"/>
            <a:ext cx="2896235" cy="34353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1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5635" cy="34353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b="0" cap="none" dirty="0" smtClean="0">
                <a:solidFill>
                  <a:schemeClr val="tx1"/>
                </a:solidFill>
                <a:latin typeface="Times" charset="0"/>
                <a:ea typeface="Times" charset="0"/>
              </a:rPr>
              <a:t>‹#›</a:t>
            </a:fld>
            <a:endParaRPr lang="ko-KR" altLang="en-US" sz="1400" b="0" cap="none" dirty="0" smtClean="0">
              <a:solidFill>
                <a:schemeClr val="tx1"/>
              </a:solidFill>
              <a:latin typeface="Times" charset="0"/>
              <a:ea typeface="Time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advClick="0"/>
    </mc:Choice>
    <mc:Fallback xmlns="">
      <p:transition spd="slow" advClick="0"/>
    </mc:Fallback>
  </mc:AlternateContent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/>
          <p:cNvSpPr txBox="1">
            <a:spLocks noGrp="1"/>
          </p:cNvSpPr>
          <p:nvPr>
            <p:ph type="title"/>
          </p:nvPr>
        </p:nvSpPr>
        <p:spPr>
          <a:xfrm>
            <a:off x="630555" y="342900"/>
            <a:ext cx="2949575" cy="120078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b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2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그림 개체 틀 3"/>
          <p:cNvSpPr txBox="1">
            <a:spLocks noGrp="1"/>
          </p:cNvSpPr>
          <p:nvPr>
            <p:ph type="pic"/>
          </p:nvPr>
        </p:nvSpPr>
        <p:spPr>
          <a:xfrm>
            <a:off x="3888105" y="740410"/>
            <a:ext cx="4629785" cy="3655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텍스트 개체 틀 4"/>
          <p:cNvSpPr txBox="1">
            <a:spLocks noGrp="1"/>
          </p:cNvSpPr>
          <p:nvPr>
            <p:ph type="body"/>
          </p:nvPr>
        </p:nvSpPr>
        <p:spPr>
          <a:xfrm>
            <a:off x="630555" y="1542415"/>
            <a:ext cx="2949575" cy="28594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 noGrp="1"/>
          </p:cNvSpPr>
          <p:nvPr>
            <p:ph type="title"/>
          </p:nvPr>
        </p:nvSpPr>
        <p:spPr>
          <a:xfrm>
            <a:off x="1828800" y="1049655"/>
            <a:ext cx="7315835" cy="43624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ctr">
            <a:noAutofit/>
          </a:bodyPr>
          <a:lstStyle/>
          <a:p>
            <a:pPr mar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6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세로 텍스트 개체 틀 3"/>
          <p:cNvSpPr txBox="1">
            <a:spLocks noGrp="1"/>
          </p:cNvSpPr>
          <p:nvPr>
            <p:ph type="body" orient="vert"/>
          </p:nvPr>
        </p:nvSpPr>
        <p:spPr>
          <a:xfrm>
            <a:off x="1828800" y="1600200"/>
            <a:ext cx="7163435" cy="3029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세로 제목 2"/>
          <p:cNvSpPr txBox="1">
            <a:spLocks noGrp="1"/>
          </p:cNvSpPr>
          <p:nvPr>
            <p:ph type="title" orient="vert"/>
          </p:nvPr>
        </p:nvSpPr>
        <p:spPr>
          <a:xfrm>
            <a:off x="7315200" y="1049655"/>
            <a:ext cx="1829435" cy="357949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eaVert" wrap="square" lIns="198120" tIns="45720" rIns="91440" bIns="45720" anchor="ctr">
            <a:noAutofit/>
          </a:bodyPr>
          <a:lstStyle/>
          <a:p>
            <a:pPr mar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6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세로 텍스트 개체 틀 3"/>
          <p:cNvSpPr txBox="1">
            <a:spLocks noGrp="1"/>
          </p:cNvSpPr>
          <p:nvPr>
            <p:ph type="body" orient="vert"/>
          </p:nvPr>
        </p:nvSpPr>
        <p:spPr>
          <a:xfrm>
            <a:off x="1828800" y="1049655"/>
            <a:ext cx="5334635" cy="35794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 noGrp="1"/>
          </p:cNvSpPr>
          <p:nvPr>
            <p:ph type="title"/>
          </p:nvPr>
        </p:nvSpPr>
        <p:spPr>
          <a:xfrm>
            <a:off x="1828800" y="1049655"/>
            <a:ext cx="7315835" cy="43624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ctr">
            <a:noAutofit/>
          </a:bodyPr>
          <a:lstStyle/>
          <a:p>
            <a:pPr mar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6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차트 개체 틀 3"/>
          <p:cNvSpPr txBox="1">
            <a:spLocks noGrp="1"/>
          </p:cNvSpPr>
          <p:nvPr>
            <p:ph type="chart"/>
          </p:nvPr>
        </p:nvSpPr>
        <p:spPr>
          <a:xfrm>
            <a:off x="1828800" y="1600200"/>
            <a:ext cx="7163435" cy="3029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/>
          <p:cNvSpPr txBox="1">
            <a:spLocks noGrp="1"/>
          </p:cNvSpPr>
          <p:nvPr>
            <p:ph type="title"/>
          </p:nvPr>
        </p:nvSpPr>
        <p:spPr>
          <a:xfrm>
            <a:off x="1828800" y="1049655"/>
            <a:ext cx="7315835" cy="43624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ctr">
            <a:noAutofit/>
          </a:bodyPr>
          <a:lstStyle/>
          <a:p>
            <a:pPr mar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6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텍스트 개체 틀 3"/>
          <p:cNvSpPr txBox="1">
            <a:spLocks noGrp="1"/>
          </p:cNvSpPr>
          <p:nvPr>
            <p:ph type="body"/>
          </p:nvPr>
        </p:nvSpPr>
        <p:spPr>
          <a:xfrm>
            <a:off x="1828800" y="1600200"/>
            <a:ext cx="3505835" cy="3029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내용 개체 틀 4"/>
          <p:cNvSpPr txBox="1">
            <a:spLocks noGrp="1"/>
          </p:cNvSpPr>
          <p:nvPr>
            <p:ph/>
          </p:nvPr>
        </p:nvSpPr>
        <p:spPr>
          <a:xfrm>
            <a:off x="5486400" y="1600200"/>
            <a:ext cx="3505835" cy="30295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9" name="그림 4" descr="C:/Users/stu/AppData/Roaming/PolarisOffice/ETemp/2260_9176136/fImage157774846500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635" cy="384746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8200" name="도형 5"/>
          <p:cNvSpPr>
            <a:spLocks/>
          </p:cNvSpPr>
          <p:nvPr/>
        </p:nvSpPr>
        <p:spPr>
          <a:xfrm>
            <a:off x="0" y="4959985"/>
            <a:ext cx="9144635" cy="24574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www.company.com</a:t>
            </a: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201" name="부제목 8198"/>
          <p:cNvSpPr txBox="1">
            <a:spLocks noGrp="1"/>
          </p:cNvSpPr>
          <p:nvPr>
            <p:ph type="subTitle"/>
          </p:nvPr>
        </p:nvSpPr>
        <p:spPr>
          <a:xfrm>
            <a:off x="3429000" y="3771900"/>
            <a:ext cx="5715635" cy="457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subtitle style</a:t>
            </a:r>
            <a:endParaRPr lang="ko-KR" altLang="en-US" sz="20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202" name="텍스트 개체 틀 8197"/>
          <p:cNvSpPr txBox="1">
            <a:spLocks noGrp="1"/>
          </p:cNvSpPr>
          <p:nvPr>
            <p:ph type="ctrTitle"/>
          </p:nvPr>
        </p:nvSpPr>
        <p:spPr>
          <a:xfrm>
            <a:off x="3429000" y="2685415"/>
            <a:ext cx="5715635" cy="11029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none" dirty="0" smtClean="0">
                <a:solidFill>
                  <a:srgbClr val="FCAB1A"/>
                </a:solidFill>
                <a:latin typeface="Verdana" charset="0"/>
                <a:ea typeface="Verdana" charset="0"/>
              </a:rPr>
              <a:t>Click to edit Master title style</a:t>
            </a:r>
            <a:endParaRPr lang="ko-KR" altLang="en-US" sz="4000" b="1" cap="none" dirty="0" smtClean="0">
              <a:solidFill>
                <a:srgbClr val="FCAB1A"/>
              </a:solidFill>
              <a:latin typeface="Verdana" charset="0"/>
              <a:ea typeface="Verdana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 noGrp="1"/>
          </p:cNvSpPr>
          <p:nvPr>
            <p:ph type="title"/>
          </p:nvPr>
        </p:nvSpPr>
        <p:spPr>
          <a:xfrm>
            <a:off x="1828800" y="1049655"/>
            <a:ext cx="7315835" cy="43624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ctr">
            <a:noAutofit/>
          </a:bodyPr>
          <a:lstStyle/>
          <a:p>
            <a:pPr mar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6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내용 개체 틀 3"/>
          <p:cNvSpPr txBox="1">
            <a:spLocks noGrp="1"/>
          </p:cNvSpPr>
          <p:nvPr>
            <p:ph/>
          </p:nvPr>
        </p:nvSpPr>
        <p:spPr>
          <a:xfrm>
            <a:off x="1828800" y="1600200"/>
            <a:ext cx="7163435" cy="3029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 noGrp="1"/>
          </p:cNvSpPr>
          <p:nvPr>
            <p:ph type="title"/>
          </p:nvPr>
        </p:nvSpPr>
        <p:spPr>
          <a:xfrm>
            <a:off x="624205" y="1282700"/>
            <a:ext cx="7887335" cy="213931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b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60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텍스트 개체 틀 3"/>
          <p:cNvSpPr txBox="1">
            <a:spLocks noGrp="1"/>
          </p:cNvSpPr>
          <p:nvPr>
            <p:ph type="body"/>
          </p:nvPr>
        </p:nvSpPr>
        <p:spPr>
          <a:xfrm>
            <a:off x="624205" y="3442335"/>
            <a:ext cx="7887335" cy="1124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/>
          <p:cNvSpPr txBox="1">
            <a:spLocks noGrp="1"/>
          </p:cNvSpPr>
          <p:nvPr>
            <p:ph type="title"/>
          </p:nvPr>
        </p:nvSpPr>
        <p:spPr>
          <a:xfrm>
            <a:off x="1828800" y="1049655"/>
            <a:ext cx="7315835" cy="43624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ctr">
            <a:noAutofit/>
          </a:bodyPr>
          <a:lstStyle/>
          <a:p>
            <a:pPr mar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6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내용 개체 틀 3"/>
          <p:cNvSpPr txBox="1">
            <a:spLocks noGrp="1"/>
          </p:cNvSpPr>
          <p:nvPr>
            <p:ph/>
          </p:nvPr>
        </p:nvSpPr>
        <p:spPr>
          <a:xfrm>
            <a:off x="1828800" y="1600200"/>
            <a:ext cx="3505835" cy="3029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내용 개체 틀 4"/>
          <p:cNvSpPr txBox="1">
            <a:spLocks noGrp="1"/>
          </p:cNvSpPr>
          <p:nvPr>
            <p:ph/>
          </p:nvPr>
        </p:nvSpPr>
        <p:spPr>
          <a:xfrm>
            <a:off x="5486400" y="1600200"/>
            <a:ext cx="3505835" cy="30295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2"/>
          <p:cNvSpPr txBox="1">
            <a:spLocks noGrp="1"/>
          </p:cNvSpPr>
          <p:nvPr>
            <p:ph type="title"/>
          </p:nvPr>
        </p:nvSpPr>
        <p:spPr>
          <a:xfrm>
            <a:off x="630555" y="273685"/>
            <a:ext cx="7887335" cy="99504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ctr">
            <a:noAutofit/>
          </a:bodyPr>
          <a:lstStyle/>
          <a:p>
            <a:pPr mar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6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텍스트 개체 틀 3"/>
          <p:cNvSpPr txBox="1">
            <a:spLocks noGrp="1"/>
          </p:cNvSpPr>
          <p:nvPr>
            <p:ph type="body"/>
          </p:nvPr>
        </p:nvSpPr>
        <p:spPr>
          <a:xfrm>
            <a:off x="630555" y="1261110"/>
            <a:ext cx="3869055" cy="6178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1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내용 개체 틀 4"/>
          <p:cNvSpPr txBox="1">
            <a:spLocks noGrp="1"/>
          </p:cNvSpPr>
          <p:nvPr>
            <p:ph/>
          </p:nvPr>
        </p:nvSpPr>
        <p:spPr>
          <a:xfrm>
            <a:off x="630555" y="1878330"/>
            <a:ext cx="3869055" cy="27641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텍스트 개체 틀 5"/>
          <p:cNvSpPr txBox="1">
            <a:spLocks noGrp="1"/>
          </p:cNvSpPr>
          <p:nvPr>
            <p:ph type="body"/>
          </p:nvPr>
        </p:nvSpPr>
        <p:spPr>
          <a:xfrm>
            <a:off x="4629150" y="1261110"/>
            <a:ext cx="3888105" cy="6178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1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내용 개체 틀 6"/>
          <p:cNvSpPr txBox="1">
            <a:spLocks noGrp="1"/>
          </p:cNvSpPr>
          <p:nvPr>
            <p:ph/>
          </p:nvPr>
        </p:nvSpPr>
        <p:spPr>
          <a:xfrm>
            <a:off x="4629150" y="1878330"/>
            <a:ext cx="3888105" cy="27641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3035" cy="8578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solidFill>
                  <a:schemeClr val="tx2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4400" b="0" cap="none" dirty="0" smtClean="0">
              <a:solidFill>
                <a:schemeClr val="tx2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내용 개체 틀 3"/>
          <p:cNvSpPr txBox="1">
            <a:spLocks noGrp="1"/>
          </p:cNvSpPr>
          <p:nvPr>
            <p:ph/>
          </p:nvPr>
        </p:nvSpPr>
        <p:spPr>
          <a:xfrm>
            <a:off x="685800" y="1485900"/>
            <a:ext cx="7773035" cy="30867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32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날짜 개체 틀 4"/>
          <p:cNvSpPr txBox="1">
            <a:spLocks noGrp="1"/>
          </p:cNvSpPr>
          <p:nvPr>
            <p:ph type="dt"/>
          </p:nvPr>
        </p:nvSpPr>
        <p:spPr>
          <a:xfrm>
            <a:off x="685800" y="4686300"/>
            <a:ext cx="1905635" cy="34353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0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4686300"/>
            <a:ext cx="2896235" cy="34353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1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5635" cy="34353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b="0" cap="none" dirty="0" smtClean="0">
                <a:solidFill>
                  <a:schemeClr val="tx1"/>
                </a:solidFill>
                <a:latin typeface="Times" charset="0"/>
                <a:ea typeface="Times" charset="0"/>
              </a:rPr>
              <a:t>‹#›</a:t>
            </a:fld>
            <a:endParaRPr lang="ko-KR" altLang="en-US" sz="1400" b="0" cap="none" dirty="0" smtClean="0">
              <a:solidFill>
                <a:schemeClr val="tx1"/>
              </a:solidFill>
              <a:latin typeface="Times" charset="0"/>
              <a:ea typeface="Time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advClick="0"/>
    </mc:Choice>
    <mc:Fallback xmlns="">
      <p:transition spd="slow" advClick="0"/>
    </mc:Fallback>
  </mc:AlternateContent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1828800" y="1049655"/>
            <a:ext cx="7315835" cy="43624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ctr">
            <a:noAutofit/>
          </a:bodyPr>
          <a:lstStyle/>
          <a:p>
            <a:pPr mar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6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/>
          <p:cNvSpPr txBox="1">
            <a:spLocks noGrp="1"/>
          </p:cNvSpPr>
          <p:nvPr>
            <p:ph type="title"/>
          </p:nvPr>
        </p:nvSpPr>
        <p:spPr>
          <a:xfrm>
            <a:off x="630555" y="342900"/>
            <a:ext cx="2949575" cy="120078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b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2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내용 개체 틀 3"/>
          <p:cNvSpPr txBox="1">
            <a:spLocks noGrp="1"/>
          </p:cNvSpPr>
          <p:nvPr>
            <p:ph/>
          </p:nvPr>
        </p:nvSpPr>
        <p:spPr>
          <a:xfrm>
            <a:off x="3888105" y="740410"/>
            <a:ext cx="4629785" cy="3655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32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텍스트 개체 틀 4"/>
          <p:cNvSpPr txBox="1">
            <a:spLocks noGrp="1"/>
          </p:cNvSpPr>
          <p:nvPr>
            <p:ph type="body"/>
          </p:nvPr>
        </p:nvSpPr>
        <p:spPr>
          <a:xfrm>
            <a:off x="630555" y="1542415"/>
            <a:ext cx="2949575" cy="28594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/>
          <p:cNvSpPr txBox="1">
            <a:spLocks noGrp="1"/>
          </p:cNvSpPr>
          <p:nvPr>
            <p:ph type="title"/>
          </p:nvPr>
        </p:nvSpPr>
        <p:spPr>
          <a:xfrm>
            <a:off x="630555" y="342900"/>
            <a:ext cx="2949575" cy="120078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b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2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그림 개체 틀 3"/>
          <p:cNvSpPr txBox="1">
            <a:spLocks noGrp="1"/>
          </p:cNvSpPr>
          <p:nvPr>
            <p:ph type="pic"/>
          </p:nvPr>
        </p:nvSpPr>
        <p:spPr>
          <a:xfrm>
            <a:off x="3888105" y="740410"/>
            <a:ext cx="4629785" cy="3655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텍스트 개체 틀 4"/>
          <p:cNvSpPr txBox="1">
            <a:spLocks noGrp="1"/>
          </p:cNvSpPr>
          <p:nvPr>
            <p:ph type="body"/>
          </p:nvPr>
        </p:nvSpPr>
        <p:spPr>
          <a:xfrm>
            <a:off x="630555" y="1542415"/>
            <a:ext cx="2949575" cy="28594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 noGrp="1"/>
          </p:cNvSpPr>
          <p:nvPr>
            <p:ph type="title"/>
          </p:nvPr>
        </p:nvSpPr>
        <p:spPr>
          <a:xfrm>
            <a:off x="1828800" y="1049655"/>
            <a:ext cx="7315835" cy="43624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ctr">
            <a:noAutofit/>
          </a:bodyPr>
          <a:lstStyle/>
          <a:p>
            <a:pPr mar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6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세로 텍스트 개체 틀 3"/>
          <p:cNvSpPr txBox="1">
            <a:spLocks noGrp="1"/>
          </p:cNvSpPr>
          <p:nvPr>
            <p:ph type="body" orient="vert"/>
          </p:nvPr>
        </p:nvSpPr>
        <p:spPr>
          <a:xfrm>
            <a:off x="1828800" y="1600200"/>
            <a:ext cx="7163435" cy="3029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세로 제목 2"/>
          <p:cNvSpPr txBox="1">
            <a:spLocks noGrp="1"/>
          </p:cNvSpPr>
          <p:nvPr>
            <p:ph type="title" orient="vert"/>
          </p:nvPr>
        </p:nvSpPr>
        <p:spPr>
          <a:xfrm>
            <a:off x="7315200" y="1049655"/>
            <a:ext cx="1829435" cy="357949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eaVert" wrap="square" lIns="198120" tIns="45720" rIns="91440" bIns="45720" anchor="ctr">
            <a:noAutofit/>
          </a:bodyPr>
          <a:lstStyle/>
          <a:p>
            <a:pPr mar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6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세로 텍스트 개체 틀 3"/>
          <p:cNvSpPr txBox="1">
            <a:spLocks noGrp="1"/>
          </p:cNvSpPr>
          <p:nvPr>
            <p:ph type="body" orient="vert"/>
          </p:nvPr>
        </p:nvSpPr>
        <p:spPr>
          <a:xfrm>
            <a:off x="1828800" y="1049655"/>
            <a:ext cx="5334635" cy="35794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 noGrp="1"/>
          </p:cNvSpPr>
          <p:nvPr>
            <p:ph type="title"/>
          </p:nvPr>
        </p:nvSpPr>
        <p:spPr>
          <a:xfrm>
            <a:off x="1828800" y="1049655"/>
            <a:ext cx="7315835" cy="43624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ctr">
            <a:noAutofit/>
          </a:bodyPr>
          <a:lstStyle/>
          <a:p>
            <a:pPr mar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6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차트 개체 틀 3"/>
          <p:cNvSpPr txBox="1">
            <a:spLocks noGrp="1"/>
          </p:cNvSpPr>
          <p:nvPr>
            <p:ph type="chart"/>
          </p:nvPr>
        </p:nvSpPr>
        <p:spPr>
          <a:xfrm>
            <a:off x="1828800" y="1600200"/>
            <a:ext cx="7163435" cy="3029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/>
          <p:cNvSpPr txBox="1">
            <a:spLocks noGrp="1"/>
          </p:cNvSpPr>
          <p:nvPr>
            <p:ph type="title"/>
          </p:nvPr>
        </p:nvSpPr>
        <p:spPr>
          <a:xfrm>
            <a:off x="1828800" y="1049655"/>
            <a:ext cx="7315835" cy="43624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ctr">
            <a:noAutofit/>
          </a:bodyPr>
          <a:lstStyle/>
          <a:p>
            <a:pPr mar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6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텍스트 개체 틀 3"/>
          <p:cNvSpPr txBox="1">
            <a:spLocks noGrp="1"/>
          </p:cNvSpPr>
          <p:nvPr>
            <p:ph type="body"/>
          </p:nvPr>
        </p:nvSpPr>
        <p:spPr>
          <a:xfrm>
            <a:off x="1828800" y="1600200"/>
            <a:ext cx="3505835" cy="3029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내용 개체 틀 4"/>
          <p:cNvSpPr txBox="1">
            <a:spLocks noGrp="1"/>
          </p:cNvSpPr>
          <p:nvPr>
            <p:ph/>
          </p:nvPr>
        </p:nvSpPr>
        <p:spPr>
          <a:xfrm>
            <a:off x="5486400" y="1600200"/>
            <a:ext cx="3505835" cy="30295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2"/>
          <p:cNvSpPr txBox="1">
            <a:spLocks noGrp="1"/>
          </p:cNvSpPr>
          <p:nvPr>
            <p:ph type="title"/>
          </p:nvPr>
        </p:nvSpPr>
        <p:spPr>
          <a:xfrm>
            <a:off x="624205" y="1282700"/>
            <a:ext cx="7887335" cy="21393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solidFill>
                  <a:schemeClr val="tx2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6000" b="0" cap="none" dirty="0" smtClean="0">
              <a:solidFill>
                <a:schemeClr val="tx2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텍스트 개체 틀 3"/>
          <p:cNvSpPr txBox="1">
            <a:spLocks noGrp="1"/>
          </p:cNvSpPr>
          <p:nvPr>
            <p:ph type="body"/>
          </p:nvPr>
        </p:nvSpPr>
        <p:spPr>
          <a:xfrm>
            <a:off x="624205" y="3442335"/>
            <a:ext cx="7887335" cy="1124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날짜 개체 틀 4"/>
          <p:cNvSpPr txBox="1">
            <a:spLocks noGrp="1"/>
          </p:cNvSpPr>
          <p:nvPr>
            <p:ph type="dt"/>
          </p:nvPr>
        </p:nvSpPr>
        <p:spPr>
          <a:xfrm>
            <a:off x="685800" y="4686300"/>
            <a:ext cx="1905635" cy="34353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0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4686300"/>
            <a:ext cx="2896235" cy="34353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1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5635" cy="34353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b="0" cap="none" dirty="0" smtClean="0">
                <a:solidFill>
                  <a:schemeClr val="tx1"/>
                </a:solidFill>
                <a:latin typeface="Times" charset="0"/>
                <a:ea typeface="Times" charset="0"/>
              </a:rPr>
              <a:t>‹#›</a:t>
            </a:fld>
            <a:endParaRPr lang="ko-KR" altLang="en-US" sz="1400" b="0" cap="none" dirty="0" smtClean="0">
              <a:solidFill>
                <a:schemeClr val="tx1"/>
              </a:solidFill>
              <a:latin typeface="Times" charset="0"/>
              <a:ea typeface="Time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advClick="0"/>
    </mc:Choice>
    <mc:Fallback xmlns="">
      <p:transition spd="slow" advClick="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3035" cy="8578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solidFill>
                  <a:schemeClr val="tx2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4400" b="0" cap="none" dirty="0" smtClean="0">
              <a:solidFill>
                <a:schemeClr val="tx2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내용 개체 틀 3"/>
          <p:cNvSpPr txBox="1">
            <a:spLocks noGrp="1"/>
          </p:cNvSpPr>
          <p:nvPr>
            <p:ph/>
          </p:nvPr>
        </p:nvSpPr>
        <p:spPr>
          <a:xfrm>
            <a:off x="685800" y="1485900"/>
            <a:ext cx="3810635" cy="30867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32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내용 개체 틀 4"/>
          <p:cNvSpPr txBox="1">
            <a:spLocks noGrp="1"/>
          </p:cNvSpPr>
          <p:nvPr>
            <p:ph/>
          </p:nvPr>
        </p:nvSpPr>
        <p:spPr>
          <a:xfrm>
            <a:off x="4648200" y="1485900"/>
            <a:ext cx="3810635" cy="30867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32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날짜 개체 틀 5"/>
          <p:cNvSpPr txBox="1">
            <a:spLocks noGrp="1"/>
          </p:cNvSpPr>
          <p:nvPr>
            <p:ph type="dt"/>
          </p:nvPr>
        </p:nvSpPr>
        <p:spPr>
          <a:xfrm>
            <a:off x="685800" y="4686300"/>
            <a:ext cx="1905635" cy="34353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2" name="바닥글 개체 틀 6"/>
          <p:cNvSpPr txBox="1">
            <a:spLocks noGrp="1"/>
          </p:cNvSpPr>
          <p:nvPr>
            <p:ph type="ftr"/>
          </p:nvPr>
        </p:nvSpPr>
        <p:spPr>
          <a:xfrm>
            <a:off x="3124200" y="4686300"/>
            <a:ext cx="2896235" cy="34353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3" name="슬라이드 번호 개체 틀 7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5635" cy="34353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b="0" cap="none" dirty="0" smtClean="0">
                <a:solidFill>
                  <a:schemeClr val="tx1"/>
                </a:solidFill>
                <a:latin typeface="Times" charset="0"/>
                <a:ea typeface="Times" charset="0"/>
              </a:rPr>
              <a:t>‹#›</a:t>
            </a:fld>
            <a:endParaRPr lang="ko-KR" altLang="en-US" sz="1400" b="0" cap="none" dirty="0" smtClean="0">
              <a:solidFill>
                <a:schemeClr val="tx1"/>
              </a:solidFill>
              <a:latin typeface="Times" charset="0"/>
              <a:ea typeface="Time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advClick="0"/>
    </mc:Choice>
    <mc:Fallback xmlns="">
      <p:transition spd="slow" advClick="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 noGrp="1"/>
          </p:cNvSpPr>
          <p:nvPr>
            <p:ph type="title"/>
          </p:nvPr>
        </p:nvSpPr>
        <p:spPr>
          <a:xfrm>
            <a:off x="630555" y="273685"/>
            <a:ext cx="7887335" cy="9950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solidFill>
                  <a:schemeClr val="tx2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4400" b="0" cap="none" dirty="0" smtClean="0">
              <a:solidFill>
                <a:schemeClr val="tx2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텍스트 개체 틀 3"/>
          <p:cNvSpPr txBox="1">
            <a:spLocks noGrp="1"/>
          </p:cNvSpPr>
          <p:nvPr>
            <p:ph type="body"/>
          </p:nvPr>
        </p:nvSpPr>
        <p:spPr>
          <a:xfrm>
            <a:off x="630555" y="1261110"/>
            <a:ext cx="3869055" cy="6178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1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내용 개체 틀 4"/>
          <p:cNvSpPr txBox="1">
            <a:spLocks noGrp="1"/>
          </p:cNvSpPr>
          <p:nvPr>
            <p:ph/>
          </p:nvPr>
        </p:nvSpPr>
        <p:spPr>
          <a:xfrm>
            <a:off x="630555" y="1878330"/>
            <a:ext cx="3869055" cy="27641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32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텍스트 개체 틀 5"/>
          <p:cNvSpPr txBox="1">
            <a:spLocks noGrp="1"/>
          </p:cNvSpPr>
          <p:nvPr>
            <p:ph type="body"/>
          </p:nvPr>
        </p:nvSpPr>
        <p:spPr>
          <a:xfrm>
            <a:off x="4629150" y="1261110"/>
            <a:ext cx="3888105" cy="6178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1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내용 개체 틀 6"/>
          <p:cNvSpPr txBox="1">
            <a:spLocks noGrp="1"/>
          </p:cNvSpPr>
          <p:nvPr>
            <p:ph/>
          </p:nvPr>
        </p:nvSpPr>
        <p:spPr>
          <a:xfrm>
            <a:off x="4629150" y="1878330"/>
            <a:ext cx="3888105" cy="27641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32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날짜 개체 틀 7"/>
          <p:cNvSpPr txBox="1">
            <a:spLocks noGrp="1"/>
          </p:cNvSpPr>
          <p:nvPr>
            <p:ph type="dt"/>
          </p:nvPr>
        </p:nvSpPr>
        <p:spPr>
          <a:xfrm>
            <a:off x="685800" y="4686300"/>
            <a:ext cx="1905635" cy="34353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" name="바닥글 개체 틀 8"/>
          <p:cNvSpPr txBox="1">
            <a:spLocks noGrp="1"/>
          </p:cNvSpPr>
          <p:nvPr>
            <p:ph type="ftr"/>
          </p:nvPr>
        </p:nvSpPr>
        <p:spPr>
          <a:xfrm>
            <a:off x="3124200" y="4686300"/>
            <a:ext cx="2896235" cy="34353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7" name="슬라이드 번호 개체 틀 9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5635" cy="343535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b="0" cap="none" dirty="0" smtClean="0">
                <a:solidFill>
                  <a:schemeClr val="tx1"/>
                </a:solidFill>
                <a:latin typeface="Times" charset="0"/>
                <a:ea typeface="Times" charset="0"/>
              </a:rPr>
              <a:t>‹#›</a:t>
            </a:fld>
            <a:endParaRPr lang="ko-KR" altLang="en-US" sz="1400" b="0" cap="none" dirty="0" smtClean="0">
              <a:solidFill>
                <a:schemeClr val="tx1"/>
              </a:solidFill>
              <a:latin typeface="Times" charset="0"/>
              <a:ea typeface="Time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advClick="0"/>
    </mc:Choice>
    <mc:Fallback xmlns="">
      <p:transition spd="slow" advClick="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B4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07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3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텍스트 개체 틀 1026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3035" cy="8578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solidFill>
                  <a:schemeClr val="tx2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4400" b="0" cap="none" dirty="0" smtClean="0">
              <a:solidFill>
                <a:schemeClr val="tx2"/>
              </a:solidFill>
              <a:latin typeface="Arial" charset="0"/>
              <a:ea typeface="Arial" charset="0"/>
            </a:endParaRPr>
          </a:p>
        </p:txBody>
      </p:sp>
      <p:sp>
        <p:nvSpPr>
          <p:cNvPr id="1032" name="텍스트 개체 틀 1027"/>
          <p:cNvSpPr txBox="1">
            <a:spLocks noGrp="1"/>
          </p:cNvSpPr>
          <p:nvPr>
            <p:ph type="body"/>
          </p:nvPr>
        </p:nvSpPr>
        <p:spPr>
          <a:xfrm>
            <a:off x="685800" y="1485900"/>
            <a:ext cx="7773035" cy="30867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32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033" name="날짜 개체 틀 1028"/>
          <p:cNvSpPr txBox="1">
            <a:spLocks noGrp="1"/>
          </p:cNvSpPr>
          <p:nvPr>
            <p:ph type="dt"/>
          </p:nvPr>
        </p:nvSpPr>
        <p:spPr>
          <a:xfrm>
            <a:off x="685800" y="4686300"/>
            <a:ext cx="1905635" cy="343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034" name="바닥글 개체 틀 1029"/>
          <p:cNvSpPr txBox="1">
            <a:spLocks noGrp="1"/>
          </p:cNvSpPr>
          <p:nvPr>
            <p:ph type="ftr"/>
          </p:nvPr>
        </p:nvSpPr>
        <p:spPr>
          <a:xfrm>
            <a:off x="3124200" y="4686300"/>
            <a:ext cx="2896235" cy="343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035" name="슬라이드 번호 개체 틀 1030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5635" cy="343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48" r:id="rId2"/>
    <p:sldLayoutId id="2147484249" r:id="rId3"/>
    <p:sldLayoutId id="2147484250" r:id="rId4"/>
    <p:sldLayoutId id="2147484251" r:id="rId5"/>
    <p:sldLayoutId id="2147484252" r:id="rId6"/>
    <p:sldLayoutId id="2147484253" r:id="rId7"/>
    <p:sldLayoutId id="2147484254" r:id="rId8"/>
    <p:sldLayoutId id="2147484255" r:id="rId9"/>
    <p:sldLayoutId id="2147484256" r:id="rId10"/>
    <p:sldLayoutId id="2147484257" r:id="rId11"/>
  </p:sldLayoutIdLst>
  <mc:AlternateContent xmlns:mc="http://schemas.openxmlformats.org/markup-compatibility/2006" xmlns:p14="http://schemas.microsoft.com/office/powerpoint/2010/main">
    <mc:Choice Requires="p14">
      <p:transition spd="slow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" name="그림 1026" descr="C:/Users/stu/AppData/Roaming/PolarisOffice/ETemp/2260_9176136/fImage157771679169.jpeg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635" cy="384746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042" name="도형 1027"/>
          <p:cNvSpPr>
            <a:spLocks/>
          </p:cNvSpPr>
          <p:nvPr/>
        </p:nvSpPr>
        <p:spPr>
          <a:xfrm>
            <a:off x="1295400" y="1314450"/>
            <a:ext cx="7849235" cy="262953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43" name="텍스트 개체 틀 1028"/>
          <p:cNvSpPr txBox="1">
            <a:spLocks noGrp="1"/>
          </p:cNvSpPr>
          <p:nvPr>
            <p:ph type="title"/>
          </p:nvPr>
        </p:nvSpPr>
        <p:spPr>
          <a:xfrm>
            <a:off x="1828800" y="1049655"/>
            <a:ext cx="7315835" cy="43624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6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44" name="텍스트 개체 틀 1029"/>
          <p:cNvSpPr txBox="1">
            <a:spLocks noGrp="1"/>
          </p:cNvSpPr>
          <p:nvPr>
            <p:ph type="body"/>
          </p:nvPr>
        </p:nvSpPr>
        <p:spPr>
          <a:xfrm>
            <a:off x="1828800" y="1600200"/>
            <a:ext cx="7163435" cy="3029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045" name="도형 1030"/>
          <p:cNvSpPr>
            <a:spLocks/>
          </p:cNvSpPr>
          <p:nvPr/>
        </p:nvSpPr>
        <p:spPr>
          <a:xfrm>
            <a:off x="0" y="4959985"/>
            <a:ext cx="9144635" cy="24574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46" name="도형 1031"/>
          <p:cNvSpPr>
            <a:spLocks/>
          </p:cNvSpPr>
          <p:nvPr/>
        </p:nvSpPr>
        <p:spPr>
          <a:xfrm>
            <a:off x="1433830" y="4619625"/>
            <a:ext cx="65405" cy="48895"/>
          </a:xfrm>
          <a:prstGeom prst="ellipse">
            <a:avLst/>
          </a:prstGeom>
          <a:solidFill>
            <a:srgbClr val="BDD2F2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47" name="도형 1032"/>
          <p:cNvSpPr>
            <a:spLocks/>
          </p:cNvSpPr>
          <p:nvPr/>
        </p:nvSpPr>
        <p:spPr>
          <a:xfrm>
            <a:off x="2193925" y="4619625"/>
            <a:ext cx="65405" cy="48895"/>
          </a:xfrm>
          <a:prstGeom prst="ellipse">
            <a:avLst/>
          </a:prstGeom>
          <a:solidFill>
            <a:srgbClr val="BDD2F2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48" name="도형 1033"/>
          <p:cNvSpPr>
            <a:spLocks/>
          </p:cNvSpPr>
          <p:nvPr/>
        </p:nvSpPr>
        <p:spPr>
          <a:xfrm>
            <a:off x="2954655" y="4619625"/>
            <a:ext cx="65405" cy="48895"/>
          </a:xfrm>
          <a:prstGeom prst="ellipse">
            <a:avLst/>
          </a:prstGeom>
          <a:solidFill>
            <a:srgbClr val="BDD2F2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49" name="도형 1034"/>
          <p:cNvSpPr>
            <a:spLocks/>
          </p:cNvSpPr>
          <p:nvPr/>
        </p:nvSpPr>
        <p:spPr>
          <a:xfrm>
            <a:off x="3714750" y="4619625"/>
            <a:ext cx="65405" cy="48895"/>
          </a:xfrm>
          <a:prstGeom prst="ellipse">
            <a:avLst/>
          </a:prstGeom>
          <a:solidFill>
            <a:srgbClr val="BDD2F2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50" name="도형 1035"/>
          <p:cNvSpPr>
            <a:spLocks/>
          </p:cNvSpPr>
          <p:nvPr/>
        </p:nvSpPr>
        <p:spPr>
          <a:xfrm>
            <a:off x="4475480" y="4619625"/>
            <a:ext cx="65405" cy="48895"/>
          </a:xfrm>
          <a:prstGeom prst="ellipse">
            <a:avLst/>
          </a:prstGeom>
          <a:solidFill>
            <a:srgbClr val="BDD2F2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51" name="도형 1036"/>
          <p:cNvSpPr>
            <a:spLocks/>
          </p:cNvSpPr>
          <p:nvPr/>
        </p:nvSpPr>
        <p:spPr>
          <a:xfrm>
            <a:off x="5237480" y="4619625"/>
            <a:ext cx="65405" cy="48895"/>
          </a:xfrm>
          <a:prstGeom prst="ellipse">
            <a:avLst/>
          </a:prstGeom>
          <a:solidFill>
            <a:srgbClr val="BDD2F2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52" name="도형 1037"/>
          <p:cNvSpPr>
            <a:spLocks/>
          </p:cNvSpPr>
          <p:nvPr/>
        </p:nvSpPr>
        <p:spPr>
          <a:xfrm>
            <a:off x="5997575" y="4619625"/>
            <a:ext cx="65405" cy="48895"/>
          </a:xfrm>
          <a:prstGeom prst="ellipse">
            <a:avLst/>
          </a:prstGeom>
          <a:solidFill>
            <a:srgbClr val="BDD2F2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53" name="도형 1038"/>
          <p:cNvSpPr>
            <a:spLocks/>
          </p:cNvSpPr>
          <p:nvPr/>
        </p:nvSpPr>
        <p:spPr>
          <a:xfrm>
            <a:off x="6758305" y="4619625"/>
            <a:ext cx="65405" cy="48895"/>
          </a:xfrm>
          <a:prstGeom prst="ellipse">
            <a:avLst/>
          </a:prstGeom>
          <a:solidFill>
            <a:srgbClr val="BDD2F2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54" name="도형 1039"/>
          <p:cNvSpPr>
            <a:spLocks/>
          </p:cNvSpPr>
          <p:nvPr/>
        </p:nvSpPr>
        <p:spPr>
          <a:xfrm>
            <a:off x="7518400" y="4619625"/>
            <a:ext cx="65405" cy="48895"/>
          </a:xfrm>
          <a:prstGeom prst="ellipse">
            <a:avLst/>
          </a:prstGeom>
          <a:solidFill>
            <a:srgbClr val="BDD2F2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55" name="도형 1040"/>
          <p:cNvSpPr>
            <a:spLocks/>
          </p:cNvSpPr>
          <p:nvPr/>
        </p:nvSpPr>
        <p:spPr>
          <a:xfrm>
            <a:off x="8280400" y="4619625"/>
            <a:ext cx="65405" cy="48895"/>
          </a:xfrm>
          <a:prstGeom prst="ellipse">
            <a:avLst/>
          </a:prstGeom>
          <a:solidFill>
            <a:srgbClr val="BDD2F2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  <p:sldLayoutId id="2147484261" r:id="rId4"/>
    <p:sldLayoutId id="2147484262" r:id="rId5"/>
    <p:sldLayoutId id="2147484263" r:id="rId6"/>
    <p:sldLayoutId id="2147484264" r:id="rId7"/>
    <p:sldLayoutId id="2147484265" r:id="rId8"/>
    <p:sldLayoutId id="2147484266" r:id="rId9"/>
    <p:sldLayoutId id="2147484267" r:id="rId10"/>
    <p:sldLayoutId id="2147484268" r:id="rId11"/>
    <p:sldLayoutId id="2147484269" r:id="rId12"/>
    <p:sldLayoutId id="2147484270" r:id="rId13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" name="그림 1026" descr="C:/Users/stu/AppData/Roaming/PolarisOffice/ETemp/2260_9176136/fImage157772205724.jpeg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635" cy="384746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042" name="도형 1027"/>
          <p:cNvSpPr>
            <a:spLocks/>
          </p:cNvSpPr>
          <p:nvPr/>
        </p:nvSpPr>
        <p:spPr>
          <a:xfrm>
            <a:off x="1295400" y="1314450"/>
            <a:ext cx="7849235" cy="262953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43" name="텍스트 개체 틀 1028"/>
          <p:cNvSpPr txBox="1">
            <a:spLocks noGrp="1"/>
          </p:cNvSpPr>
          <p:nvPr>
            <p:ph type="title"/>
          </p:nvPr>
        </p:nvSpPr>
        <p:spPr>
          <a:xfrm>
            <a:off x="1828800" y="1049655"/>
            <a:ext cx="7315835" cy="43624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6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44" name="텍스트 개체 틀 1029"/>
          <p:cNvSpPr txBox="1">
            <a:spLocks noGrp="1"/>
          </p:cNvSpPr>
          <p:nvPr>
            <p:ph type="body"/>
          </p:nvPr>
        </p:nvSpPr>
        <p:spPr>
          <a:xfrm>
            <a:off x="1828800" y="1600200"/>
            <a:ext cx="7163435" cy="3029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045" name="도형 1030"/>
          <p:cNvSpPr>
            <a:spLocks/>
          </p:cNvSpPr>
          <p:nvPr/>
        </p:nvSpPr>
        <p:spPr>
          <a:xfrm>
            <a:off x="0" y="4959985"/>
            <a:ext cx="9144635" cy="24574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46" name="도형 1031"/>
          <p:cNvSpPr>
            <a:spLocks/>
          </p:cNvSpPr>
          <p:nvPr/>
        </p:nvSpPr>
        <p:spPr>
          <a:xfrm>
            <a:off x="1433830" y="4619625"/>
            <a:ext cx="65405" cy="48895"/>
          </a:xfrm>
          <a:prstGeom prst="ellipse">
            <a:avLst/>
          </a:prstGeom>
          <a:solidFill>
            <a:srgbClr val="BDD2F2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47" name="도형 1032"/>
          <p:cNvSpPr>
            <a:spLocks/>
          </p:cNvSpPr>
          <p:nvPr/>
        </p:nvSpPr>
        <p:spPr>
          <a:xfrm>
            <a:off x="2193925" y="4619625"/>
            <a:ext cx="65405" cy="48895"/>
          </a:xfrm>
          <a:prstGeom prst="ellipse">
            <a:avLst/>
          </a:prstGeom>
          <a:solidFill>
            <a:srgbClr val="BDD2F2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48" name="도형 1033"/>
          <p:cNvSpPr>
            <a:spLocks/>
          </p:cNvSpPr>
          <p:nvPr/>
        </p:nvSpPr>
        <p:spPr>
          <a:xfrm>
            <a:off x="2954655" y="4619625"/>
            <a:ext cx="65405" cy="48895"/>
          </a:xfrm>
          <a:prstGeom prst="ellipse">
            <a:avLst/>
          </a:prstGeom>
          <a:solidFill>
            <a:srgbClr val="BDD2F2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49" name="도형 1034"/>
          <p:cNvSpPr>
            <a:spLocks/>
          </p:cNvSpPr>
          <p:nvPr/>
        </p:nvSpPr>
        <p:spPr>
          <a:xfrm>
            <a:off x="3714750" y="4619625"/>
            <a:ext cx="65405" cy="48895"/>
          </a:xfrm>
          <a:prstGeom prst="ellipse">
            <a:avLst/>
          </a:prstGeom>
          <a:solidFill>
            <a:srgbClr val="BDD2F2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50" name="도형 1035"/>
          <p:cNvSpPr>
            <a:spLocks/>
          </p:cNvSpPr>
          <p:nvPr/>
        </p:nvSpPr>
        <p:spPr>
          <a:xfrm>
            <a:off x="4475480" y="4619625"/>
            <a:ext cx="65405" cy="48895"/>
          </a:xfrm>
          <a:prstGeom prst="ellipse">
            <a:avLst/>
          </a:prstGeom>
          <a:solidFill>
            <a:srgbClr val="BDD2F2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51" name="도형 1036"/>
          <p:cNvSpPr>
            <a:spLocks/>
          </p:cNvSpPr>
          <p:nvPr/>
        </p:nvSpPr>
        <p:spPr>
          <a:xfrm>
            <a:off x="5237480" y="4619625"/>
            <a:ext cx="65405" cy="48895"/>
          </a:xfrm>
          <a:prstGeom prst="ellipse">
            <a:avLst/>
          </a:prstGeom>
          <a:solidFill>
            <a:srgbClr val="BDD2F2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52" name="도형 1037"/>
          <p:cNvSpPr>
            <a:spLocks/>
          </p:cNvSpPr>
          <p:nvPr/>
        </p:nvSpPr>
        <p:spPr>
          <a:xfrm>
            <a:off x="5997575" y="4619625"/>
            <a:ext cx="65405" cy="48895"/>
          </a:xfrm>
          <a:prstGeom prst="ellipse">
            <a:avLst/>
          </a:prstGeom>
          <a:solidFill>
            <a:srgbClr val="BDD2F2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53" name="도형 1038"/>
          <p:cNvSpPr>
            <a:spLocks/>
          </p:cNvSpPr>
          <p:nvPr/>
        </p:nvSpPr>
        <p:spPr>
          <a:xfrm>
            <a:off x="6758305" y="4619625"/>
            <a:ext cx="65405" cy="48895"/>
          </a:xfrm>
          <a:prstGeom prst="ellipse">
            <a:avLst/>
          </a:prstGeom>
          <a:solidFill>
            <a:srgbClr val="BDD2F2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54" name="도형 1039"/>
          <p:cNvSpPr>
            <a:spLocks/>
          </p:cNvSpPr>
          <p:nvPr/>
        </p:nvSpPr>
        <p:spPr>
          <a:xfrm>
            <a:off x="7518400" y="4619625"/>
            <a:ext cx="65405" cy="48895"/>
          </a:xfrm>
          <a:prstGeom prst="ellipse">
            <a:avLst/>
          </a:prstGeom>
          <a:solidFill>
            <a:srgbClr val="BDD2F2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55" name="도형 1040"/>
          <p:cNvSpPr>
            <a:spLocks/>
          </p:cNvSpPr>
          <p:nvPr/>
        </p:nvSpPr>
        <p:spPr>
          <a:xfrm>
            <a:off x="8280400" y="4619625"/>
            <a:ext cx="65405" cy="48895"/>
          </a:xfrm>
          <a:prstGeom prst="ellipse">
            <a:avLst/>
          </a:prstGeom>
          <a:solidFill>
            <a:srgbClr val="BDD2F2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1" r:id="rId1"/>
    <p:sldLayoutId id="2147484272" r:id="rId2"/>
    <p:sldLayoutId id="2147484273" r:id="rId3"/>
    <p:sldLayoutId id="2147484274" r:id="rId4"/>
    <p:sldLayoutId id="2147484275" r:id="rId5"/>
    <p:sldLayoutId id="2147484276" r:id="rId6"/>
    <p:sldLayoutId id="2147484277" r:id="rId7"/>
    <p:sldLayoutId id="2147484278" r:id="rId8"/>
    <p:sldLayoutId id="2147484279" r:id="rId9"/>
    <p:sldLayoutId id="2147484280" r:id="rId10"/>
    <p:sldLayoutId id="2147484281" r:id="rId11"/>
    <p:sldLayoutId id="2147484282" r:id="rId12"/>
    <p:sldLayoutId id="2147484283" r:id="rId13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" name="그림 1026" descr="C:/Users/stu/AppData/Roaming/PolarisOffice/ETemp/2260_9176136/fImage157773491478.jpeg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635" cy="384746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042" name="도형 1027"/>
          <p:cNvSpPr>
            <a:spLocks/>
          </p:cNvSpPr>
          <p:nvPr/>
        </p:nvSpPr>
        <p:spPr>
          <a:xfrm>
            <a:off x="1295400" y="1314450"/>
            <a:ext cx="7849235" cy="262953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43" name="텍스트 개체 틀 1028"/>
          <p:cNvSpPr txBox="1">
            <a:spLocks noGrp="1"/>
          </p:cNvSpPr>
          <p:nvPr>
            <p:ph type="title"/>
          </p:nvPr>
        </p:nvSpPr>
        <p:spPr>
          <a:xfrm>
            <a:off x="1828800" y="1049655"/>
            <a:ext cx="7315835" cy="43624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6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44" name="텍스트 개체 틀 1029"/>
          <p:cNvSpPr txBox="1">
            <a:spLocks noGrp="1"/>
          </p:cNvSpPr>
          <p:nvPr>
            <p:ph type="body"/>
          </p:nvPr>
        </p:nvSpPr>
        <p:spPr>
          <a:xfrm>
            <a:off x="1828800" y="1600200"/>
            <a:ext cx="7163435" cy="3029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045" name="도형 1030"/>
          <p:cNvSpPr>
            <a:spLocks/>
          </p:cNvSpPr>
          <p:nvPr/>
        </p:nvSpPr>
        <p:spPr>
          <a:xfrm>
            <a:off x="0" y="4959985"/>
            <a:ext cx="9144635" cy="24574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46" name="도형 1031"/>
          <p:cNvSpPr>
            <a:spLocks/>
          </p:cNvSpPr>
          <p:nvPr/>
        </p:nvSpPr>
        <p:spPr>
          <a:xfrm>
            <a:off x="1433830" y="4619625"/>
            <a:ext cx="65405" cy="48895"/>
          </a:xfrm>
          <a:prstGeom prst="ellipse">
            <a:avLst/>
          </a:prstGeom>
          <a:solidFill>
            <a:srgbClr val="BDD2F2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47" name="도형 1032"/>
          <p:cNvSpPr>
            <a:spLocks/>
          </p:cNvSpPr>
          <p:nvPr/>
        </p:nvSpPr>
        <p:spPr>
          <a:xfrm>
            <a:off x="2193925" y="4619625"/>
            <a:ext cx="65405" cy="48895"/>
          </a:xfrm>
          <a:prstGeom prst="ellipse">
            <a:avLst/>
          </a:prstGeom>
          <a:solidFill>
            <a:srgbClr val="BDD2F2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48" name="도형 1033"/>
          <p:cNvSpPr>
            <a:spLocks/>
          </p:cNvSpPr>
          <p:nvPr/>
        </p:nvSpPr>
        <p:spPr>
          <a:xfrm>
            <a:off x="2954655" y="4619625"/>
            <a:ext cx="65405" cy="48895"/>
          </a:xfrm>
          <a:prstGeom prst="ellipse">
            <a:avLst/>
          </a:prstGeom>
          <a:solidFill>
            <a:srgbClr val="BDD2F2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49" name="도형 1034"/>
          <p:cNvSpPr>
            <a:spLocks/>
          </p:cNvSpPr>
          <p:nvPr/>
        </p:nvSpPr>
        <p:spPr>
          <a:xfrm>
            <a:off x="3714750" y="4619625"/>
            <a:ext cx="65405" cy="48895"/>
          </a:xfrm>
          <a:prstGeom prst="ellipse">
            <a:avLst/>
          </a:prstGeom>
          <a:solidFill>
            <a:srgbClr val="BDD2F2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50" name="도형 1035"/>
          <p:cNvSpPr>
            <a:spLocks/>
          </p:cNvSpPr>
          <p:nvPr/>
        </p:nvSpPr>
        <p:spPr>
          <a:xfrm>
            <a:off x="4475480" y="4619625"/>
            <a:ext cx="65405" cy="48895"/>
          </a:xfrm>
          <a:prstGeom prst="ellipse">
            <a:avLst/>
          </a:prstGeom>
          <a:solidFill>
            <a:srgbClr val="BDD2F2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51" name="도형 1036"/>
          <p:cNvSpPr>
            <a:spLocks/>
          </p:cNvSpPr>
          <p:nvPr/>
        </p:nvSpPr>
        <p:spPr>
          <a:xfrm>
            <a:off x="5237480" y="4619625"/>
            <a:ext cx="65405" cy="48895"/>
          </a:xfrm>
          <a:prstGeom prst="ellipse">
            <a:avLst/>
          </a:prstGeom>
          <a:solidFill>
            <a:srgbClr val="BDD2F2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52" name="도형 1037"/>
          <p:cNvSpPr>
            <a:spLocks/>
          </p:cNvSpPr>
          <p:nvPr/>
        </p:nvSpPr>
        <p:spPr>
          <a:xfrm>
            <a:off x="5997575" y="4619625"/>
            <a:ext cx="65405" cy="48895"/>
          </a:xfrm>
          <a:prstGeom prst="ellipse">
            <a:avLst/>
          </a:prstGeom>
          <a:solidFill>
            <a:srgbClr val="BDD2F2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53" name="도형 1038"/>
          <p:cNvSpPr>
            <a:spLocks/>
          </p:cNvSpPr>
          <p:nvPr/>
        </p:nvSpPr>
        <p:spPr>
          <a:xfrm>
            <a:off x="6758305" y="4619625"/>
            <a:ext cx="65405" cy="48895"/>
          </a:xfrm>
          <a:prstGeom prst="ellipse">
            <a:avLst/>
          </a:prstGeom>
          <a:solidFill>
            <a:srgbClr val="BDD2F2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54" name="도형 1039"/>
          <p:cNvSpPr>
            <a:spLocks/>
          </p:cNvSpPr>
          <p:nvPr/>
        </p:nvSpPr>
        <p:spPr>
          <a:xfrm>
            <a:off x="7518400" y="4619625"/>
            <a:ext cx="65405" cy="48895"/>
          </a:xfrm>
          <a:prstGeom prst="ellipse">
            <a:avLst/>
          </a:prstGeom>
          <a:solidFill>
            <a:srgbClr val="BDD2F2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55" name="도형 1040"/>
          <p:cNvSpPr>
            <a:spLocks/>
          </p:cNvSpPr>
          <p:nvPr/>
        </p:nvSpPr>
        <p:spPr>
          <a:xfrm>
            <a:off x="8280400" y="4619625"/>
            <a:ext cx="65405" cy="48895"/>
          </a:xfrm>
          <a:prstGeom prst="ellipse">
            <a:avLst/>
          </a:prstGeom>
          <a:solidFill>
            <a:srgbClr val="BDD2F2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4" r:id="rId1"/>
    <p:sldLayoutId id="2147484285" r:id="rId2"/>
    <p:sldLayoutId id="2147484286" r:id="rId3"/>
    <p:sldLayoutId id="2147484287" r:id="rId4"/>
    <p:sldLayoutId id="2147484288" r:id="rId5"/>
    <p:sldLayoutId id="2147484289" r:id="rId6"/>
    <p:sldLayoutId id="2147484290" r:id="rId7"/>
    <p:sldLayoutId id="2147484291" r:id="rId8"/>
    <p:sldLayoutId id="2147484292" r:id="rId9"/>
    <p:sldLayoutId id="2147484293" r:id="rId10"/>
    <p:sldLayoutId id="2147484294" r:id="rId11"/>
    <p:sldLayoutId id="2147484295" r:id="rId12"/>
    <p:sldLayoutId id="2147484296" r:id="rId13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" name="그림 1026" descr="C:/Users/stu/AppData/Roaming/PolarisOffice/ETemp/2260_9176136/fImage157774689358.jpeg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635" cy="384746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042" name="도형 1027"/>
          <p:cNvSpPr>
            <a:spLocks/>
          </p:cNvSpPr>
          <p:nvPr/>
        </p:nvSpPr>
        <p:spPr>
          <a:xfrm>
            <a:off x="1295400" y="1314450"/>
            <a:ext cx="7849235" cy="262953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43" name="텍스트 개체 틀 1028"/>
          <p:cNvSpPr txBox="1">
            <a:spLocks noGrp="1"/>
          </p:cNvSpPr>
          <p:nvPr>
            <p:ph type="title"/>
          </p:nvPr>
        </p:nvSpPr>
        <p:spPr>
          <a:xfrm>
            <a:off x="1828800" y="1049655"/>
            <a:ext cx="7315835" cy="43624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6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44" name="텍스트 개체 틀 1029"/>
          <p:cNvSpPr txBox="1">
            <a:spLocks noGrp="1"/>
          </p:cNvSpPr>
          <p:nvPr>
            <p:ph type="body"/>
          </p:nvPr>
        </p:nvSpPr>
        <p:spPr>
          <a:xfrm>
            <a:off x="1828800" y="1600200"/>
            <a:ext cx="7163435" cy="3029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text styles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742950" indent="-285750" algn="l" defTabSz="914400" eaLnBrk="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Second level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Third level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–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Fourth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914400" eaLnBrk="0" fontAlgn="auto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Font typeface="Arial"/>
              <a:buChar char="»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Fifth level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045" name="도형 1030"/>
          <p:cNvSpPr>
            <a:spLocks/>
          </p:cNvSpPr>
          <p:nvPr/>
        </p:nvSpPr>
        <p:spPr>
          <a:xfrm>
            <a:off x="0" y="4959985"/>
            <a:ext cx="9144635" cy="24574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46" name="도형 1031"/>
          <p:cNvSpPr>
            <a:spLocks/>
          </p:cNvSpPr>
          <p:nvPr/>
        </p:nvSpPr>
        <p:spPr>
          <a:xfrm>
            <a:off x="1433830" y="4619625"/>
            <a:ext cx="65405" cy="48895"/>
          </a:xfrm>
          <a:prstGeom prst="ellipse">
            <a:avLst/>
          </a:prstGeom>
          <a:solidFill>
            <a:srgbClr val="BDD2F2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47" name="도형 1032"/>
          <p:cNvSpPr>
            <a:spLocks/>
          </p:cNvSpPr>
          <p:nvPr/>
        </p:nvSpPr>
        <p:spPr>
          <a:xfrm>
            <a:off x="2193925" y="4619625"/>
            <a:ext cx="65405" cy="48895"/>
          </a:xfrm>
          <a:prstGeom prst="ellipse">
            <a:avLst/>
          </a:prstGeom>
          <a:solidFill>
            <a:srgbClr val="BDD2F2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48" name="도형 1033"/>
          <p:cNvSpPr>
            <a:spLocks/>
          </p:cNvSpPr>
          <p:nvPr/>
        </p:nvSpPr>
        <p:spPr>
          <a:xfrm>
            <a:off x="2954655" y="4619625"/>
            <a:ext cx="65405" cy="48895"/>
          </a:xfrm>
          <a:prstGeom prst="ellipse">
            <a:avLst/>
          </a:prstGeom>
          <a:solidFill>
            <a:srgbClr val="BDD2F2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49" name="도형 1034"/>
          <p:cNvSpPr>
            <a:spLocks/>
          </p:cNvSpPr>
          <p:nvPr/>
        </p:nvSpPr>
        <p:spPr>
          <a:xfrm>
            <a:off x="3714750" y="4619625"/>
            <a:ext cx="65405" cy="48895"/>
          </a:xfrm>
          <a:prstGeom prst="ellipse">
            <a:avLst/>
          </a:prstGeom>
          <a:solidFill>
            <a:srgbClr val="BDD2F2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50" name="도형 1035"/>
          <p:cNvSpPr>
            <a:spLocks/>
          </p:cNvSpPr>
          <p:nvPr/>
        </p:nvSpPr>
        <p:spPr>
          <a:xfrm>
            <a:off x="4475480" y="4619625"/>
            <a:ext cx="65405" cy="48895"/>
          </a:xfrm>
          <a:prstGeom prst="ellipse">
            <a:avLst/>
          </a:prstGeom>
          <a:solidFill>
            <a:srgbClr val="BDD2F2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51" name="도형 1036"/>
          <p:cNvSpPr>
            <a:spLocks/>
          </p:cNvSpPr>
          <p:nvPr/>
        </p:nvSpPr>
        <p:spPr>
          <a:xfrm>
            <a:off x="5237480" y="4619625"/>
            <a:ext cx="65405" cy="48895"/>
          </a:xfrm>
          <a:prstGeom prst="ellipse">
            <a:avLst/>
          </a:prstGeom>
          <a:solidFill>
            <a:srgbClr val="BDD2F2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52" name="도형 1037"/>
          <p:cNvSpPr>
            <a:spLocks/>
          </p:cNvSpPr>
          <p:nvPr/>
        </p:nvSpPr>
        <p:spPr>
          <a:xfrm>
            <a:off x="5997575" y="4619625"/>
            <a:ext cx="65405" cy="48895"/>
          </a:xfrm>
          <a:prstGeom prst="ellipse">
            <a:avLst/>
          </a:prstGeom>
          <a:solidFill>
            <a:srgbClr val="BDD2F2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53" name="도형 1038"/>
          <p:cNvSpPr>
            <a:spLocks/>
          </p:cNvSpPr>
          <p:nvPr/>
        </p:nvSpPr>
        <p:spPr>
          <a:xfrm>
            <a:off x="6758305" y="4619625"/>
            <a:ext cx="65405" cy="48895"/>
          </a:xfrm>
          <a:prstGeom prst="ellipse">
            <a:avLst/>
          </a:prstGeom>
          <a:solidFill>
            <a:srgbClr val="BDD2F2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54" name="도형 1039"/>
          <p:cNvSpPr>
            <a:spLocks/>
          </p:cNvSpPr>
          <p:nvPr/>
        </p:nvSpPr>
        <p:spPr>
          <a:xfrm>
            <a:off x="7518400" y="4619625"/>
            <a:ext cx="65405" cy="48895"/>
          </a:xfrm>
          <a:prstGeom prst="ellipse">
            <a:avLst/>
          </a:prstGeom>
          <a:solidFill>
            <a:srgbClr val="BDD2F2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55" name="도형 1040"/>
          <p:cNvSpPr>
            <a:spLocks/>
          </p:cNvSpPr>
          <p:nvPr/>
        </p:nvSpPr>
        <p:spPr>
          <a:xfrm>
            <a:off x="8280400" y="4619625"/>
            <a:ext cx="65405" cy="48895"/>
          </a:xfrm>
          <a:prstGeom prst="ellipse">
            <a:avLst/>
          </a:prstGeom>
          <a:solidFill>
            <a:srgbClr val="BDD2F2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  <p:sldLayoutId id="2147484308" r:id="rId12"/>
    <p:sldLayoutId id="2147484309" r:id="rId13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2" Type="http://schemas.openxmlformats.org/officeDocument/2006/relationships/image" Target="../media/image2.png"></Relationship><Relationship Id="rId1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9.png"></Relationship><Relationship Id="rId1" Type="http://schemas.openxmlformats.org/officeDocument/2006/relationships/slideLayout" Target="../slideLayouts/slideLayout58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4.png"></Relationship><Relationship Id="rId3" Type="http://schemas.openxmlformats.org/officeDocument/2006/relationships/slideLayout" Target="../slideLayouts/slideLayout4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5.png"></Relationship><Relationship Id="rId3" Type="http://schemas.openxmlformats.org/officeDocument/2006/relationships/slideLayout" Target="../slideLayouts/slideLayout17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0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3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3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8.png"></Relationship><Relationship Id="rId3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6.png"></Relationship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image7.png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그림 307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8890" y="-8255"/>
            <a:ext cx="9136380" cy="514540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087" name="텍스트 상자 3075"/>
          <p:cNvSpPr txBox="1">
            <a:spLocks/>
          </p:cNvSpPr>
          <p:nvPr/>
        </p:nvSpPr>
        <p:spPr>
          <a:xfrm>
            <a:off x="1064260" y="1648336"/>
            <a:ext cx="7007860" cy="7073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none" dirty="0" smtClean="0">
                <a:solidFill>
                  <a:srgbClr val="4C4C4C"/>
                </a:solidFill>
                <a:latin typeface="Arial" charset="0"/>
                <a:ea typeface="Arial" charset="0"/>
              </a:rPr>
              <a:t>Welcome to 창렬’s Bookcafe</a:t>
            </a:r>
            <a:endParaRPr lang="ko-KR" altLang="en-US" sz="4000" b="1" cap="none" dirty="0" smtClean="0">
              <a:solidFill>
                <a:srgbClr val="4C4C4C"/>
              </a:solidFill>
              <a:latin typeface="Arial" charset="0"/>
              <a:ea typeface="Arial" charset="0"/>
            </a:endParaRPr>
          </a:p>
        </p:txBody>
      </p:sp>
      <p:sp>
        <p:nvSpPr>
          <p:cNvPr id="3089" name="텍스트 상자 3077"/>
          <p:cNvSpPr txBox="1">
            <a:spLocks/>
          </p:cNvSpPr>
          <p:nvPr/>
        </p:nvSpPr>
        <p:spPr>
          <a:xfrm>
            <a:off x="4743450" y="2228850"/>
            <a:ext cx="1429385" cy="343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3090" name="텍스트 상자 3078"/>
          <p:cNvSpPr txBox="1">
            <a:spLocks/>
          </p:cNvSpPr>
          <p:nvPr/>
        </p:nvSpPr>
        <p:spPr>
          <a:xfrm>
            <a:off x="4629150" y="2228215"/>
            <a:ext cx="1600835" cy="2076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4C4C4C"/>
              </a:solidFill>
              <a:latin typeface="Arial" charset="0"/>
              <a:ea typeface="Arial" charset="0"/>
            </a:endParaRPr>
          </a:p>
        </p:txBody>
      </p:sp>
      <p:sp>
        <p:nvSpPr>
          <p:cNvPr id="3091" name="텍스트 상자 3079"/>
          <p:cNvSpPr txBox="1">
            <a:spLocks/>
          </p:cNvSpPr>
          <p:nvPr/>
        </p:nvSpPr>
        <p:spPr>
          <a:xfrm>
            <a:off x="3923928" y="2571750"/>
            <a:ext cx="3831282" cy="220573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defTabSz="914400" eaLnBrk="0" fontAlgn="auto" latinLnBrk="0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Clr>
                <a:srgbClr val="4C4C4C"/>
              </a:buClr>
              <a:buFont typeface="Wingdings"/>
              <a:buChar char=""/>
            </a:pPr>
            <a:r>
              <a:rPr lang="en-US" altLang="ko-KR" sz="2000" b="0" cap="none" dirty="0" smtClean="0">
                <a:solidFill>
                  <a:srgbClr val="4C4C4C"/>
                </a:solidFill>
                <a:latin typeface="문체부 궁체 정자체" charset="0"/>
                <a:ea typeface="문체부 궁체 정자체" charset="0"/>
              </a:rPr>
              <a:t>1인 1주문 ! 주문안하면 추방!</a:t>
            </a:r>
            <a:endParaRPr lang="ko-KR" altLang="en-US" sz="2000" b="0" cap="none" dirty="0" smtClean="0">
              <a:solidFill>
                <a:srgbClr val="4C4C4C"/>
              </a:solidFill>
              <a:latin typeface="문체부 궁체 정자체" charset="0"/>
              <a:ea typeface="문체부 궁체 정자체" charset="0"/>
            </a:endParaRPr>
          </a:p>
          <a:p>
            <a:pPr marL="254000" indent="-254000" algn="l" defTabSz="914400" eaLnBrk="0" fontAlgn="auto" latinLnBrk="0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Clr>
                <a:srgbClr val="4C4C4C"/>
              </a:buClr>
              <a:buFont typeface="Wingdings"/>
              <a:buChar char=""/>
            </a:pPr>
            <a:r>
              <a:rPr lang="en-US" altLang="ko-KR" sz="2000" b="0" cap="none" dirty="0" smtClean="0">
                <a:solidFill>
                  <a:srgbClr val="4C4C4C"/>
                </a:solidFill>
                <a:latin typeface="문체부 궁체 정자체" charset="0"/>
                <a:ea typeface="문체부 궁체 정자체" charset="0"/>
              </a:rPr>
              <a:t>시간당 2천원 싫으면 나가 !</a:t>
            </a:r>
            <a:endParaRPr lang="ko-KR" altLang="en-US" sz="2000" b="0" cap="none" dirty="0" smtClean="0">
              <a:solidFill>
                <a:srgbClr val="4C4C4C"/>
              </a:solidFill>
              <a:latin typeface="문체부 궁체 정자체" charset="0"/>
              <a:ea typeface="문체부 궁체 정자체" charset="0"/>
            </a:endParaRPr>
          </a:p>
          <a:p>
            <a:pPr marL="254000" indent="-254000" algn="l" defTabSz="914400" eaLnBrk="0" fontAlgn="auto" latinLnBrk="0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Clr>
                <a:srgbClr val="4C4C4C"/>
              </a:buClr>
              <a:buFont typeface="Wingdings"/>
              <a:buChar char=""/>
            </a:pPr>
            <a:r>
              <a:rPr lang="en-US" altLang="ko-KR" sz="2000" b="0" cap="none" dirty="0" smtClean="0">
                <a:solidFill>
                  <a:srgbClr val="4C4C4C"/>
                </a:solidFill>
                <a:latin typeface="문체부 궁체 정자체" charset="0"/>
                <a:ea typeface="문체부 궁체 정자체" charset="0"/>
              </a:rPr>
              <a:t>음료 기본  4천원 </a:t>
            </a:r>
            <a:endParaRPr lang="ko-KR" altLang="en-US" sz="2000" b="0" cap="none" dirty="0" smtClean="0">
              <a:solidFill>
                <a:srgbClr val="4C4C4C"/>
              </a:solidFill>
              <a:latin typeface="문체부 궁체 정자체" charset="0"/>
              <a:ea typeface="문체부 궁체 정자체" charset="0"/>
            </a:endParaRPr>
          </a:p>
          <a:p>
            <a:pPr marL="254000" indent="-254000" algn="l" defTabSz="914400" eaLnBrk="0" fontAlgn="auto" latinLnBrk="0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Clr>
                <a:srgbClr val="4C4C4C"/>
              </a:buClr>
              <a:buFont typeface="Wingdings"/>
              <a:buChar char=""/>
            </a:pPr>
            <a:r>
              <a:rPr lang="en-US" altLang="ko-KR" sz="2000" b="0" cap="none" dirty="0" smtClean="0">
                <a:solidFill>
                  <a:srgbClr val="4C4C4C"/>
                </a:solidFill>
                <a:latin typeface="문체부 궁체 정자체" charset="0"/>
                <a:ea typeface="문체부 궁체 정자체" charset="0"/>
              </a:rPr>
              <a:t>빵 한조각에 4천원</a:t>
            </a:r>
            <a:endParaRPr lang="ko-KR" altLang="en-US" sz="2000" b="0" cap="none" dirty="0" smtClean="0">
              <a:solidFill>
                <a:srgbClr val="4C4C4C"/>
              </a:solidFill>
              <a:latin typeface="문체부 궁체 정자체" charset="0"/>
              <a:ea typeface="문체부 궁체 정자체" charset="0"/>
            </a:endParaRPr>
          </a:p>
          <a:p>
            <a:pPr marL="254000" indent="-254000" algn="l" defTabSz="914400" eaLnBrk="0" fontAlgn="auto" latinLnBrk="0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Clr>
                <a:srgbClr val="4C4C4C"/>
              </a:buClr>
              <a:buFont typeface="Wingdings"/>
              <a:buChar char=""/>
            </a:pPr>
            <a:r>
              <a:rPr lang="en-US" altLang="ko-KR" sz="2000" b="0" cap="none" dirty="0" smtClean="0">
                <a:solidFill>
                  <a:srgbClr val="4C4C4C"/>
                </a:solidFill>
                <a:latin typeface="문체부 궁체 정자체" charset="0"/>
                <a:ea typeface="문체부 궁체 정자체" charset="0"/>
              </a:rPr>
              <a:t>식사메뉴 7천원</a:t>
            </a:r>
            <a:endParaRPr lang="ko-KR" altLang="en-US" sz="2000" b="0" cap="none" dirty="0" smtClean="0">
              <a:solidFill>
                <a:srgbClr val="4C4C4C"/>
              </a:solidFill>
              <a:latin typeface="문체부 궁체 정자체" charset="0"/>
              <a:ea typeface="문체부 궁체 정자체" charset="0"/>
            </a:endParaRPr>
          </a:p>
        </p:txBody>
      </p:sp>
      <p:sp>
        <p:nvSpPr>
          <p:cNvPr id="3092" name="텍스트 상자 3081"/>
          <p:cNvSpPr txBox="1">
            <a:spLocks/>
          </p:cNvSpPr>
          <p:nvPr/>
        </p:nvSpPr>
        <p:spPr>
          <a:xfrm>
            <a:off x="2146935" y="475967"/>
            <a:ext cx="5024120" cy="101566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1" cap="none" dirty="0" err="1" smtClean="0">
                <a:solidFill>
                  <a:srgbClr val="4C4C4C"/>
                </a:solidFill>
                <a:latin typeface="Times" charset="0"/>
                <a:ea typeface="Times" charset="0"/>
              </a:rPr>
              <a:t>창렬</a:t>
            </a:r>
            <a:r>
              <a:rPr lang="en-US" altLang="ko-KR" sz="6000" b="1" cap="none" dirty="0" smtClean="0">
                <a:solidFill>
                  <a:srgbClr val="4C4C4C"/>
                </a:solidFill>
                <a:latin typeface="Times" charset="0"/>
                <a:ea typeface="Times" charset="0"/>
              </a:rPr>
              <a:t> </a:t>
            </a:r>
            <a:r>
              <a:rPr lang="en-US" altLang="ko-KR" sz="6000" b="1" cap="none" dirty="0" smtClean="0">
                <a:solidFill>
                  <a:srgbClr val="4C4C4C"/>
                </a:solidFill>
                <a:latin typeface="Times" charset="0"/>
                <a:ea typeface="Times" charset="0"/>
              </a:rPr>
              <a:t>NEWS</a:t>
            </a:r>
            <a:endParaRPr lang="ko-KR" altLang="en-US" sz="6000" b="1" cap="none" dirty="0" smtClean="0">
              <a:solidFill>
                <a:srgbClr val="4C4C4C"/>
              </a:solidFill>
              <a:latin typeface="Times" charset="0"/>
              <a:ea typeface="Times" charset="0"/>
            </a:endParaRPr>
          </a:p>
        </p:txBody>
      </p:sp>
      <p:sp>
        <p:nvSpPr>
          <p:cNvPr id="3093" name="텍스트 상자 3082"/>
          <p:cNvSpPr txBox="1">
            <a:spLocks/>
          </p:cNvSpPr>
          <p:nvPr/>
        </p:nvSpPr>
        <p:spPr>
          <a:xfrm>
            <a:off x="901065" y="1347614"/>
            <a:ext cx="1560195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solidFill>
                  <a:srgbClr val="4C4C4C"/>
                </a:solidFill>
                <a:latin typeface="Arial Black" charset="0"/>
                <a:ea typeface="Arial Black" charset="0"/>
              </a:rPr>
              <a:t>www.창렬.com</a:t>
            </a:r>
            <a:endParaRPr lang="ko-KR" altLang="en-US" sz="1400" b="1" cap="none" dirty="0" smtClean="0">
              <a:solidFill>
                <a:srgbClr val="4C4C4C"/>
              </a:solidFill>
              <a:latin typeface="Arial Black" charset="0"/>
              <a:ea typeface="Arial Black" charset="0"/>
            </a:endParaRPr>
          </a:p>
        </p:txBody>
      </p:sp>
      <p:sp>
        <p:nvSpPr>
          <p:cNvPr id="3094" name="텍스트 상자 3083"/>
          <p:cNvSpPr txBox="1">
            <a:spLocks/>
          </p:cNvSpPr>
          <p:nvPr/>
        </p:nvSpPr>
        <p:spPr>
          <a:xfrm>
            <a:off x="2919095" y="1347614"/>
            <a:ext cx="3182620" cy="2768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cap="none" dirty="0" smtClean="0">
                <a:solidFill>
                  <a:srgbClr val="4C4C4C"/>
                </a:solidFill>
                <a:latin typeface="Arial Black" charset="0"/>
                <a:ea typeface="Arial Black" charset="0"/>
              </a:rPr>
              <a:t>THE WORLD’S FAVOURITE Bookcafe</a:t>
            </a:r>
            <a:endParaRPr lang="ko-KR" altLang="en-US" sz="1200" b="1" cap="none" dirty="0" smtClean="0">
              <a:solidFill>
                <a:srgbClr val="4C4C4C"/>
              </a:solidFill>
              <a:latin typeface="Arial Black" charset="0"/>
              <a:ea typeface="Arial Black" charset="0"/>
            </a:endParaRPr>
          </a:p>
        </p:txBody>
      </p:sp>
      <p:sp>
        <p:nvSpPr>
          <p:cNvPr id="3095" name="텍스트 상자 3084"/>
          <p:cNvSpPr txBox="1">
            <a:spLocks/>
          </p:cNvSpPr>
          <p:nvPr/>
        </p:nvSpPr>
        <p:spPr>
          <a:xfrm>
            <a:off x="6587490" y="1347614"/>
            <a:ext cx="1565910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solidFill>
                  <a:srgbClr val="4C4C4C"/>
                </a:solidFill>
                <a:latin typeface="Arial Black" charset="0"/>
                <a:ea typeface="Arial Black" charset="0"/>
              </a:rPr>
              <a:t>- Since 1973</a:t>
            </a:r>
            <a:endParaRPr lang="ko-KR" altLang="en-US" sz="1400" b="1" cap="none" dirty="0" smtClean="0">
              <a:solidFill>
                <a:srgbClr val="4C4C4C"/>
              </a:solidFill>
              <a:latin typeface="Arial Black" charset="0"/>
              <a:ea typeface="Arial Black" charset="0"/>
            </a:endParaRPr>
          </a:p>
        </p:txBody>
      </p:sp>
      <p:pic>
        <p:nvPicPr>
          <p:cNvPr id="3096" name="그림 308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2808" y="2496121"/>
            <a:ext cx="2005480" cy="2441454"/>
          </a:xfrm>
          <a:prstGeom prst="rect">
            <a:avLst/>
          </a:prstGeom>
          <a:noFill/>
        </p:spPr>
      </p:pic>
      <p:sp>
        <p:nvSpPr>
          <p:cNvPr id="3097" name="슬라이드 번호 개체 틀 3097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6270" cy="3441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b="0" cap="none" dirty="0" smtClean="0">
                <a:solidFill>
                  <a:schemeClr val="tx1"/>
                </a:solidFill>
                <a:latin typeface="Times" charset="0"/>
                <a:ea typeface="Times" charset="0"/>
              </a:rPr>
              <a:t>1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텍스트 개체 틀 10242"/>
          <p:cNvSpPr txBox="1">
            <a:spLocks noGrp="1"/>
          </p:cNvSpPr>
          <p:nvPr>
            <p:ph type="title"/>
          </p:nvPr>
        </p:nvSpPr>
        <p:spPr>
          <a:xfrm>
            <a:off x="1363980" y="755650"/>
            <a:ext cx="4312285" cy="571500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ctr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Thank you !</a:t>
            </a:r>
            <a:endParaRPr lang="ko-KR" altLang="en-US" sz="3600" b="0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247" name="텍스트 개체 틀 10243"/>
          <p:cNvSpPr txBox="1">
            <a:spLocks noGrp="1"/>
          </p:cNvSpPr>
          <p:nvPr>
            <p:ph type="body"/>
          </p:nvPr>
        </p:nvSpPr>
        <p:spPr>
          <a:xfrm>
            <a:off x="475932" y="1573530"/>
            <a:ext cx="3044190" cy="3029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defTabSz="914400" eaLnBrk="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1" cap="none" dirty="0" smtClean="0">
              <a:gradFill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/>
              </a:gradFill>
              <a:latin typeface="나눔고딕" charset="0"/>
              <a:ea typeface="나눔고딕" charset="0"/>
            </a:endParaRPr>
          </a:p>
          <a:p>
            <a:pPr marL="0" indent="0" defTabSz="914400" eaLnBrk="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b="1" cap="none" dirty="0" smtClean="0">
              <a:gradFill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/>
              </a:gradFill>
              <a:latin typeface="나눔고딕" charset="0"/>
              <a:ea typeface="나눔고딕" charset="0"/>
            </a:endParaRPr>
          </a:p>
          <a:p>
            <a:pPr marL="0" indent="0" defTabSz="914400" eaLnBrk="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cap="none" dirty="0" smtClean="0">
                <a:gradFill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/>
                </a:gradFill>
                <a:latin typeface="나눔고딕" charset="0"/>
                <a:ea typeface="나눔고딕" charset="0"/>
              </a:rPr>
              <a:t>감사합니다 !</a:t>
            </a:r>
            <a:endParaRPr lang="ko-KR" altLang="en-US" sz="3200" b="1" cap="none" dirty="0" smtClean="0">
              <a:gradFill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/>
              </a:gradFill>
              <a:latin typeface="나눔고딕" charset="0"/>
              <a:ea typeface="나눔고딕" charset="0"/>
            </a:endParaRPr>
          </a:p>
          <a:p>
            <a:pPr marL="0" indent="0" defTabSz="914400" eaLnBrk="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b="1" cap="none" dirty="0" smtClean="0">
              <a:gradFill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/>
              </a:gradFill>
              <a:latin typeface="나눔고딕" charset="0"/>
              <a:ea typeface="나눔고딕" charset="0"/>
            </a:endParaRPr>
          </a:p>
          <a:p>
            <a:pPr marL="0" indent="0" defTabSz="914400" eaLnBrk="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gradFill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/>
                </a:gradFill>
                <a:latin typeface="나눔고딕" charset="0"/>
                <a:ea typeface="나눔고딕" charset="0"/>
              </a:rPr>
              <a:t>잠시 후 시연이 </a:t>
            </a:r>
            <a:endParaRPr lang="ko-KR" altLang="en-US" sz="2800" b="1" cap="none" dirty="0" smtClean="0">
              <a:gradFill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/>
              </a:gradFill>
              <a:latin typeface="나눔고딕" charset="0"/>
              <a:ea typeface="나눔고딕" charset="0"/>
            </a:endParaRPr>
          </a:p>
          <a:p>
            <a:pPr marL="0" indent="0" defTabSz="914400" eaLnBrk="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gradFill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/>
                </a:gradFill>
                <a:latin typeface="나눔고딕" charset="0"/>
                <a:ea typeface="나눔고딕" charset="0"/>
              </a:rPr>
              <a:t>이어집니다</a:t>
            </a:r>
            <a:endParaRPr lang="ko-KR" altLang="en-US" sz="2800" b="1" cap="none" dirty="0" smtClean="0">
              <a:gradFill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/>
              </a:gradFill>
              <a:latin typeface="나눔고딕" charset="0"/>
              <a:ea typeface="나눔고딕" charset="0"/>
            </a:endParaRPr>
          </a:p>
        </p:txBody>
      </p:sp>
      <p:sp>
        <p:nvSpPr>
          <p:cNvPr id="10249" name="텍스트 상자 10245"/>
          <p:cNvSpPr txBox="1">
            <a:spLocks/>
          </p:cNvSpPr>
          <p:nvPr/>
        </p:nvSpPr>
        <p:spPr>
          <a:xfrm>
            <a:off x="1371600" y="170815"/>
            <a:ext cx="1878330" cy="3384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4조 First Project</a:t>
            </a:r>
            <a:endParaRPr lang="ko-KR" altLang="en-US" sz="16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pic>
        <p:nvPicPr>
          <p:cNvPr id="10250" name="그림 10250" descr="C:/Users/stu/AppData/Roaming/PolarisOffice/ETemp/3764_5309496/fImage234802535328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55518" y="1707654"/>
            <a:ext cx="4965605" cy="2570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7164070" y="195580"/>
            <a:ext cx="1871980" cy="4385945"/>
          </a:xfrm>
          <a:prstGeom prst="rect">
            <a:avLst/>
          </a:prstGeom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 b="1">
                <a:solidFill>
                  <a:schemeClr val="bg1"/>
                </a:solidFill>
                <a:latin typeface="나눔고딕" charset="0"/>
                <a:ea typeface="나눔고딕" charset="0"/>
              </a:rPr>
              <a:t>Thursday</a:t>
            </a:r>
            <a:endParaRPr lang="ko-KR" altLang="en-US" sz="2000" dirty="0" smtClean="0" b="1"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 b="1">
                <a:solidFill>
                  <a:schemeClr val="bg1"/>
                </a:solidFill>
                <a:latin typeface="나눔고딕" charset="0"/>
                <a:ea typeface="나눔고딕" charset="0"/>
              </a:rPr>
              <a:t>October 6</a:t>
            </a:r>
            <a:endParaRPr lang="ko-KR" altLang="en-US" sz="2000" dirty="0" smtClean="0" b="1"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 b="1">
                <a:solidFill>
                  <a:schemeClr val="bg1"/>
                </a:solidFill>
                <a:latin typeface="나눔고딕" charset="0"/>
                <a:ea typeface="나눔고딕" charset="0"/>
              </a:rPr>
              <a:t>2016</a:t>
            </a:r>
            <a:endParaRPr lang="ko-KR" altLang="en-US" sz="2000" dirty="0" smtClean="0" b="1"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dirty="0" smtClean="0"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dirty="0" smtClean="0"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dirty="0" smtClean="0"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dirty="0" smtClean="0"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dirty="0" smtClean="0"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chemeClr val="bg1"/>
                </a:solidFill>
                <a:latin typeface="나눔고딕" charset="0"/>
                <a:ea typeface="나눔고딕" charset="0"/>
              </a:rPr>
              <a:t>김승미, 김정혁, </a:t>
            </a:r>
            <a:r>
              <a:rPr lang="en-US" altLang="ko-KR" sz="1800" dirty="0" smtClean="0">
                <a:solidFill>
                  <a:schemeClr val="bg1"/>
                </a:solidFill>
                <a:latin typeface="나눔고딕" charset="0"/>
                <a:ea typeface="나눔고딕" charset="0"/>
              </a:rPr>
              <a:t>김현아, 박현종, </a:t>
            </a:r>
            <a:r>
              <a:rPr lang="en-US" altLang="ko-KR" sz="1800" dirty="0" smtClean="0">
                <a:solidFill>
                  <a:schemeClr val="bg1"/>
                </a:solidFill>
                <a:latin typeface="나눔고딕" charset="0"/>
                <a:ea typeface="나눔고딕" charset="0"/>
              </a:rPr>
              <a:t>이덕재, 이형섭, </a:t>
            </a:r>
            <a:r>
              <a:rPr lang="en-US" altLang="ko-KR" sz="1800" dirty="0" smtClean="0">
                <a:solidFill>
                  <a:schemeClr val="bg1"/>
                </a:solidFill>
                <a:latin typeface="나눔고딕" charset="0"/>
                <a:ea typeface="나눔고딕" charset="0"/>
              </a:rPr>
              <a:t>정시후</a:t>
            </a:r>
            <a:endParaRPr lang="ko-KR" altLang="en-US" sz="1800" dirty="0" smtClean="0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15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9502"/>
            <a:ext cx="6566023" cy="4379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5757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텍스트 개체 틀 6146"/>
          <p:cNvSpPr txBox="1">
            <a:spLocks noGrp="1"/>
          </p:cNvSpPr>
          <p:nvPr>
            <p:ph type="title"/>
          </p:nvPr>
        </p:nvSpPr>
        <p:spPr>
          <a:xfrm>
            <a:off x="1263650" y="781050"/>
            <a:ext cx="4303395" cy="57975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spc="-15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0" cap="none" spc="-15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 (Contents)</a:t>
            </a:r>
            <a:endParaRPr lang="ko-KR" altLang="en-US" sz="2800" b="0" cap="none" dirty="0" smtClean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50" name="텍스트 개체 틀 6147"/>
          <p:cNvSpPr txBox="1">
            <a:spLocks noGrp="1"/>
          </p:cNvSpPr>
          <p:nvPr>
            <p:ph type="body"/>
          </p:nvPr>
        </p:nvSpPr>
        <p:spPr>
          <a:xfrm>
            <a:off x="1673860" y="1563370"/>
            <a:ext cx="3041650" cy="2885440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square" lIns="91440" tIns="45720" rIns="91440" bIns="45720" vert="horz" anchor="t"/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r>
              <a:rPr lang="en-US" altLang="ko-KR" sz="2400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.  클래스 소개</a:t>
            </a:r>
            <a:r>
              <a:rPr lang="en-US" altLang="ko-KR" sz="2400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/>
            </a:r>
            <a:br>
              <a:rPr lang="en-US" altLang="ko-KR" sz="2400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</a:br>
            <a:endParaRPr lang="ko-KR" altLang="en-US" sz="2400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2.  주요 기능</a:t>
            </a:r>
            <a:endParaRPr lang="ko-KR" altLang="en-US" sz="2400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54000" indent="254000" algn="l" fontAlgn="auto" defTabSz="914400" ea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-UI 캡쳐  화면</a:t>
            </a:r>
            <a:r>
              <a:rPr lang="en-US" altLang="ko-KR" sz="2400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/>
            </a:r>
            <a:br>
              <a:rPr lang="en-US" altLang="ko-KR" sz="2400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</a:br>
            <a:endParaRPr lang="ko-KR" altLang="en-US" sz="2400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3.  시연</a:t>
            </a:r>
            <a:endParaRPr lang="ko-KR" altLang="en-US" sz="2400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342900" indent="-342900" algn="l" fontAlgn="auto" defTabSz="914400" eaLnBrk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151" name="텍스트 상자 6148"/>
          <p:cNvSpPr txBox="1">
            <a:spLocks/>
          </p:cNvSpPr>
          <p:nvPr/>
        </p:nvSpPr>
        <p:spPr>
          <a:xfrm>
            <a:off x="1673860" y="170815"/>
            <a:ext cx="2616835" cy="3384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4조 First Project</a:t>
            </a:r>
            <a:endParaRPr lang="ko-KR" altLang="en-US" sz="16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pic>
        <p:nvPicPr>
          <p:cNvPr id="6152" name="그림 615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10" y="1491630"/>
            <a:ext cx="2736304" cy="2740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텍스트 개체 틀 6146"/>
          <p:cNvSpPr txBox="1">
            <a:spLocks noGrp="1"/>
          </p:cNvSpPr>
          <p:nvPr>
            <p:ph type="title"/>
          </p:nvPr>
        </p:nvSpPr>
        <p:spPr>
          <a:xfrm>
            <a:off x="1372870" y="814705"/>
            <a:ext cx="3422015" cy="478790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ctr">
            <a:noAutofit/>
          </a:bodyPr>
          <a:lstStyle/>
          <a:p>
            <a:pPr algn="l" latinLnBrk="0"/>
            <a:r>
              <a:rPr lang="ko-KR" altLang="en-US" sz="2800" spc="-15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  <a:endParaRPr lang="ko-KR" altLang="en-US" sz="2800" b="0" cap="none" dirty="0" smtClean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50" name="텍스트 개체 틀 6147"/>
          <p:cNvSpPr txBox="1">
            <a:spLocks noChangeArrowheads="1" noGrp="1"/>
          </p:cNvSpPr>
          <p:nvPr>
            <p:ph type="body"/>
          </p:nvPr>
        </p:nvSpPr>
        <p:spPr>
          <a:xfrm>
            <a:off x="1515110" y="1558290"/>
            <a:ext cx="7209790" cy="30314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/>
          <a:lstStyle/>
          <a:p>
            <a:pPr marL="342900" indent="-342900" algn="l" fontAlgn="auto" defTabSz="914400" eaLnBrk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E75B6"/>
              </a:buClr>
              <a:buFont typeface="Arial"/>
              <a:buChar char="•"/>
            </a:pPr>
            <a:r>
              <a:rPr lang="en-US" altLang="ko-KR" sz="2800" spc="-20" dirty="0" smtClean="0">
                <a:solidFill>
                  <a:schemeClr val="accent1">
                    <a:lumMod val="75000"/>
                  </a:schemeClr>
                </a:solidFill>
                <a:latin typeface="나눔고딕" charset="0"/>
                <a:ea typeface="나눔고딕" charset="0"/>
              </a:rPr>
              <a:t>북카페 관리시스템(관리자용)</a:t>
            </a:r>
            <a:endParaRPr lang="ko-KR" altLang="en-US" sz="2800" dirty="0" smtClean="0">
              <a:solidFill>
                <a:schemeClr val="accent1">
                  <a:lumMod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spc="-20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	</a:t>
            </a:r>
            <a:endParaRPr lang="ko-KR" altLang="en-US" sz="1600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spc="-20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    1. 테이블 주문 / 결제 / 손님입장 관리메뉴</a:t>
            </a:r>
            <a:endParaRPr lang="ko-KR" altLang="en-US" sz="2200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spc="-20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    2. 도서 검색 / 추가 / 수정 / 삭제 / 도서전체보기</a:t>
            </a:r>
            <a:endParaRPr lang="ko-KR" altLang="en-US" sz="2200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spc="-20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    3. 일일 매출 / 월 매출</a:t>
            </a:r>
            <a:endParaRPr lang="ko-KR" altLang="en-US" sz="2200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342900" indent="-342900" algn="l" fontAlgn="auto" defTabSz="914400" eaLnBrk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4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6151" name="텍스트 상자 6148"/>
          <p:cNvSpPr txBox="1">
            <a:spLocks/>
          </p:cNvSpPr>
          <p:nvPr/>
        </p:nvSpPr>
        <p:spPr>
          <a:xfrm>
            <a:off x="1590040" y="220980"/>
            <a:ext cx="2289810" cy="3384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4조 First Project</a:t>
            </a:r>
            <a:endParaRPr lang="ko-KR" altLang="en-US" sz="16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텍스트 개체 틀 8194"/>
          <p:cNvSpPr txBox="1">
            <a:spLocks noGrp="1"/>
          </p:cNvSpPr>
          <p:nvPr>
            <p:ph type="title"/>
          </p:nvPr>
        </p:nvSpPr>
        <p:spPr>
          <a:xfrm>
            <a:off x="1083310" y="511810"/>
            <a:ext cx="3695065" cy="43624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ctr">
            <a:noAutofit/>
          </a:bodyPr>
          <a:lstStyle/>
          <a:p>
            <a:pPr algn="l" latinLnBrk="0"/>
            <a:r>
              <a:rPr lang="ko-KR" altLang="en-US" sz="2800" spc="-150" dirty="0" smtClean="0">
                <a:solidFill>
                  <a:srgbClr val="FFFFFF"/>
                </a:solidFill>
                <a:latin typeface="나눔고딕" charset="0"/>
                <a:ea typeface="나눔고딕" charset="0"/>
              </a:rPr>
              <a:t>클래스 소개</a:t>
            </a:r>
            <a:endParaRPr lang="ko-KR" altLang="en-US" sz="2800" b="0" cap="none" dirty="0" smtClean="0">
              <a:solidFill>
                <a:srgbClr val="FFFFFF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8198" name="텍스트 상자 8196"/>
          <p:cNvSpPr txBox="1">
            <a:spLocks/>
          </p:cNvSpPr>
          <p:nvPr/>
        </p:nvSpPr>
        <p:spPr>
          <a:xfrm>
            <a:off x="1623695" y="170815"/>
            <a:ext cx="1836420" cy="3384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4조 First Project</a:t>
            </a:r>
            <a:endParaRPr lang="ko-KR" altLang="en-US" sz="16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graphicFrame>
        <p:nvGraphicFramePr>
          <p:cNvPr id="8199" name="표 81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977456"/>
              </p:ext>
            </p:extLst>
          </p:nvPr>
        </p:nvGraphicFramePr>
        <p:xfrm>
          <a:off x="1096170" y="1203598"/>
          <a:ext cx="6811645" cy="316835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49020"/>
                <a:gridCol w="5762625"/>
              </a:tblGrid>
              <a:tr h="477863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1" kern="1200" spc="-30" dirty="0" smtClean="0">
                          <a:solidFill>
                            <a:schemeClr val="bg1"/>
                          </a:solidFill>
                          <a:latin typeface="나눔고딕" charset="0"/>
                          <a:ea typeface="나눔고딕" charset="0"/>
                        </a:rPr>
                        <a:t>Package</a:t>
                      </a:r>
                      <a:endParaRPr lang="ko-KR" altLang="en-US" sz="1300" b="1" kern="1200" dirty="0" smtClean="0">
                        <a:solidFill>
                          <a:schemeClr val="bg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2710" marR="92710" marT="46355" marB="46355" anchor="ctr">
                    <a:lnR w="12700" cap="flat" cmpd="sng" algn="ctr">
                      <a:solidFill>
                        <a:srgbClr val="4472C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1" kern="1200" spc="-30" dirty="0" smtClean="0">
                          <a:solidFill>
                            <a:schemeClr val="bg1"/>
                          </a:solidFill>
                          <a:latin typeface="나눔고딕" charset="0"/>
                          <a:ea typeface="나눔고딕" charset="0"/>
                        </a:rPr>
                        <a:t>Class  </a:t>
                      </a:r>
                      <a:endParaRPr lang="ko-KR" altLang="en-US" sz="1300" b="1" kern="1200" dirty="0" smtClean="0">
                        <a:solidFill>
                          <a:schemeClr val="bg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2710" marR="92710" marT="46355" marB="46355" anchor="ctr">
                    <a:lnL w="12700" cap="flat" cmpd="sng" algn="ctr">
                      <a:solidFill>
                        <a:srgbClr val="4472C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88557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1" kern="1200" spc="-3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MAIN</a:t>
                      </a:r>
                    </a:p>
                    <a:p>
                      <a:pPr marL="0" indent="0" algn="ctr" defTabSz="914400" eaLnBrk="0" fontAlgn="auto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1" kern="1200" spc="-3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(</a:t>
                      </a:r>
                      <a:r>
                        <a:rPr lang="ko-KR" altLang="en-US" sz="1300" b="1" kern="1200" spc="-3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메인</a:t>
                      </a:r>
                      <a:r>
                        <a:rPr lang="en-US" altLang="ko-KR" sz="1300" b="1" kern="1200" spc="-30" dirty="0" err="1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메뉴</a:t>
                      </a:r>
                      <a:r>
                        <a:rPr lang="en-US" altLang="ko-KR" sz="1300" b="1" kern="1200" spc="-3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)</a:t>
                      </a:r>
                      <a:endParaRPr lang="ko-KR" altLang="en-US" sz="1300" b="1" kern="1200" dirty="0" smtClean="0">
                        <a:solidFill>
                          <a:schemeClr val="accent5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2710" marR="92710" marT="46355" marB="46355" anchor="ctr">
                    <a:lnR w="12700" cap="flat" cmpd="sng" algn="ctr">
                      <a:solidFill>
                        <a:srgbClr val="4472C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kern="1200" spc="-30" dirty="0" err="1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BookcafeMain</a:t>
                      </a:r>
                      <a:r>
                        <a:rPr lang="en-US" altLang="ko-KR" sz="1300" b="0" kern="1200" spc="-30" baseline="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   ·   </a:t>
                      </a:r>
                      <a:r>
                        <a:rPr lang="en-US" altLang="ko-KR" sz="1300" b="0" kern="1200" spc="-30" baseline="0" dirty="0" err="1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LoginDialog</a:t>
                      </a:r>
                      <a:endParaRPr lang="ko-KR" altLang="en-US" sz="1300" b="0" kern="1200" dirty="0" smtClean="0">
                        <a:solidFill>
                          <a:schemeClr val="accent5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2710" marR="92710" marT="46355" marB="46355" anchor="ctr">
                    <a:lnL w="12700" cap="flat" cmpd="sng" algn="ctr">
                      <a:solidFill>
                        <a:srgbClr val="4472C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85743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1" kern="1200" spc="-3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BOOK</a:t>
                      </a:r>
                      <a:endParaRPr lang="ko-KR" altLang="en-US" sz="1300" b="1" kern="1200" dirty="0" smtClean="0">
                        <a:solidFill>
                          <a:schemeClr val="accent5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1" kern="1200" spc="-3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(책메뉴)</a:t>
                      </a:r>
                      <a:endParaRPr lang="ko-KR" altLang="en-US" sz="1300" b="1" kern="1200" dirty="0" smtClean="0">
                        <a:solidFill>
                          <a:schemeClr val="accent5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2710" marR="92710" marT="46355" marB="46355" anchor="ctr">
                    <a:lnR w="12700" cap="flat" cmpd="sng" algn="ctr">
                      <a:solidFill>
                        <a:srgbClr val="4472C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kern="1200" spc="-3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Book</a:t>
                      </a:r>
                      <a:r>
                        <a:rPr lang="en-US" altLang="ko-KR" sz="1300" b="0" kern="1200" spc="-30" baseline="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  ·  </a:t>
                      </a:r>
                      <a:r>
                        <a:rPr lang="en-US" altLang="ko-KR" sz="1300" b="0" kern="1200" spc="-30" dirty="0" err="1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BookDao</a:t>
                      </a:r>
                      <a:r>
                        <a:rPr lang="en-US" altLang="ko-KR" sz="1300" b="0" kern="1200" spc="-30" baseline="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   ·   </a:t>
                      </a:r>
                      <a:r>
                        <a:rPr lang="en-US" altLang="ko-KR" sz="1300" b="0" kern="1200" spc="-30" dirty="0" err="1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BookService</a:t>
                      </a:r>
                      <a:endParaRPr lang="ko-KR" altLang="en-US" sz="1300" b="0" kern="1200" dirty="0" smtClean="0">
                        <a:solidFill>
                          <a:schemeClr val="accent5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2710" marR="92710" marT="46355" marB="46355" anchor="ctr">
                    <a:lnL w="12700" cap="flat" cmpd="sng" algn="ctr">
                      <a:solidFill>
                        <a:srgbClr val="4472C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84624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1" kern="1200" spc="-3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MENU</a:t>
                      </a:r>
                      <a:endParaRPr lang="ko-KR" altLang="en-US" sz="1300" b="1" kern="1200" dirty="0" smtClean="0">
                        <a:solidFill>
                          <a:schemeClr val="accent5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1" kern="1200" spc="-3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(</a:t>
                      </a:r>
                      <a:r>
                        <a:rPr lang="en-US" altLang="ko-KR" sz="1300" b="1" kern="1200" spc="-30" dirty="0" err="1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주문메뉴</a:t>
                      </a:r>
                      <a:r>
                        <a:rPr lang="en-US" altLang="ko-KR" sz="1300" b="1" kern="1200" spc="-3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)</a:t>
                      </a:r>
                      <a:endParaRPr lang="ko-KR" altLang="en-US" sz="1300" b="1" kern="1200" dirty="0" smtClean="0">
                        <a:solidFill>
                          <a:schemeClr val="accent5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2710" marR="92710" marT="46355" marB="46355" anchor="ctr">
                    <a:lnR w="12700" cap="flat" cmpd="sng" algn="ctr">
                      <a:solidFill>
                        <a:srgbClr val="4472C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kern="1200" spc="-3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Menu</a:t>
                      </a:r>
                      <a:r>
                        <a:rPr lang="en-US" altLang="ko-KR" sz="1300" b="0" kern="1200" spc="-30" baseline="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   ·   </a:t>
                      </a:r>
                      <a:r>
                        <a:rPr lang="en-US" altLang="ko-KR" sz="1300" b="0" kern="1200" spc="-30" dirty="0" err="1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MenuDao</a:t>
                      </a:r>
                      <a:r>
                        <a:rPr lang="en-US" altLang="ko-KR" sz="1300" b="0" kern="1200" spc="-3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  </a:t>
                      </a:r>
                      <a:r>
                        <a:rPr lang="en-US" altLang="ko-KR" sz="1300" b="0" kern="1200" spc="-30" baseline="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 ·   </a:t>
                      </a:r>
                      <a:r>
                        <a:rPr lang="en-US" altLang="ko-KR" sz="1300" b="0" kern="1200" spc="-30" dirty="0" err="1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MenuService</a:t>
                      </a:r>
                      <a:endParaRPr lang="ko-KR" altLang="en-US" sz="1300" b="0" kern="1200" dirty="0" smtClean="0">
                        <a:solidFill>
                          <a:schemeClr val="accent5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2710" marR="92710" marT="46355" marB="46355" anchor="ctr">
                    <a:lnL w="12700" cap="flat" cmpd="sng" algn="ctr">
                      <a:solidFill>
                        <a:srgbClr val="4472C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83156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1" kern="1200" spc="-3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SALES</a:t>
                      </a:r>
                      <a:endParaRPr lang="ko-KR" altLang="en-US" sz="1300" b="1" kern="1200" dirty="0" smtClean="0">
                        <a:solidFill>
                          <a:schemeClr val="accent5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1" kern="1200" spc="-3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(매출)</a:t>
                      </a:r>
                      <a:endParaRPr lang="ko-KR" altLang="en-US" sz="1300" b="1" kern="1200" dirty="0" smtClean="0">
                        <a:solidFill>
                          <a:schemeClr val="accent5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2710" marR="92710" marT="46355" marB="46355" anchor="ctr">
                    <a:lnR w="12700" cap="flat" cmpd="sng" algn="ctr">
                      <a:solidFill>
                        <a:srgbClr val="4472C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kern="1200" spc="-3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Sales</a:t>
                      </a:r>
                      <a:r>
                        <a:rPr lang="en-US" altLang="ko-KR" sz="1300" b="0" kern="1200" spc="-30" baseline="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   ·   </a:t>
                      </a:r>
                      <a:r>
                        <a:rPr lang="en-US" altLang="ko-KR" sz="1300" b="0" kern="1200" spc="-30" dirty="0" err="1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SalesDao</a:t>
                      </a:r>
                      <a:r>
                        <a:rPr lang="en-US" altLang="ko-KR" sz="1300" b="0" kern="1200" spc="-3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  </a:t>
                      </a:r>
                      <a:r>
                        <a:rPr lang="en-US" altLang="ko-KR" sz="1300" b="0" kern="1200" spc="-30" baseline="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 ·   </a:t>
                      </a:r>
                      <a:r>
                        <a:rPr lang="en-US" altLang="ko-KR" sz="1300" b="0" kern="1200" spc="-30" dirty="0" err="1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SalesService</a:t>
                      </a:r>
                      <a:endParaRPr lang="ko-KR" altLang="en-US" sz="1300" b="0" kern="1200" dirty="0" smtClean="0">
                        <a:solidFill>
                          <a:schemeClr val="accent5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2710" marR="92710" marT="46355" marB="46355" anchor="ctr">
                    <a:lnL w="12700" cap="flat" cmpd="sng" algn="ctr">
                      <a:solidFill>
                        <a:srgbClr val="4472C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텍스트 개체 틀 8194"/>
          <p:cNvSpPr txBox="1">
            <a:spLocks noGrp="1"/>
          </p:cNvSpPr>
          <p:nvPr>
            <p:ph type="title"/>
          </p:nvPr>
        </p:nvSpPr>
        <p:spPr>
          <a:xfrm>
            <a:off x="1083310" y="511810"/>
            <a:ext cx="3695065" cy="436245"/>
          </a:xfrm>
          <a:prstGeom prst="rect">
            <a:avLst/>
          </a:prstGeom>
          <a:solidFill>
            <a:srgbClr val="003366"/>
          </a:solidFill>
          <a:ln w="0">
            <a:noFill/>
            <a:prstDash/>
          </a:ln>
        </p:spPr>
        <p:txBody>
          <a:bodyPr vert="horz" wrap="square" lIns="198120" tIns="45720" rIns="91440" bIns="45720" anchor="ctr">
            <a:noAutofit/>
          </a:bodyPr>
          <a:lstStyle/>
          <a:p>
            <a:pPr algn="l" latinLnBrk="0"/>
            <a:r>
              <a:rPr lang="ko-KR" altLang="en-US" sz="2800" spc="-150" dirty="0" smtClean="0">
                <a:solidFill>
                  <a:srgbClr val="FFFFFF"/>
                </a:solidFill>
                <a:latin typeface="나눔고딕" charset="0"/>
                <a:ea typeface="나눔고딕" charset="0"/>
              </a:rPr>
              <a:t>클래스 소개</a:t>
            </a:r>
            <a:endParaRPr lang="ko-KR" altLang="en-US" sz="2800" b="0" cap="none" dirty="0" smtClean="0">
              <a:solidFill>
                <a:srgbClr val="FFFFFF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8198" name="텍스트 상자 8196"/>
          <p:cNvSpPr txBox="1">
            <a:spLocks/>
          </p:cNvSpPr>
          <p:nvPr/>
        </p:nvSpPr>
        <p:spPr>
          <a:xfrm>
            <a:off x="1623695" y="170815"/>
            <a:ext cx="1836420" cy="3384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4조 First Project</a:t>
            </a:r>
            <a:endParaRPr lang="ko-KR" altLang="en-US" sz="16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graphicFrame>
        <p:nvGraphicFramePr>
          <p:cNvPr id="8199" name="표 81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632567"/>
              </p:ext>
            </p:extLst>
          </p:nvPr>
        </p:nvGraphicFramePr>
        <p:xfrm>
          <a:off x="1096170" y="1202400"/>
          <a:ext cx="6811645" cy="223344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49020"/>
                <a:gridCol w="5762625"/>
              </a:tblGrid>
              <a:tr h="486161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1" kern="1200" spc="-30" dirty="0" smtClean="0">
                          <a:solidFill>
                            <a:schemeClr val="bg1"/>
                          </a:solidFill>
                          <a:latin typeface="나눔고딕" charset="0"/>
                          <a:ea typeface="나눔고딕" charset="0"/>
                        </a:rPr>
                        <a:t>Package</a:t>
                      </a:r>
                      <a:endParaRPr lang="ko-KR" altLang="en-US" sz="1300" b="1" kern="1200" dirty="0" smtClean="0">
                        <a:solidFill>
                          <a:schemeClr val="bg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2710" marR="92710" marT="46355" marB="46355" anchor="ctr">
                    <a:lnR w="12700" cap="flat" cmpd="sng" algn="ctr">
                      <a:solidFill>
                        <a:srgbClr val="4472C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1" kern="1200" spc="-30" dirty="0" smtClean="0">
                          <a:solidFill>
                            <a:schemeClr val="bg1"/>
                          </a:solidFill>
                          <a:latin typeface="나눔고딕" charset="0"/>
                          <a:ea typeface="나눔고딕" charset="0"/>
                        </a:rPr>
                        <a:t>Class  </a:t>
                      </a:r>
                      <a:endParaRPr lang="ko-KR" altLang="en-US" sz="1300" b="1" kern="1200" dirty="0" smtClean="0">
                        <a:solidFill>
                          <a:schemeClr val="bg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2710" marR="92710" marT="46355" marB="46355" anchor="ctr">
                    <a:lnL w="12700" cap="flat" cmpd="sng" algn="ctr">
                      <a:solidFill>
                        <a:srgbClr val="4472C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35717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1" kern="1200" spc="-3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TABLE</a:t>
                      </a:r>
                      <a:endParaRPr lang="ko-KR" altLang="en-US" sz="1300" b="1" kern="1200" dirty="0" smtClean="0">
                        <a:solidFill>
                          <a:schemeClr val="accent5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1" kern="1200" spc="-3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(테이블관리)</a:t>
                      </a:r>
                      <a:endParaRPr lang="ko-KR" altLang="en-US" sz="1300" b="1" kern="1200" dirty="0" smtClean="0">
                        <a:solidFill>
                          <a:schemeClr val="accent5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2710" marR="92710" marT="46355" marB="46355" anchor="ctr">
                    <a:lnR w="12700" cap="flat" cmpd="sng" algn="ctr">
                      <a:solidFill>
                        <a:srgbClr val="4472C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kern="1200" spc="-3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Table  </a:t>
                      </a:r>
                      <a:r>
                        <a:rPr lang="en-US" altLang="ko-KR" sz="1300" b="0" kern="1200" spc="-30" baseline="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 ·   </a:t>
                      </a:r>
                      <a:r>
                        <a:rPr lang="en-US" altLang="ko-KR" sz="1300" b="0" kern="1200" spc="-30" dirty="0" err="1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TableDao</a:t>
                      </a:r>
                      <a:r>
                        <a:rPr lang="en-US" altLang="ko-KR" sz="1300" b="0" kern="1200" spc="-30" baseline="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   ·   </a:t>
                      </a:r>
                      <a:r>
                        <a:rPr lang="en-US" altLang="ko-KR" sz="1300" b="0" kern="1200" spc="-30" dirty="0" err="1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TableService</a:t>
                      </a:r>
                      <a:endParaRPr lang="ko-KR" altLang="en-US" sz="1300" b="0" kern="1200" dirty="0" smtClean="0">
                        <a:solidFill>
                          <a:schemeClr val="accent5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2710" marR="92710" marT="46355" marB="46355" anchor="ctr">
                    <a:lnL w="12700" cap="flat" cmpd="sng" algn="ctr">
                      <a:solidFill>
                        <a:srgbClr val="4472C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011568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1" kern="1200" spc="-3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UI</a:t>
                      </a:r>
                      <a:endParaRPr lang="ko-KR" altLang="en-US" sz="1300" b="1" kern="1200" dirty="0" smtClean="0">
                        <a:solidFill>
                          <a:schemeClr val="accent5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2710" marR="92710" marT="46355" marB="46355" anchor="ctr">
                    <a:lnR w="12700" cap="flat" cmpd="sng" algn="ctr">
                      <a:solidFill>
                        <a:srgbClr val="4472C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kern="1200" spc="-30" dirty="0" err="1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BookAddModifyDialog</a:t>
                      </a:r>
                      <a:r>
                        <a:rPr lang="en-US" altLang="ko-KR" sz="1300" b="0" kern="1200" spc="-3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  </a:t>
                      </a:r>
                      <a:r>
                        <a:rPr lang="en-US" altLang="ko-KR" sz="1300" b="0" kern="1200" spc="-30" baseline="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 ·   </a:t>
                      </a:r>
                      <a:r>
                        <a:rPr lang="en-US" altLang="ko-KR" sz="1300" b="0" kern="1200" spc="-30" baseline="0" dirty="0" err="1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BookEditModifyDialog</a:t>
                      </a:r>
                      <a:r>
                        <a:rPr lang="en-US" altLang="ko-KR" sz="1300" b="0" kern="1200" spc="-30" baseline="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   ·   </a:t>
                      </a:r>
                      <a:r>
                        <a:rPr lang="en-US" altLang="ko-KR" sz="1300" b="0" kern="1200" spc="-30" dirty="0" err="1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BookPanel</a:t>
                      </a:r>
                      <a:endParaRPr lang="en-US" altLang="ko-KR" sz="1300" b="0" kern="1200" spc="-30" dirty="0" smtClean="0">
                        <a:solidFill>
                          <a:schemeClr val="accent5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kern="1200" spc="-30" dirty="0" err="1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FoodDelDialog</a:t>
                      </a:r>
                      <a:r>
                        <a:rPr lang="en-US" altLang="ko-KR" sz="1300" b="0" kern="1200" spc="-3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  </a:t>
                      </a:r>
                      <a:r>
                        <a:rPr lang="en-US" altLang="ko-KR" sz="1300" b="0" kern="1200" spc="-30" baseline="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 ·   </a:t>
                      </a:r>
                      <a:r>
                        <a:rPr lang="en-US" altLang="ko-KR" sz="1300" b="0" kern="1200" spc="-30" dirty="0" err="1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GuestInDialog</a:t>
                      </a:r>
                      <a:r>
                        <a:rPr lang="en-US" altLang="ko-KR" sz="1300" b="0" kern="1200" spc="-3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  </a:t>
                      </a:r>
                      <a:r>
                        <a:rPr lang="en-US" altLang="ko-KR" sz="1300" b="0" kern="1200" spc="-30" baseline="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 ·   </a:t>
                      </a:r>
                      <a:r>
                        <a:rPr lang="en-US" altLang="ko-KR" sz="1300" b="0" kern="1200" spc="-30" dirty="0" err="1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GuestOutDialog</a:t>
                      </a:r>
                      <a:r>
                        <a:rPr lang="en-US" altLang="ko-KR" sz="1300" b="0" kern="1200" spc="-3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  </a:t>
                      </a:r>
                      <a:r>
                        <a:rPr lang="en-US" altLang="ko-KR" sz="1300" b="0" kern="1200" spc="-30" baseline="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 ·   </a:t>
                      </a:r>
                      <a:r>
                        <a:rPr lang="en-US" altLang="ko-KR" sz="1300" b="0" kern="1200" spc="-30" dirty="0" err="1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ToggleButton</a:t>
                      </a:r>
                      <a:r>
                        <a:rPr lang="en-US" altLang="ko-KR" sz="1300" b="0" kern="1200" spc="-3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br>
                        <a:rPr lang="en-US" altLang="ko-KR" sz="1300" b="0" kern="1200" spc="-3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</a:br>
                      <a:r>
                        <a:rPr lang="en-US" altLang="ko-KR" sz="1300" b="0" kern="1200" spc="-30" dirty="0" err="1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OrderPanel</a:t>
                      </a:r>
                      <a:r>
                        <a:rPr lang="en-US" altLang="ko-KR" sz="1300" b="0" kern="1200" spc="-3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  </a:t>
                      </a:r>
                      <a:r>
                        <a:rPr lang="en-US" altLang="ko-KR" sz="1300" b="0" kern="1200" spc="-30" baseline="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 ·   </a:t>
                      </a:r>
                      <a:r>
                        <a:rPr lang="en-US" altLang="ko-KR" sz="1300" b="0" kern="1200" spc="-3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Sales Panel  </a:t>
                      </a:r>
                      <a:r>
                        <a:rPr lang="en-US" altLang="ko-KR" sz="1300" b="0" kern="1200" spc="-30" baseline="0" dirty="0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 ·   </a:t>
                      </a:r>
                      <a:r>
                        <a:rPr lang="en-US" altLang="ko-KR" sz="1300" b="0" kern="1200" spc="-30" dirty="0" err="1" smtClean="0">
                          <a:solidFill>
                            <a:schemeClr val="accent5"/>
                          </a:solidFill>
                          <a:latin typeface="나눔고딕" charset="0"/>
                          <a:ea typeface="나눔고딕" charset="0"/>
                        </a:rPr>
                        <a:t>TablePanel</a:t>
                      </a:r>
                      <a:endParaRPr lang="ko-KR" altLang="en-US" sz="1300" b="0" kern="1200" dirty="0" smtClean="0">
                        <a:solidFill>
                          <a:schemeClr val="accent5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2710" marR="92710" marT="46355" marB="46355" anchor="ctr">
                    <a:lnL w="12700" cap="flat" cmpd="sng" algn="ctr">
                      <a:solidFill>
                        <a:srgbClr val="4472C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89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799200"/>
            <a:ext cx="5256127" cy="3965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TextBox 4"/>
          <p:cNvSpPr txBox="1">
            <a:spLocks/>
          </p:cNvSpPr>
          <p:nvPr/>
        </p:nvSpPr>
        <p:spPr>
          <a:xfrm>
            <a:off x="323215" y="-40005"/>
            <a:ext cx="2808605" cy="520065"/>
          </a:xfrm>
          <a:prstGeom prst="rect">
            <a:avLst/>
          </a:prstGeom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 b="1">
                <a:solidFill>
                  <a:schemeClr val="bg1"/>
                </a:solidFill>
                <a:latin typeface="나눔고딕" charset="0"/>
                <a:ea typeface="나눔고딕" charset="0"/>
              </a:rPr>
              <a:t>&gt;&gt; 테이블 관리</a:t>
            </a:r>
            <a:endParaRPr lang="ko-KR" altLang="en-US" sz="2800" dirty="0" smtClean="0" b="1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6156177" y="1059582"/>
            <a:ext cx="2991012" cy="230832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b="0" cap="none" dirty="0" smtClean="0">
                <a:solidFill>
                  <a:srgbClr val="D9ECF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0" cap="none" dirty="0" smtClean="0">
                <a:solidFill>
                  <a:srgbClr val="D9ECF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손님 입장</a:t>
            </a:r>
            <a:endParaRPr lang="en-US" altLang="ko-KR" sz="2400" b="0" cap="none" dirty="0" smtClean="0">
              <a:solidFill>
                <a:srgbClr val="D9ECF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54000" indent="-2540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dirty="0">
                <a:solidFill>
                  <a:srgbClr val="D9ECF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0" cap="none" dirty="0" smtClean="0">
                <a:solidFill>
                  <a:srgbClr val="D9ECF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음식 주문</a:t>
            </a:r>
            <a:endParaRPr lang="ko-KR" altLang="en-US" sz="2400" b="0" cap="none" dirty="0" smtClean="0">
              <a:solidFill>
                <a:srgbClr val="D9ECF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54000" indent="-2540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b="0" cap="none" dirty="0" smtClean="0">
                <a:solidFill>
                  <a:srgbClr val="D9ECF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0" cap="none" dirty="0" smtClean="0">
                <a:solidFill>
                  <a:srgbClr val="D9ECF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음식 수정</a:t>
            </a:r>
            <a:endParaRPr lang="ko-KR" altLang="en-US" sz="2400" b="0" cap="none" dirty="0" smtClean="0">
              <a:solidFill>
                <a:srgbClr val="D9ECF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54000" indent="-2540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b="0" cap="none" dirty="0" smtClean="0">
                <a:solidFill>
                  <a:srgbClr val="D9ECF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 smtClean="0">
                <a:solidFill>
                  <a:srgbClr val="D9ECF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계산</a:t>
            </a:r>
            <a:endParaRPr lang="ko-KR" altLang="en-US" sz="2400" b="0" cap="none" dirty="0" smtClean="0">
              <a:solidFill>
                <a:srgbClr val="D9ECF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983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>
            <a:spLocks/>
          </p:cNvSpPr>
          <p:nvPr/>
        </p:nvSpPr>
        <p:spPr>
          <a:xfrm>
            <a:off x="6156177" y="1059582"/>
            <a:ext cx="2991012" cy="341632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b="0" cap="none" dirty="0" smtClean="0">
                <a:solidFill>
                  <a:srgbClr val="D9ECF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0" cap="none" dirty="0" err="1" smtClean="0">
                <a:solidFill>
                  <a:srgbClr val="D9ECF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도서</a:t>
            </a:r>
            <a:r>
              <a:rPr lang="en-US" altLang="ko-KR" sz="2400" b="0" cap="none" dirty="0" smtClean="0">
                <a:solidFill>
                  <a:srgbClr val="D9ECF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0" cap="none" dirty="0" err="1" smtClean="0">
                <a:solidFill>
                  <a:srgbClr val="D9ECF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sz="2400" b="0" cap="none" dirty="0" smtClean="0">
              <a:solidFill>
                <a:srgbClr val="D9ECF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54000" indent="-2540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b="0" cap="none" dirty="0" smtClean="0">
                <a:solidFill>
                  <a:srgbClr val="D9ECF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0" cap="none" dirty="0" err="1" smtClean="0">
                <a:solidFill>
                  <a:srgbClr val="D9ECF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도서</a:t>
            </a:r>
            <a:r>
              <a:rPr lang="en-US" altLang="ko-KR" sz="2400" b="0" cap="none" dirty="0" smtClean="0">
                <a:solidFill>
                  <a:srgbClr val="D9ECF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0" cap="none" dirty="0" err="1" smtClean="0">
                <a:solidFill>
                  <a:srgbClr val="D9ECF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sz="2400" b="0" cap="none" dirty="0" smtClean="0">
              <a:solidFill>
                <a:srgbClr val="D9ECF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54000" indent="-2540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b="0" cap="none" dirty="0" smtClean="0">
                <a:solidFill>
                  <a:srgbClr val="D9ECF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0" cap="none" dirty="0" err="1" smtClean="0">
                <a:solidFill>
                  <a:srgbClr val="D9ECF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도서</a:t>
            </a:r>
            <a:r>
              <a:rPr lang="en-US" altLang="ko-KR" sz="2400" b="0" cap="none" dirty="0" smtClean="0">
                <a:solidFill>
                  <a:srgbClr val="D9ECF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0" cap="none" dirty="0" err="1" smtClean="0">
                <a:solidFill>
                  <a:srgbClr val="D9ECF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ko-KR" altLang="en-US" sz="2400" b="0" cap="none" dirty="0" smtClean="0">
              <a:solidFill>
                <a:srgbClr val="D9ECF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54000" indent="-2540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b="0" cap="none" dirty="0" smtClean="0">
                <a:solidFill>
                  <a:srgbClr val="D9ECF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0" cap="none" dirty="0" err="1" smtClean="0">
                <a:solidFill>
                  <a:srgbClr val="D9ECF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도서</a:t>
            </a:r>
            <a:r>
              <a:rPr lang="en-US" altLang="ko-KR" sz="2400" b="0" cap="none" dirty="0" smtClean="0">
                <a:solidFill>
                  <a:srgbClr val="D9ECF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0" cap="none" dirty="0" err="1" smtClean="0">
                <a:solidFill>
                  <a:srgbClr val="D9ECF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전체보기</a:t>
            </a:r>
            <a:endParaRPr lang="ko-KR" altLang="en-US" sz="2400" b="0" cap="none" dirty="0" smtClean="0">
              <a:solidFill>
                <a:srgbClr val="D9ECF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54000" indent="-2540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b="0" cap="none" dirty="0" smtClean="0">
                <a:solidFill>
                  <a:srgbClr val="D9ECF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0" cap="none" dirty="0" err="1" smtClean="0">
                <a:solidFill>
                  <a:srgbClr val="D9ECF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저자명</a:t>
            </a:r>
            <a:r>
              <a:rPr lang="en-US" altLang="ko-KR" sz="2400" b="0" cap="none" dirty="0" smtClean="0">
                <a:solidFill>
                  <a:srgbClr val="D9ECF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0" cap="none" dirty="0" err="1" smtClean="0">
                <a:solidFill>
                  <a:srgbClr val="D9ECF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  <a:endParaRPr lang="ko-KR" altLang="en-US" sz="2400" b="0" cap="none" dirty="0" smtClean="0">
              <a:solidFill>
                <a:srgbClr val="D9ECF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54000" indent="-2540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b="0" cap="none" dirty="0" smtClean="0">
                <a:solidFill>
                  <a:srgbClr val="D9ECF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0" cap="none" dirty="0" err="1" smtClean="0">
                <a:solidFill>
                  <a:srgbClr val="D9ECF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도서명</a:t>
            </a:r>
            <a:r>
              <a:rPr lang="en-US" altLang="ko-KR" sz="2400" b="0" cap="none" dirty="0" smtClean="0">
                <a:solidFill>
                  <a:srgbClr val="D9ECF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0" cap="none" dirty="0" err="1" smtClean="0">
                <a:solidFill>
                  <a:srgbClr val="D9ECF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  <a:endParaRPr lang="ko-KR" altLang="en-US" sz="2400" b="0" cap="none" dirty="0" smtClean="0">
              <a:solidFill>
                <a:srgbClr val="D9ECF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슬라이드 번호 개체 틀 15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7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7" name="그림 16" descr="C:/Users/stu/AppData/Roaming/PolarisOffice/ETemp/1720_5178536/fImage76176207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1" y="799277"/>
            <a:ext cx="5400144" cy="3968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TextBox 8"/>
          <p:cNvSpPr txBox="1">
            <a:spLocks/>
          </p:cNvSpPr>
          <p:nvPr/>
        </p:nvSpPr>
        <p:spPr>
          <a:xfrm>
            <a:off x="323528" y="-39702"/>
            <a:ext cx="2808312" cy="52322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&gt;&gt; </a:t>
            </a:r>
            <a:r>
              <a:rPr lang="en-US" altLang="ko-KR" sz="2800" b="1" cap="none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도서</a:t>
            </a:r>
            <a:r>
              <a:rPr lang="en-US" altLang="ko-KR" sz="2800" b="1" cap="none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cap="none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</a:t>
            </a:r>
            <a:endParaRPr lang="ko-KR" altLang="en-US" sz="2800" b="1" cap="none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89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41085" y="34290"/>
            <a:ext cx="1953260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4930" y="2327910"/>
            <a:ext cx="1871980" cy="22987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rgbClr val="ACDBD0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슬라이드 번호 개체 틀 10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8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95" y="799465"/>
            <a:ext cx="5267325" cy="3990975"/>
          </a:xfrm>
          <a:prstGeom prst="rect">
            <a:avLst/>
          </a:prstGeom>
          <a:noFill/>
        </p:spPr>
      </p:pic>
      <p:sp>
        <p:nvSpPr>
          <p:cNvPr id="11" name="TextBox 10"/>
          <p:cNvSpPr txBox="1">
            <a:spLocks/>
          </p:cNvSpPr>
          <p:nvPr/>
        </p:nvSpPr>
        <p:spPr>
          <a:xfrm>
            <a:off x="323215" y="-40005"/>
            <a:ext cx="2808605" cy="5232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&gt;&gt; </a:t>
            </a:r>
            <a:r>
              <a:rPr lang="ko-KR" altLang="en-US" sz="2800" b="1" cap="none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매출</a:t>
            </a:r>
            <a:r>
              <a:rPr lang="en-US" altLang="ko-KR" sz="2800" b="1" cap="none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cap="none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</a:t>
            </a:r>
            <a:endParaRPr lang="ko-KR" altLang="en-US" sz="2800" b="1" cap="none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6156325" y="1059815"/>
            <a:ext cx="2990850" cy="12001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b="0" cap="none" dirty="0" smtClean="0">
                <a:solidFill>
                  <a:srgbClr val="D9ECF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0" cap="none" dirty="0" smtClean="0">
                <a:solidFill>
                  <a:srgbClr val="D9ECF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일일 매출</a:t>
            </a:r>
            <a:endParaRPr lang="ko-KR" altLang="en-US" sz="2400" b="0" cap="none" dirty="0" smtClean="0">
              <a:solidFill>
                <a:srgbClr val="D9ECF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54000" indent="-2540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b="0" cap="none" dirty="0" smtClean="0">
                <a:solidFill>
                  <a:srgbClr val="D9ECF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0" cap="none" dirty="0" smtClean="0">
                <a:solidFill>
                  <a:srgbClr val="D9ECF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매출 검색</a:t>
            </a:r>
            <a:endParaRPr lang="ko-KR" altLang="en-US" sz="2400" b="0" cap="none" dirty="0" smtClean="0">
              <a:solidFill>
                <a:srgbClr val="D9ECF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374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87</Paragraphs>
  <Words>219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support@polarisoffice.com</dc:creator>
  <cp:lastModifiedBy>Polaris Office</cp:lastModifiedBy>
  <dc:title>PowerPoint 프레젠테이션</dc:title>
  <dcterms:modified xsi:type="dcterms:W3CDTF">2016-10-05T17:00:51Z</dcterms:modified>
</cp:coreProperties>
</file>