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8F88B-EE0F-4898-AEA5-6013AD2C2406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8BD2-6A71-4E46-B93B-56F46D21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1748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7F04-149D-499A-83CC-0FA382FB2718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3D66-D9C9-4C6E-BC48-D9F78DC8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78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883B-3210-4ED7-837C-CA0322078F7E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7BCD-AEB8-4F38-A4E0-902F6FDFE292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C6DD-385C-46EB-BB04-7625EF08C650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16632"/>
            <a:ext cx="7125113" cy="924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124744"/>
            <a:ext cx="7125112" cy="4051437"/>
          </a:xfrm>
        </p:spPr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B7E9-B326-43F2-B71A-106761DCFA9E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ko-KR" dirty="0" smtClean="0"/>
              <a:t>Project Name : </a:t>
            </a:r>
            <a:r>
              <a:rPr lang="ko-KR" altLang="en-US" dirty="0" err="1" smtClean="0"/>
              <a:t>아이티윌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피씨방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DE9A-6410-4CD0-9272-DDA55F2C04C2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BC0-0E31-4846-B046-535E5C0B1667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94FB-E065-4283-AE71-ED24534970A2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889A-BE9C-4F68-9D68-1F47B5105A3A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591-7BCC-4F9E-B3D3-1576E681076B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5004-562F-4364-A2F5-BA80AE071D62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472F-C26B-4763-A8DC-23BB1C4C02DC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-171400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116632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268760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5481-F08D-48D6-9D01-93BA57DDA70C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6232227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6232227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AB4B-AE8B-4225-B13D-7B5259076CFA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아이티윌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피씨방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이명철</a:t>
            </a:r>
            <a:endParaRPr lang="en-US" altLang="ko-KR" dirty="0" smtClean="0"/>
          </a:p>
          <a:p>
            <a:r>
              <a:rPr lang="ko-KR" altLang="en-US" dirty="0"/>
              <a:t>조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김완영</a:t>
            </a:r>
            <a:r>
              <a:rPr lang="en-US" altLang="ko-KR" dirty="0" smtClean="0"/>
              <a:t>, </a:t>
            </a:r>
            <a:r>
              <a:rPr lang="ko-KR" altLang="en-US" dirty="0"/>
              <a:t>김</a:t>
            </a:r>
            <a:r>
              <a:rPr lang="ko-KR" altLang="en-US" smtClean="0"/>
              <a:t>성원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백지나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CA57-5A9C-485D-ABB7-F10C95C054E8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Login </a:t>
            </a:r>
            <a:r>
              <a:rPr lang="ko-KR" altLang="en-US" dirty="0" smtClean="0"/>
              <a:t>접속화면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아이티윌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피씨방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Application</a:t>
            </a:r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피씨방</a:t>
            </a:r>
            <a:r>
              <a:rPr lang="ko-KR" altLang="en-US" dirty="0" smtClean="0"/>
              <a:t> 카운트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사용시간 계산 및 요금계산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20" y="119675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00DF-2CCC-4840-875B-FAC4FE38A84A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 Name : </a:t>
            </a:r>
            <a:r>
              <a:rPr lang="ko-KR" altLang="en-US" dirty="0" err="1" smtClean="0"/>
              <a:t>아이티윌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피씨방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MainUI</a:t>
            </a:r>
            <a:r>
              <a:rPr lang="en-US" altLang="ko-KR" dirty="0" smtClean="0"/>
              <a:t> </a:t>
            </a:r>
            <a:r>
              <a:rPr lang="ko-KR" altLang="en-US" smtClean="0"/>
              <a:t>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9443" y="1772816"/>
            <a:ext cx="7125112" cy="5085184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Main</a:t>
            </a:r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ko-KR" altLang="en-US" dirty="0" smtClean="0"/>
              <a:t>상단의 </a:t>
            </a:r>
            <a:r>
              <a:rPr lang="en-US" altLang="ko-KR" dirty="0" smtClean="0"/>
              <a:t>“Com1 </a:t>
            </a:r>
            <a:r>
              <a:rPr lang="ko-KR" altLang="en-US" dirty="0" smtClean="0"/>
              <a:t>사용버튼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클릭 시 사용시간과 이용요금계산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좌측의 회원정보등록과 하단의 버튼을 통한 기능수행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우측의 관리자정보란의 관리자 확인과 업무시작시간과 종료시간</a:t>
            </a:r>
            <a:r>
              <a:rPr lang="ko-KR" altLang="en-US" dirty="0"/>
              <a:t>과</a:t>
            </a:r>
            <a:r>
              <a:rPr lang="ko-KR" altLang="en-US" dirty="0" smtClean="0"/>
              <a:t> 수당계산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03" y="1196752"/>
            <a:ext cx="537659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6EF4-C718-47EC-9EE6-4ACFCCBD79EA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Client </a:t>
            </a:r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Client Application</a:t>
            </a:r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클라이언트의 주문내역을 카운터로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</a:t>
            </a:r>
            <a:r>
              <a:rPr lang="ko-KR" altLang="en-US" dirty="0" smtClean="0"/>
              <a:t>전송하여 알려주는 기능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B7E9-B326-43F2-B71A-106761DCFA9E}" type="datetime1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 Name : </a:t>
            </a:r>
            <a:r>
              <a:rPr lang="ko-KR" altLang="en-US" smtClean="0"/>
              <a:t>아이티윌 피씨방 관리자 </a:t>
            </a:r>
            <a:r>
              <a:rPr lang="en-US" altLang="ko-KR" smtClean="0"/>
              <a:t>Application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AB4B-AE8B-4225-B13D-7B5259076CF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7" name="Picture 3" descr="C:\Users\Lee\Pictures\Client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8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237</TotalTime>
  <Words>90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Winter</vt:lpstr>
      <vt:lpstr>아이티윌 피씨방 관리자 Application</vt:lpstr>
      <vt:lpstr>프로그램 Login 접속화면</vt:lpstr>
      <vt:lpstr>MainUI 화면</vt:lpstr>
      <vt:lpstr>Client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15</cp:revision>
  <dcterms:created xsi:type="dcterms:W3CDTF">2014-03-02T13:15:41Z</dcterms:created>
  <dcterms:modified xsi:type="dcterms:W3CDTF">2014-03-03T11:47:54Z</dcterms:modified>
</cp:coreProperties>
</file>