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0" r:id="rId5"/>
    <p:sldId id="261" r:id="rId6"/>
    <p:sldId id="259" r:id="rId7"/>
    <p:sldId id="262" r:id="rId8"/>
    <p:sldId id="269" r:id="rId9"/>
    <p:sldId id="264" r:id="rId10"/>
    <p:sldId id="265" r:id="rId11"/>
    <p:sldId id="266" r:id="rId12"/>
    <p:sldId id="267" r:id="rId13"/>
    <p:sldId id="268" r:id="rId14"/>
    <p:sldId id="25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798"/>
    <a:srgbClr val="A6B4D1"/>
    <a:srgbClr val="7756A0"/>
    <a:srgbClr val="BDABD2"/>
    <a:srgbClr val="43978D"/>
    <a:srgbClr val="A5D7D1"/>
    <a:srgbClr val="6A852F"/>
    <a:srgbClr val="3E4D1B"/>
    <a:srgbClr val="CBDEA2"/>
    <a:srgbClr val="CAD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238" autoAdjust="0"/>
  </p:normalViewPr>
  <p:slideViewPr>
    <p:cSldViewPr>
      <p:cViewPr varScale="1">
        <p:scale>
          <a:sx n="106" d="100"/>
          <a:sy n="106" d="100"/>
        </p:scale>
        <p:origin x="17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6A2D9-CD33-437F-8EC9-401F38100B40}" type="doc">
      <dgm:prSet loTypeId="urn:microsoft.com/office/officeart/2005/8/layout/radial3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6A2A0AB-A251-45F1-BDE8-BF821160F158}">
      <dgm:prSet phldrT="[텍스트]" custT="1"/>
      <dgm:spPr/>
      <dgm:t>
        <a:bodyPr/>
        <a:lstStyle/>
        <a:p>
          <a:pPr latinLnBrk="1"/>
          <a:r>
            <a:rPr lang="ko-KR" altLang="en-US" sz="2400">
              <a:solidFill>
                <a:schemeClr val="tx1">
                  <a:lumMod val="85000"/>
                  <a:lumOff val="15000"/>
                </a:schemeClr>
              </a:solidFill>
            </a:rPr>
            <a:t>이종화</a:t>
          </a:r>
          <a:endParaRPr lang="ko-KR" altLang="en-US" sz="24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A682307-6FD7-4B0C-BA6C-D50DE62802A4}" type="parTrans" cxnId="{5F588B81-2372-4DF6-B15A-352306E87B58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B2B2C6DC-D555-455F-B449-76DDBE05085A}" type="sibTrans" cxnId="{5F588B81-2372-4DF6-B15A-352306E87B58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B9D5762-C074-4E87-ACCB-53221446168B}">
      <dgm:prSet phldrT="[텍스트]" custT="1"/>
      <dgm:spPr/>
      <dgm:t>
        <a:bodyPr/>
        <a:lstStyle/>
        <a:p>
          <a:pPr latinLnBrk="1"/>
          <a:r>
            <a: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rPr>
            <a:t>강민영</a:t>
          </a:r>
        </a:p>
      </dgm:t>
    </dgm:pt>
    <dgm:pt modelId="{4EA99873-9CB8-4DA9-A198-FDB561164E4C}" type="parTrans" cxnId="{C460961E-BBEF-4B6A-9978-10F138D6AD70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EA1528EE-315E-4E86-91F0-38A4860CC88E}" type="sibTrans" cxnId="{C460961E-BBEF-4B6A-9978-10F138D6AD70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5A0FA7E8-A328-47A3-959E-6D347900B8FF}">
      <dgm:prSet phldrT="[텍스트]" custT="1"/>
      <dgm:spPr/>
      <dgm:t>
        <a:bodyPr/>
        <a:lstStyle/>
        <a:p>
          <a:pPr latinLnBrk="1"/>
          <a:r>
            <a:rPr lang="ko-KR" altLang="en-US" sz="1600" dirty="0" err="1">
              <a:solidFill>
                <a:schemeClr val="tx1">
                  <a:lumMod val="85000"/>
                  <a:lumOff val="15000"/>
                </a:schemeClr>
              </a:solidFill>
            </a:rPr>
            <a:t>윤효성</a:t>
          </a:r>
          <a:endParaRPr lang="ko-KR" altLang="en-US" sz="16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4F3B2EB7-FF9B-4A6A-8B20-667D71AF0318}" type="parTrans" cxnId="{13F28DC4-D9A7-41D9-9A25-042BAD775B1E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2B83357F-AFEE-4A32-AFF3-30892937F5C2}" type="sibTrans" cxnId="{13F28DC4-D9A7-41D9-9A25-042BAD775B1E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770FFD7D-1027-4582-B48A-1DA14587780A}">
      <dgm:prSet phldrT="[텍스트]" custT="1"/>
      <dgm:spPr/>
      <dgm:t>
        <a:bodyPr/>
        <a:lstStyle/>
        <a:p>
          <a:pPr latinLnBrk="1"/>
          <a:r>
            <a:rPr lang="ko-KR" altLang="en-US" sz="1600">
              <a:solidFill>
                <a:schemeClr val="tx1">
                  <a:lumMod val="85000"/>
                  <a:lumOff val="15000"/>
                </a:schemeClr>
              </a:solidFill>
            </a:rPr>
            <a:t>황선호</a:t>
          </a:r>
          <a:endParaRPr lang="ko-KR" altLang="en-US" sz="16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C12D0C0-A8F4-4606-8873-93E14D93A1A3}" type="parTrans" cxnId="{55F5A5B6-03D7-484D-86B2-A3C51BA4436A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1FF39CD-EBD3-4F4D-BE45-4D93629B76B8}" type="sibTrans" cxnId="{55F5A5B6-03D7-484D-86B2-A3C51BA4436A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4384566B-057C-4EDE-94C8-B90AE477ED20}">
      <dgm:prSet phldrT="[텍스트]" custT="1"/>
      <dgm:spPr/>
      <dgm:t>
        <a:bodyPr/>
        <a:lstStyle/>
        <a:p>
          <a:pPr latinLnBrk="1"/>
          <a:r>
            <a:rPr lang="ko-KR" altLang="en-US" sz="1600">
              <a:solidFill>
                <a:schemeClr val="tx1">
                  <a:lumMod val="85000"/>
                  <a:lumOff val="15000"/>
                </a:schemeClr>
              </a:solidFill>
            </a:rPr>
            <a:t>이혜원</a:t>
          </a:r>
          <a:endParaRPr lang="ko-KR" altLang="en-US" sz="16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43DCD49-4F25-4A95-ADC8-E267F440F31B}" type="parTrans" cxnId="{EBEED65C-27D9-42BD-A31E-77967E3CF876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C3018710-2760-42FC-B8F8-26D23D67E3AF}" type="sibTrans" cxnId="{EBEED65C-27D9-42BD-A31E-77967E3CF876}">
      <dgm:prSet/>
      <dgm:spPr/>
      <dgm:t>
        <a:bodyPr/>
        <a:lstStyle/>
        <a:p>
          <a:pPr latinLnBrk="1"/>
          <a:endParaRPr lang="ko-KR" altLang="en-US" sz="140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1884F6F-ACE2-4402-A967-3A3CDD50EC33}" type="pres">
      <dgm:prSet presAssocID="{7BB6A2D9-CD33-437F-8EC9-401F38100B40}" presName="composite" presStyleCnt="0">
        <dgm:presLayoutVars>
          <dgm:chMax val="1"/>
          <dgm:dir/>
          <dgm:resizeHandles val="exact"/>
        </dgm:presLayoutVars>
      </dgm:prSet>
      <dgm:spPr/>
    </dgm:pt>
    <dgm:pt modelId="{E47C4BDB-20D6-48BF-B204-5A6B954456D2}" type="pres">
      <dgm:prSet presAssocID="{7BB6A2D9-CD33-437F-8EC9-401F38100B40}" presName="radial" presStyleCnt="0">
        <dgm:presLayoutVars>
          <dgm:animLvl val="ctr"/>
        </dgm:presLayoutVars>
      </dgm:prSet>
      <dgm:spPr/>
    </dgm:pt>
    <dgm:pt modelId="{E6D15C06-BC36-44BC-8D0A-0FEE0EE383D1}" type="pres">
      <dgm:prSet presAssocID="{46A2A0AB-A251-45F1-BDE8-BF821160F158}" presName="centerShape" presStyleLbl="vennNode1" presStyleIdx="0" presStyleCnt="5"/>
      <dgm:spPr/>
    </dgm:pt>
    <dgm:pt modelId="{235FD0B0-C7E6-4A6A-8BFB-546C304464A2}" type="pres">
      <dgm:prSet presAssocID="{EB9D5762-C074-4E87-ACCB-53221446168B}" presName="node" presStyleLbl="vennNode1" presStyleIdx="1" presStyleCnt="5">
        <dgm:presLayoutVars>
          <dgm:bulletEnabled val="1"/>
        </dgm:presLayoutVars>
      </dgm:prSet>
      <dgm:spPr/>
    </dgm:pt>
    <dgm:pt modelId="{3B8BDBFF-17FB-4FD3-885C-03F5B2F5A615}" type="pres">
      <dgm:prSet presAssocID="{5A0FA7E8-A328-47A3-959E-6D347900B8FF}" presName="node" presStyleLbl="vennNode1" presStyleIdx="2" presStyleCnt="5">
        <dgm:presLayoutVars>
          <dgm:bulletEnabled val="1"/>
        </dgm:presLayoutVars>
      </dgm:prSet>
      <dgm:spPr/>
    </dgm:pt>
    <dgm:pt modelId="{D24D0092-5913-4710-BA4C-CF88CFA0691D}" type="pres">
      <dgm:prSet presAssocID="{770FFD7D-1027-4582-B48A-1DA14587780A}" presName="node" presStyleLbl="vennNode1" presStyleIdx="3" presStyleCnt="5">
        <dgm:presLayoutVars>
          <dgm:bulletEnabled val="1"/>
        </dgm:presLayoutVars>
      </dgm:prSet>
      <dgm:spPr/>
    </dgm:pt>
    <dgm:pt modelId="{99C1D69A-1B87-4489-AD29-698D5591268D}" type="pres">
      <dgm:prSet presAssocID="{4384566B-057C-4EDE-94C8-B90AE477ED2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007A4307-A72F-4A96-A342-DE024AF67B5D}" type="presOf" srcId="{46A2A0AB-A251-45F1-BDE8-BF821160F158}" destId="{E6D15C06-BC36-44BC-8D0A-0FEE0EE383D1}" srcOrd="0" destOrd="0" presId="urn:microsoft.com/office/officeart/2005/8/layout/radial3"/>
    <dgm:cxn modelId="{C460961E-BBEF-4B6A-9978-10F138D6AD70}" srcId="{46A2A0AB-A251-45F1-BDE8-BF821160F158}" destId="{EB9D5762-C074-4E87-ACCB-53221446168B}" srcOrd="0" destOrd="0" parTransId="{4EA99873-9CB8-4DA9-A198-FDB561164E4C}" sibTransId="{EA1528EE-315E-4E86-91F0-38A4860CC88E}"/>
    <dgm:cxn modelId="{9CF9473E-233D-49F0-A412-5512D27D5720}" type="presOf" srcId="{5A0FA7E8-A328-47A3-959E-6D347900B8FF}" destId="{3B8BDBFF-17FB-4FD3-885C-03F5B2F5A615}" srcOrd="0" destOrd="0" presId="urn:microsoft.com/office/officeart/2005/8/layout/radial3"/>
    <dgm:cxn modelId="{EBEED65C-27D9-42BD-A31E-77967E3CF876}" srcId="{46A2A0AB-A251-45F1-BDE8-BF821160F158}" destId="{4384566B-057C-4EDE-94C8-B90AE477ED20}" srcOrd="3" destOrd="0" parTransId="{843DCD49-4F25-4A95-ADC8-E267F440F31B}" sibTransId="{C3018710-2760-42FC-B8F8-26D23D67E3AF}"/>
    <dgm:cxn modelId="{48CC1157-191B-471F-BF79-2A43D571D46A}" type="presOf" srcId="{EB9D5762-C074-4E87-ACCB-53221446168B}" destId="{235FD0B0-C7E6-4A6A-8BFB-546C304464A2}" srcOrd="0" destOrd="0" presId="urn:microsoft.com/office/officeart/2005/8/layout/radial3"/>
    <dgm:cxn modelId="{5F588B81-2372-4DF6-B15A-352306E87B58}" srcId="{7BB6A2D9-CD33-437F-8EC9-401F38100B40}" destId="{46A2A0AB-A251-45F1-BDE8-BF821160F158}" srcOrd="0" destOrd="0" parTransId="{8A682307-6FD7-4B0C-BA6C-D50DE62802A4}" sibTransId="{B2B2C6DC-D555-455F-B449-76DDBE05085A}"/>
    <dgm:cxn modelId="{2037308C-6FF9-483C-ACDF-30F2BBF4C694}" type="presOf" srcId="{7BB6A2D9-CD33-437F-8EC9-401F38100B40}" destId="{61884F6F-ACE2-4402-A967-3A3CDD50EC33}" srcOrd="0" destOrd="0" presId="urn:microsoft.com/office/officeart/2005/8/layout/radial3"/>
    <dgm:cxn modelId="{55F5A5B6-03D7-484D-86B2-A3C51BA4436A}" srcId="{46A2A0AB-A251-45F1-BDE8-BF821160F158}" destId="{770FFD7D-1027-4582-B48A-1DA14587780A}" srcOrd="2" destOrd="0" parTransId="{8C12D0C0-A8F4-4606-8873-93E14D93A1A3}" sibTransId="{31FF39CD-EBD3-4F4D-BE45-4D93629B76B8}"/>
    <dgm:cxn modelId="{13F28DC4-D9A7-41D9-9A25-042BAD775B1E}" srcId="{46A2A0AB-A251-45F1-BDE8-BF821160F158}" destId="{5A0FA7E8-A328-47A3-959E-6D347900B8FF}" srcOrd="1" destOrd="0" parTransId="{4F3B2EB7-FF9B-4A6A-8B20-667D71AF0318}" sibTransId="{2B83357F-AFEE-4A32-AFF3-30892937F5C2}"/>
    <dgm:cxn modelId="{79B9F8CA-1B97-4CC4-85A1-A0E7399DFB02}" type="presOf" srcId="{4384566B-057C-4EDE-94C8-B90AE477ED20}" destId="{99C1D69A-1B87-4489-AD29-698D5591268D}" srcOrd="0" destOrd="0" presId="urn:microsoft.com/office/officeart/2005/8/layout/radial3"/>
    <dgm:cxn modelId="{70F327FD-3185-43B0-86C4-36EC427E6295}" type="presOf" srcId="{770FFD7D-1027-4582-B48A-1DA14587780A}" destId="{D24D0092-5913-4710-BA4C-CF88CFA0691D}" srcOrd="0" destOrd="0" presId="urn:microsoft.com/office/officeart/2005/8/layout/radial3"/>
    <dgm:cxn modelId="{76B3BC98-FAE0-4C8B-BA48-077AC6E58422}" type="presParOf" srcId="{61884F6F-ACE2-4402-A967-3A3CDD50EC33}" destId="{E47C4BDB-20D6-48BF-B204-5A6B954456D2}" srcOrd="0" destOrd="0" presId="urn:microsoft.com/office/officeart/2005/8/layout/radial3"/>
    <dgm:cxn modelId="{85DBBBD2-2743-4D08-94FF-CC5C83DF5EE6}" type="presParOf" srcId="{E47C4BDB-20D6-48BF-B204-5A6B954456D2}" destId="{E6D15C06-BC36-44BC-8D0A-0FEE0EE383D1}" srcOrd="0" destOrd="0" presId="urn:microsoft.com/office/officeart/2005/8/layout/radial3"/>
    <dgm:cxn modelId="{A722C9E1-51A8-4531-95D2-A3C76652B1AA}" type="presParOf" srcId="{E47C4BDB-20D6-48BF-B204-5A6B954456D2}" destId="{235FD0B0-C7E6-4A6A-8BFB-546C304464A2}" srcOrd="1" destOrd="0" presId="urn:microsoft.com/office/officeart/2005/8/layout/radial3"/>
    <dgm:cxn modelId="{7C970F6C-9488-470F-8BD1-6CA454B3CE83}" type="presParOf" srcId="{E47C4BDB-20D6-48BF-B204-5A6B954456D2}" destId="{3B8BDBFF-17FB-4FD3-885C-03F5B2F5A615}" srcOrd="2" destOrd="0" presId="urn:microsoft.com/office/officeart/2005/8/layout/radial3"/>
    <dgm:cxn modelId="{D394B7FB-4974-4DB5-AB1D-F02BB5400745}" type="presParOf" srcId="{E47C4BDB-20D6-48BF-B204-5A6B954456D2}" destId="{D24D0092-5913-4710-BA4C-CF88CFA0691D}" srcOrd="3" destOrd="0" presId="urn:microsoft.com/office/officeart/2005/8/layout/radial3"/>
    <dgm:cxn modelId="{84E7FAEF-F88A-49DA-B265-569458BF4253}" type="presParOf" srcId="{E47C4BDB-20D6-48BF-B204-5A6B954456D2}" destId="{99C1D69A-1B87-4489-AD29-698D5591268D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AB75F-3D34-404D-A314-D7090405758D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09F4DA-F101-4FA0-B3EF-A8AC74C2AA7D}">
      <dgm:prSet phldrT="[텍스트]" custT="1"/>
      <dgm:spPr>
        <a:ln w="19050">
          <a:noFill/>
        </a:ln>
      </dgm:spPr>
      <dgm:t>
        <a:bodyPr/>
        <a:lstStyle/>
        <a:p>
          <a:pPr latinLnBrk="1"/>
          <a:r>
            <a:rPr lang="en-US" altLang="ko-KR" sz="2800" dirty="0"/>
            <a:t>GTC</a:t>
          </a:r>
          <a:endParaRPr lang="ko-KR" altLang="en-US" sz="2800" dirty="0"/>
        </a:p>
      </dgm:t>
    </dgm:pt>
    <dgm:pt modelId="{FB1191DB-43FE-42E9-9C9E-D6AFF2A024AB}" type="parTrans" cxnId="{8DCC1B56-B674-4766-BCAA-3A0C5FB4B8DE}">
      <dgm:prSet/>
      <dgm:spPr/>
      <dgm:t>
        <a:bodyPr/>
        <a:lstStyle/>
        <a:p>
          <a:pPr latinLnBrk="1"/>
          <a:endParaRPr lang="ko-KR" altLang="en-US" sz="1400"/>
        </a:p>
      </dgm:t>
    </dgm:pt>
    <dgm:pt modelId="{17E90CC7-AB07-4A0D-B8D8-8EEA38054C5A}" type="sibTrans" cxnId="{8DCC1B56-B674-4766-BCAA-3A0C5FB4B8DE}">
      <dgm:prSet/>
      <dgm:spPr/>
      <dgm:t>
        <a:bodyPr/>
        <a:lstStyle/>
        <a:p>
          <a:pPr latinLnBrk="1"/>
          <a:endParaRPr lang="ko-KR" altLang="en-US" sz="1400"/>
        </a:p>
      </dgm:t>
    </dgm:pt>
    <dgm:pt modelId="{EB013253-209B-4535-8918-502939DDE3D7}">
      <dgm:prSet phldrT="[텍스트]" custT="1"/>
      <dgm:spPr>
        <a:solidFill>
          <a:srgbClr val="FBB277"/>
        </a:solidFill>
        <a:ln w="19050">
          <a:noFill/>
        </a:ln>
      </dgm:spPr>
      <dgm:t>
        <a:bodyPr/>
        <a:lstStyle/>
        <a:p>
          <a:pPr latinLnBrk="1"/>
          <a:r>
            <a:rPr lang="ko-KR" altLang="en-US" sz="1200" dirty="0"/>
            <a:t>회원관리</a:t>
          </a:r>
        </a:p>
      </dgm:t>
    </dgm:pt>
    <dgm:pt modelId="{5C7D57B3-E499-471B-8E21-4A145E9C55A3}" type="parTrans" cxnId="{86C2A6DD-A5E9-4348-98FE-5B2B28460DB8}">
      <dgm:prSet/>
      <dgm:spPr/>
      <dgm:t>
        <a:bodyPr/>
        <a:lstStyle/>
        <a:p>
          <a:pPr latinLnBrk="1"/>
          <a:endParaRPr lang="ko-KR" altLang="en-US" sz="1400"/>
        </a:p>
      </dgm:t>
    </dgm:pt>
    <dgm:pt modelId="{CABFA123-703F-49CA-BBF4-C1528A9ABB69}" type="sibTrans" cxnId="{86C2A6DD-A5E9-4348-98FE-5B2B28460DB8}">
      <dgm:prSet/>
      <dgm:spPr/>
      <dgm:t>
        <a:bodyPr/>
        <a:lstStyle/>
        <a:p>
          <a:pPr latinLnBrk="1"/>
          <a:endParaRPr lang="ko-KR" altLang="en-US" sz="1400"/>
        </a:p>
      </dgm:t>
    </dgm:pt>
    <dgm:pt modelId="{684C2D55-8F5C-41A9-A14E-4D074C01A9F4}">
      <dgm:prSet phldrT="[텍스트]" custT="1"/>
      <dgm:spPr>
        <a:ln w="19050">
          <a:noFill/>
        </a:ln>
      </dgm:spPr>
      <dgm:t>
        <a:bodyPr/>
        <a:lstStyle/>
        <a:p>
          <a:pPr latinLnBrk="1"/>
          <a:r>
            <a:rPr lang="ko-KR" altLang="en-US" sz="1200" dirty="0"/>
            <a:t>기구관리</a:t>
          </a:r>
        </a:p>
      </dgm:t>
    </dgm:pt>
    <dgm:pt modelId="{D6C1D8D6-6766-42E5-A8FE-BC4A689B4357}" type="parTrans" cxnId="{7044C561-DD31-4804-99BD-3F7A7B0014FB}">
      <dgm:prSet/>
      <dgm:spPr/>
      <dgm:t>
        <a:bodyPr/>
        <a:lstStyle/>
        <a:p>
          <a:pPr latinLnBrk="1"/>
          <a:endParaRPr lang="ko-KR" altLang="en-US" sz="1400"/>
        </a:p>
      </dgm:t>
    </dgm:pt>
    <dgm:pt modelId="{C0BC04D6-8CEB-49B9-84D5-0C5E9A983D6B}" type="sibTrans" cxnId="{7044C561-DD31-4804-99BD-3F7A7B0014FB}">
      <dgm:prSet/>
      <dgm:spPr/>
      <dgm:t>
        <a:bodyPr/>
        <a:lstStyle/>
        <a:p>
          <a:pPr latinLnBrk="1"/>
          <a:endParaRPr lang="ko-KR" altLang="en-US" sz="1400"/>
        </a:p>
      </dgm:t>
    </dgm:pt>
    <dgm:pt modelId="{7314201E-6D4E-49B4-B92E-50E39C371718}">
      <dgm:prSet phldrT="[텍스트]" custT="1"/>
      <dgm:spPr>
        <a:ln w="19050">
          <a:noFill/>
        </a:ln>
      </dgm:spPr>
      <dgm:t>
        <a:bodyPr/>
        <a:lstStyle/>
        <a:p>
          <a:pPr latinLnBrk="1"/>
          <a:r>
            <a:rPr lang="ko-KR" altLang="en-US" sz="1200" dirty="0"/>
            <a:t>재무관리</a:t>
          </a:r>
        </a:p>
      </dgm:t>
    </dgm:pt>
    <dgm:pt modelId="{39B49D0F-EE1E-4A3B-9941-5F3B2FD934B6}" type="parTrans" cxnId="{24CFC474-EADE-4490-8BA0-14F40F05443D}">
      <dgm:prSet/>
      <dgm:spPr/>
      <dgm:t>
        <a:bodyPr/>
        <a:lstStyle/>
        <a:p>
          <a:pPr latinLnBrk="1"/>
          <a:endParaRPr lang="ko-KR" altLang="en-US" sz="1400"/>
        </a:p>
      </dgm:t>
    </dgm:pt>
    <dgm:pt modelId="{7BB8A81A-B82A-4B65-B135-49E5C3AB8FB2}" type="sibTrans" cxnId="{24CFC474-EADE-4490-8BA0-14F40F05443D}">
      <dgm:prSet/>
      <dgm:spPr/>
      <dgm:t>
        <a:bodyPr/>
        <a:lstStyle/>
        <a:p>
          <a:pPr latinLnBrk="1"/>
          <a:endParaRPr lang="ko-KR" altLang="en-US" sz="1400"/>
        </a:p>
      </dgm:t>
    </dgm:pt>
    <dgm:pt modelId="{DBA800B4-4C36-4633-8170-574ED8030FB8}" type="pres">
      <dgm:prSet presAssocID="{726AB75F-3D34-404D-A314-D709040575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36F321-93BF-4988-AF0C-EEC48CB65FEC}" type="pres">
      <dgm:prSet presAssocID="{8B09F4DA-F101-4FA0-B3EF-A8AC74C2AA7D}" presName="centerShape" presStyleLbl="node0" presStyleIdx="0" presStyleCnt="1"/>
      <dgm:spPr/>
    </dgm:pt>
    <dgm:pt modelId="{A6A9F432-F4C1-4DFF-A914-BEDEAE5FFE91}" type="pres">
      <dgm:prSet presAssocID="{EB013253-209B-4535-8918-502939DDE3D7}" presName="node" presStyleLbl="node1" presStyleIdx="0" presStyleCnt="3">
        <dgm:presLayoutVars>
          <dgm:bulletEnabled val="1"/>
        </dgm:presLayoutVars>
      </dgm:prSet>
      <dgm:spPr/>
    </dgm:pt>
    <dgm:pt modelId="{F221475E-B81A-4ACD-927A-A14AA5BD9480}" type="pres">
      <dgm:prSet presAssocID="{EB013253-209B-4535-8918-502939DDE3D7}" presName="dummy" presStyleCnt="0"/>
      <dgm:spPr/>
    </dgm:pt>
    <dgm:pt modelId="{69B0AAAE-5B62-462E-B2FA-737C4A573454}" type="pres">
      <dgm:prSet presAssocID="{CABFA123-703F-49CA-BBF4-C1528A9ABB69}" presName="sibTrans" presStyleLbl="sibTrans2D1" presStyleIdx="0" presStyleCnt="3"/>
      <dgm:spPr/>
    </dgm:pt>
    <dgm:pt modelId="{DACAE249-9C40-42DB-A2A0-9578C56A1FB4}" type="pres">
      <dgm:prSet presAssocID="{684C2D55-8F5C-41A9-A14E-4D074C01A9F4}" presName="node" presStyleLbl="node1" presStyleIdx="1" presStyleCnt="3">
        <dgm:presLayoutVars>
          <dgm:bulletEnabled val="1"/>
        </dgm:presLayoutVars>
      </dgm:prSet>
      <dgm:spPr/>
    </dgm:pt>
    <dgm:pt modelId="{142B65EA-28FE-421F-ACB3-0D22F36D913C}" type="pres">
      <dgm:prSet presAssocID="{684C2D55-8F5C-41A9-A14E-4D074C01A9F4}" presName="dummy" presStyleCnt="0"/>
      <dgm:spPr/>
    </dgm:pt>
    <dgm:pt modelId="{596D8238-A9D0-4DC7-8678-DB690CC7E340}" type="pres">
      <dgm:prSet presAssocID="{C0BC04D6-8CEB-49B9-84D5-0C5E9A983D6B}" presName="sibTrans" presStyleLbl="sibTrans2D1" presStyleIdx="1" presStyleCnt="3"/>
      <dgm:spPr/>
    </dgm:pt>
    <dgm:pt modelId="{95D29218-9D36-4931-8B8D-7C2B8F6F84A6}" type="pres">
      <dgm:prSet presAssocID="{7314201E-6D4E-49B4-B92E-50E39C371718}" presName="node" presStyleLbl="node1" presStyleIdx="2" presStyleCnt="3">
        <dgm:presLayoutVars>
          <dgm:bulletEnabled val="1"/>
        </dgm:presLayoutVars>
      </dgm:prSet>
      <dgm:spPr/>
    </dgm:pt>
    <dgm:pt modelId="{28A27FB7-79E7-45ED-9DE4-23B2A183B157}" type="pres">
      <dgm:prSet presAssocID="{7314201E-6D4E-49B4-B92E-50E39C371718}" presName="dummy" presStyleCnt="0"/>
      <dgm:spPr/>
    </dgm:pt>
    <dgm:pt modelId="{6D821FF0-0BB4-44C3-A9CB-A671E797D340}" type="pres">
      <dgm:prSet presAssocID="{7BB8A81A-B82A-4B65-B135-49E5C3AB8FB2}" presName="sibTrans" presStyleLbl="sibTrans2D1" presStyleIdx="2" presStyleCnt="3"/>
      <dgm:spPr/>
    </dgm:pt>
  </dgm:ptLst>
  <dgm:cxnLst>
    <dgm:cxn modelId="{703AAA05-FF58-C341-93D7-90232A270B12}" type="presOf" srcId="{684C2D55-8F5C-41A9-A14E-4D074C01A9F4}" destId="{DACAE249-9C40-42DB-A2A0-9578C56A1FB4}" srcOrd="0" destOrd="0" presId="urn:microsoft.com/office/officeart/2005/8/layout/radial6"/>
    <dgm:cxn modelId="{C1DB8115-E34D-324A-99B3-D33D70DDC490}" type="presOf" srcId="{7314201E-6D4E-49B4-B92E-50E39C371718}" destId="{95D29218-9D36-4931-8B8D-7C2B8F6F84A6}" srcOrd="0" destOrd="0" presId="urn:microsoft.com/office/officeart/2005/8/layout/radial6"/>
    <dgm:cxn modelId="{EFE5461D-5BD7-C146-88F9-88DF986D305E}" type="presOf" srcId="{EB013253-209B-4535-8918-502939DDE3D7}" destId="{A6A9F432-F4C1-4DFF-A914-BEDEAE5FFE91}" srcOrd="0" destOrd="0" presId="urn:microsoft.com/office/officeart/2005/8/layout/radial6"/>
    <dgm:cxn modelId="{7C36E537-4742-A544-A28B-72CCBC12AB52}" type="presOf" srcId="{C0BC04D6-8CEB-49B9-84D5-0C5E9A983D6B}" destId="{596D8238-A9D0-4DC7-8678-DB690CC7E340}" srcOrd="0" destOrd="0" presId="urn:microsoft.com/office/officeart/2005/8/layout/radial6"/>
    <dgm:cxn modelId="{7044C561-DD31-4804-99BD-3F7A7B0014FB}" srcId="{8B09F4DA-F101-4FA0-B3EF-A8AC74C2AA7D}" destId="{684C2D55-8F5C-41A9-A14E-4D074C01A9F4}" srcOrd="1" destOrd="0" parTransId="{D6C1D8D6-6766-42E5-A8FE-BC4A689B4357}" sibTransId="{C0BC04D6-8CEB-49B9-84D5-0C5E9A983D6B}"/>
    <dgm:cxn modelId="{B5D25069-91A2-9148-ABA1-F82DCF6ACA7C}" type="presOf" srcId="{CABFA123-703F-49CA-BBF4-C1528A9ABB69}" destId="{69B0AAAE-5B62-462E-B2FA-737C4A573454}" srcOrd="0" destOrd="0" presId="urn:microsoft.com/office/officeart/2005/8/layout/radial6"/>
    <dgm:cxn modelId="{24CFC474-EADE-4490-8BA0-14F40F05443D}" srcId="{8B09F4DA-F101-4FA0-B3EF-A8AC74C2AA7D}" destId="{7314201E-6D4E-49B4-B92E-50E39C371718}" srcOrd="2" destOrd="0" parTransId="{39B49D0F-EE1E-4A3B-9941-5F3B2FD934B6}" sibTransId="{7BB8A81A-B82A-4B65-B135-49E5C3AB8FB2}"/>
    <dgm:cxn modelId="{8DCC1B56-B674-4766-BCAA-3A0C5FB4B8DE}" srcId="{726AB75F-3D34-404D-A314-D7090405758D}" destId="{8B09F4DA-F101-4FA0-B3EF-A8AC74C2AA7D}" srcOrd="0" destOrd="0" parTransId="{FB1191DB-43FE-42E9-9C9E-D6AFF2A024AB}" sibTransId="{17E90CC7-AB07-4A0D-B8D8-8EEA38054C5A}"/>
    <dgm:cxn modelId="{EC61D85A-498E-6F43-AE8E-7A83AE9F1CEF}" type="presOf" srcId="{8B09F4DA-F101-4FA0-B3EF-A8AC74C2AA7D}" destId="{9736F321-93BF-4988-AF0C-EEC48CB65FEC}" srcOrd="0" destOrd="0" presId="urn:microsoft.com/office/officeart/2005/8/layout/radial6"/>
    <dgm:cxn modelId="{FF4994C0-1467-D04C-A6BC-565DB115D782}" type="presOf" srcId="{726AB75F-3D34-404D-A314-D7090405758D}" destId="{DBA800B4-4C36-4633-8170-574ED8030FB8}" srcOrd="0" destOrd="0" presId="urn:microsoft.com/office/officeart/2005/8/layout/radial6"/>
    <dgm:cxn modelId="{9ECFD1D5-5E3C-9447-9F4F-7526EE036B55}" type="presOf" srcId="{7BB8A81A-B82A-4B65-B135-49E5C3AB8FB2}" destId="{6D821FF0-0BB4-44C3-A9CB-A671E797D340}" srcOrd="0" destOrd="0" presId="urn:microsoft.com/office/officeart/2005/8/layout/radial6"/>
    <dgm:cxn modelId="{86C2A6DD-A5E9-4348-98FE-5B2B28460DB8}" srcId="{8B09F4DA-F101-4FA0-B3EF-A8AC74C2AA7D}" destId="{EB013253-209B-4535-8918-502939DDE3D7}" srcOrd="0" destOrd="0" parTransId="{5C7D57B3-E499-471B-8E21-4A145E9C55A3}" sibTransId="{CABFA123-703F-49CA-BBF4-C1528A9ABB69}"/>
    <dgm:cxn modelId="{FC65024D-FDC1-8148-840F-F2D1FFB01170}" type="presParOf" srcId="{DBA800B4-4C36-4633-8170-574ED8030FB8}" destId="{9736F321-93BF-4988-AF0C-EEC48CB65FEC}" srcOrd="0" destOrd="0" presId="urn:microsoft.com/office/officeart/2005/8/layout/radial6"/>
    <dgm:cxn modelId="{6F5298AE-47A7-484B-859D-9A3927011113}" type="presParOf" srcId="{DBA800B4-4C36-4633-8170-574ED8030FB8}" destId="{A6A9F432-F4C1-4DFF-A914-BEDEAE5FFE91}" srcOrd="1" destOrd="0" presId="urn:microsoft.com/office/officeart/2005/8/layout/radial6"/>
    <dgm:cxn modelId="{CEE9E1EE-33A4-F04B-B6B8-A252B69267DE}" type="presParOf" srcId="{DBA800B4-4C36-4633-8170-574ED8030FB8}" destId="{F221475E-B81A-4ACD-927A-A14AA5BD9480}" srcOrd="2" destOrd="0" presId="urn:microsoft.com/office/officeart/2005/8/layout/radial6"/>
    <dgm:cxn modelId="{99E9B608-9D26-BB4D-8E15-21686443DE7F}" type="presParOf" srcId="{DBA800B4-4C36-4633-8170-574ED8030FB8}" destId="{69B0AAAE-5B62-462E-B2FA-737C4A573454}" srcOrd="3" destOrd="0" presId="urn:microsoft.com/office/officeart/2005/8/layout/radial6"/>
    <dgm:cxn modelId="{F3BBBC25-1802-1F47-AC2E-D7E9E7859ECB}" type="presParOf" srcId="{DBA800B4-4C36-4633-8170-574ED8030FB8}" destId="{DACAE249-9C40-42DB-A2A0-9578C56A1FB4}" srcOrd="4" destOrd="0" presId="urn:microsoft.com/office/officeart/2005/8/layout/radial6"/>
    <dgm:cxn modelId="{34223923-72CF-3544-AE41-F1AE2010E4AC}" type="presParOf" srcId="{DBA800B4-4C36-4633-8170-574ED8030FB8}" destId="{142B65EA-28FE-421F-ACB3-0D22F36D913C}" srcOrd="5" destOrd="0" presId="urn:microsoft.com/office/officeart/2005/8/layout/radial6"/>
    <dgm:cxn modelId="{9A7CEBA3-7C03-3346-9967-223DC53DC865}" type="presParOf" srcId="{DBA800B4-4C36-4633-8170-574ED8030FB8}" destId="{596D8238-A9D0-4DC7-8678-DB690CC7E340}" srcOrd="6" destOrd="0" presId="urn:microsoft.com/office/officeart/2005/8/layout/radial6"/>
    <dgm:cxn modelId="{826178AF-F602-9240-913B-39A567A64D52}" type="presParOf" srcId="{DBA800B4-4C36-4633-8170-574ED8030FB8}" destId="{95D29218-9D36-4931-8B8D-7C2B8F6F84A6}" srcOrd="7" destOrd="0" presId="urn:microsoft.com/office/officeart/2005/8/layout/radial6"/>
    <dgm:cxn modelId="{64FEB996-0DA4-F84B-AA73-42C9B261160A}" type="presParOf" srcId="{DBA800B4-4C36-4633-8170-574ED8030FB8}" destId="{28A27FB7-79E7-45ED-9DE4-23B2A183B157}" srcOrd="8" destOrd="0" presId="urn:microsoft.com/office/officeart/2005/8/layout/radial6"/>
    <dgm:cxn modelId="{006F5A79-85D6-D048-9C13-F24DF65E7EE7}" type="presParOf" srcId="{DBA800B4-4C36-4633-8170-574ED8030FB8}" destId="{6D821FF0-0BB4-44C3-A9CB-A671E797D340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EBD7D4-2B45-4F1E-854A-90282B05887B}" type="doc">
      <dgm:prSet loTypeId="urn:microsoft.com/office/officeart/2009/3/layout/HorizontalOrganizationChart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2D10E91D-F827-47C3-B2CF-496710935943}">
      <dgm:prSet phldrT="[텍스트]" custT="1"/>
      <dgm:spPr/>
      <dgm:t>
        <a:bodyPr/>
        <a:lstStyle/>
        <a:p>
          <a:pPr latinLnBrk="1"/>
          <a:r>
            <a:rPr lang="ko-KR" altLang="en-US" sz="1800" b="0" i="0" dirty="0">
              <a:latin typeface="Nanum Gothic" charset="-127"/>
              <a:ea typeface="Nanum Gothic" charset="-127"/>
              <a:cs typeface="Nanum Gothic" charset="-127"/>
            </a:rPr>
            <a:t>로그인</a:t>
          </a:r>
        </a:p>
      </dgm:t>
    </dgm:pt>
    <dgm:pt modelId="{B3CD1FDA-55A5-4577-89EB-C7D0A19F94A0}" type="parTrans" cxnId="{D0054C54-CDA6-43FE-9D44-F184739FF1DE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94A68CAE-CDE4-4802-8B18-05D614466107}" type="sibTrans" cxnId="{D0054C54-CDA6-43FE-9D44-F184739FF1DE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94CE9573-66BE-45D4-B7E9-0500A08C3615}">
      <dgm:prSet phldrT="[텍스트]" custT="1"/>
      <dgm:spPr/>
      <dgm:t>
        <a:bodyPr/>
        <a:lstStyle/>
        <a:p>
          <a:pPr latinLnBrk="1"/>
          <a:r>
            <a:rPr lang="ko-KR" altLang="en-US" sz="1600" b="0" i="0" dirty="0">
              <a:latin typeface="Nanum Gothic" charset="-127"/>
              <a:ea typeface="Nanum Gothic" charset="-127"/>
              <a:cs typeface="Nanum Gothic" charset="-127"/>
            </a:rPr>
            <a:t>메인 화면</a:t>
          </a:r>
        </a:p>
      </dgm:t>
    </dgm:pt>
    <dgm:pt modelId="{F4C5558C-E005-4070-B5CF-3F07F1B86333}" type="parTrans" cxnId="{20A003F4-E83B-48E9-8C46-6F3321A0E4ED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3C4644EB-9335-40B9-B67A-B99E9BFE0F8C}" type="sibTrans" cxnId="{20A003F4-E83B-48E9-8C46-6F3321A0E4ED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FD044869-99E5-4203-8002-11A973E8C552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회원 관리</a:t>
          </a:r>
        </a:p>
      </dgm:t>
    </dgm:pt>
    <dgm:pt modelId="{E3472D79-5A8F-4499-8053-43B7DDDD0366}" type="parTrans" cxnId="{E133EF77-78D8-4184-A630-4584D494A575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D16F060F-FBCE-4B3C-B446-622964891884}" type="sibTrans" cxnId="{E133EF77-78D8-4184-A630-4584D494A575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D5C0F958-ECC6-4224-B42C-1A288294EB65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기구 관리</a:t>
          </a:r>
        </a:p>
      </dgm:t>
    </dgm:pt>
    <dgm:pt modelId="{C2FD79F9-47E4-4ED0-BFEC-53763754EEAF}" type="parTrans" cxnId="{A8F132D2-029C-4957-8A2D-0961121701A1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5E805C1C-4103-4685-87A3-2E28D01D2FDE}" type="sibTrans" cxnId="{A8F132D2-029C-4957-8A2D-0961121701A1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35283265-0065-40E0-A6BC-73DC62FDA970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재무 관리</a:t>
          </a:r>
        </a:p>
      </dgm:t>
    </dgm:pt>
    <dgm:pt modelId="{D0BB537E-4C95-46C7-8531-0B48BA8964D8}" type="parTrans" cxnId="{0C3D5014-7978-4845-8E1B-61109FDCDF0F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20F7CE01-0C3D-4253-945A-4E189CDB96F4}" type="sibTrans" cxnId="{0C3D5014-7978-4845-8E1B-61109FDCDF0F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E3C1E57F-99DF-41FD-8E36-C4700B873725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회원 목록</a:t>
          </a:r>
        </a:p>
      </dgm:t>
    </dgm:pt>
    <dgm:pt modelId="{EA74EE48-ECE6-49C8-9709-3D248744A011}" type="parTrans" cxnId="{3CEA0AC5-1279-4937-B867-AB6DB4B4A008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21302F55-8E13-45E8-9938-DBA991CCFEE9}" type="sibTrans" cxnId="{3CEA0AC5-1279-4937-B867-AB6DB4B4A008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152BC7BA-3F08-49DB-A4A6-AB3C273DDF25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회원 가입</a:t>
          </a:r>
        </a:p>
      </dgm:t>
    </dgm:pt>
    <dgm:pt modelId="{7E723BF3-136B-4B45-B881-15AF940DAE52}" type="parTrans" cxnId="{17892E28-3FEE-4C2F-BD02-1A596A8678A9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DA25E710-AC1C-4F1E-90C9-97F0E030F7B7}" type="sibTrans" cxnId="{17892E28-3FEE-4C2F-BD02-1A596A8678A9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E86D182B-915E-49E5-A67D-55866B04AC84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회원 수정</a:t>
          </a:r>
        </a:p>
      </dgm:t>
    </dgm:pt>
    <dgm:pt modelId="{FBC31824-5783-4C2D-AEE0-9A618113163A}" type="parTrans" cxnId="{13C199E3-6EC0-481B-BF73-2F8E80FB3C37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3C9ACE08-C7E1-4383-B423-B3702959E4E8}" type="sibTrans" cxnId="{13C199E3-6EC0-481B-BF73-2F8E80FB3C37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4532D5F5-6F94-40B1-A9AC-36D546A780B9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회원 삭제</a:t>
          </a:r>
        </a:p>
      </dgm:t>
    </dgm:pt>
    <dgm:pt modelId="{095AEAF0-CCEF-49BF-8F74-19EA87B6B903}" type="parTrans" cxnId="{87DCCA97-A7B2-4DD9-B936-6A72EA5604BC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1F9D9993-A85C-470D-B8FD-C5161E0FB5EA}" type="sibTrans" cxnId="{87DCCA97-A7B2-4DD9-B936-6A72EA5604BC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1EF176C2-EECF-4C94-B850-1A31B553285A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기구 목록</a:t>
          </a:r>
        </a:p>
      </dgm:t>
    </dgm:pt>
    <dgm:pt modelId="{75265957-448A-4866-8EF8-638D51731EE1}" type="parTrans" cxnId="{4371B530-DF5D-4AC7-9FE8-2D845B479FED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35EF1692-951C-4D43-B17C-187765B5261A}" type="sibTrans" cxnId="{4371B530-DF5D-4AC7-9FE8-2D845B479FED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D3B87A60-E628-4818-9737-613F05E0EDA5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기구 등록</a:t>
          </a:r>
        </a:p>
      </dgm:t>
    </dgm:pt>
    <dgm:pt modelId="{8672223A-503C-4EB9-9FDE-04BDC334EC71}" type="parTrans" cxnId="{F2770B65-9815-4179-B89A-5E41004E899E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480E32AD-D1C1-4243-AAAB-E49C99D281C7}" type="sibTrans" cxnId="{F2770B65-9815-4179-B89A-5E41004E899E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F2848311-D65E-40D4-B5AA-2FD28EF26FB5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기구 수정</a:t>
          </a:r>
        </a:p>
      </dgm:t>
    </dgm:pt>
    <dgm:pt modelId="{4F2E8D2D-88CF-4BB7-939B-51B0AADD5D27}" type="parTrans" cxnId="{022FA62E-9C81-4D7E-8E5B-9A8AF199963A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63554301-D849-46EC-AB84-827C0A7D5BFF}" type="sibTrans" cxnId="{022FA62E-9C81-4D7E-8E5B-9A8AF199963A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35EC6499-2DE0-4E56-BFBA-BA0D39E3B90D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기구 삭제</a:t>
          </a:r>
        </a:p>
      </dgm:t>
    </dgm:pt>
    <dgm:pt modelId="{0427C72D-1DE9-41D0-87C7-D51E58CFCABE}" type="parTrans" cxnId="{BBA55F4E-D6BA-4E63-B54F-4B5EA37D7184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574A6918-2042-4A1B-957B-AF9301151C44}" type="sibTrans" cxnId="{BBA55F4E-D6BA-4E63-B54F-4B5EA37D7184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4790A709-0D11-42AC-A24D-43C5CDC25613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총 매출</a:t>
          </a:r>
        </a:p>
      </dgm:t>
    </dgm:pt>
    <dgm:pt modelId="{E7566888-FE82-469E-B88D-47722383010A}" type="parTrans" cxnId="{BCE990BC-E84F-46B6-B9CD-DB0BBD34E9D3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ECDF8EF8-4028-43A1-AD12-07EDF2E7C2AE}" type="sibTrans" cxnId="{BCE990BC-E84F-46B6-B9CD-DB0BBD34E9D3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C3932F33-9C79-486B-8DC0-3024EC0A53F5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총 지출</a:t>
          </a:r>
        </a:p>
      </dgm:t>
    </dgm:pt>
    <dgm:pt modelId="{B2D1E51C-4292-488F-871F-9BC0ECB3DD80}" type="parTrans" cxnId="{005DCABE-3C42-4A12-B845-D9CF23BB4DA1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84C6341A-A449-4F92-8F18-38105B85D1D0}" type="sibTrans" cxnId="{005DCABE-3C42-4A12-B845-D9CF23BB4DA1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2161C8B7-138C-4283-8316-5A843457DF85}">
      <dgm:prSet phldrT="[텍스트]" custT="1"/>
      <dgm:spPr/>
      <dgm:t>
        <a:bodyPr/>
        <a:lstStyle/>
        <a:p>
          <a:pPr latinLnBrk="1"/>
          <a:r>
            <a:rPr lang="ko-KR" altLang="en-US" sz="1400" b="0" i="0" dirty="0">
              <a:latin typeface="Nanum Gothic" charset="-127"/>
              <a:ea typeface="Nanum Gothic" charset="-127"/>
              <a:cs typeface="Nanum Gothic" charset="-127"/>
            </a:rPr>
            <a:t>순이익</a:t>
          </a:r>
        </a:p>
      </dgm:t>
    </dgm:pt>
    <dgm:pt modelId="{E00690E4-7240-4E15-84EF-BA63A451C217}" type="parTrans" cxnId="{9BC16DB5-4189-42DE-ACBA-9706209E0568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7DBC4097-9E5F-4C0E-8220-3801FACBD992}" type="sibTrans" cxnId="{9BC16DB5-4189-42DE-ACBA-9706209E0568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7E06450D-E82E-604F-8765-A153D23199C3}" type="pres">
      <dgm:prSet presAssocID="{3EEBD7D4-2B45-4F1E-854A-90282B0588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211BF5-2736-4A4F-A8C7-E298C6AB38CB}" type="pres">
      <dgm:prSet presAssocID="{2D10E91D-F827-47C3-B2CF-496710935943}" presName="hierRoot1" presStyleCnt="0">
        <dgm:presLayoutVars>
          <dgm:hierBranch val="init"/>
        </dgm:presLayoutVars>
      </dgm:prSet>
      <dgm:spPr/>
    </dgm:pt>
    <dgm:pt modelId="{70339F5C-BE11-1F45-9D9B-E308646D8756}" type="pres">
      <dgm:prSet presAssocID="{2D10E91D-F827-47C3-B2CF-496710935943}" presName="rootComposite1" presStyleCnt="0"/>
      <dgm:spPr/>
    </dgm:pt>
    <dgm:pt modelId="{C32CAEB3-A94C-584F-9FD2-E4D9DA7C882D}" type="pres">
      <dgm:prSet presAssocID="{2D10E91D-F827-47C3-B2CF-496710935943}" presName="rootText1" presStyleLbl="node0" presStyleIdx="0" presStyleCnt="1" custScaleY="125829">
        <dgm:presLayoutVars>
          <dgm:chPref val="3"/>
        </dgm:presLayoutVars>
      </dgm:prSet>
      <dgm:spPr/>
    </dgm:pt>
    <dgm:pt modelId="{E0ECDD05-142E-FE4C-B9F6-BF3BFC2B7121}" type="pres">
      <dgm:prSet presAssocID="{2D10E91D-F827-47C3-B2CF-496710935943}" presName="rootConnector1" presStyleLbl="node1" presStyleIdx="0" presStyleCnt="0"/>
      <dgm:spPr/>
    </dgm:pt>
    <dgm:pt modelId="{94BADBF8-7D0E-A34D-A2C0-A726031BC555}" type="pres">
      <dgm:prSet presAssocID="{2D10E91D-F827-47C3-B2CF-496710935943}" presName="hierChild2" presStyleCnt="0"/>
      <dgm:spPr/>
    </dgm:pt>
    <dgm:pt modelId="{5E152BCF-DAF8-5847-9274-A021ED91EB18}" type="pres">
      <dgm:prSet presAssocID="{F4C5558C-E005-4070-B5CF-3F07F1B86333}" presName="Name64" presStyleLbl="parChTrans1D2" presStyleIdx="0" presStyleCnt="1"/>
      <dgm:spPr/>
    </dgm:pt>
    <dgm:pt modelId="{ADF6B124-5383-7F45-B295-4AA6450E7CA9}" type="pres">
      <dgm:prSet presAssocID="{94CE9573-66BE-45D4-B7E9-0500A08C3615}" presName="hierRoot2" presStyleCnt="0">
        <dgm:presLayoutVars>
          <dgm:hierBranch val="init"/>
        </dgm:presLayoutVars>
      </dgm:prSet>
      <dgm:spPr/>
    </dgm:pt>
    <dgm:pt modelId="{AB55CC04-6F4A-654F-B976-C69E632DC158}" type="pres">
      <dgm:prSet presAssocID="{94CE9573-66BE-45D4-B7E9-0500A08C3615}" presName="rootComposite" presStyleCnt="0"/>
      <dgm:spPr/>
    </dgm:pt>
    <dgm:pt modelId="{70728CC7-AE8F-6B4C-824C-6B9D92CA9F14}" type="pres">
      <dgm:prSet presAssocID="{94CE9573-66BE-45D4-B7E9-0500A08C3615}" presName="rootText" presStyleLbl="node2" presStyleIdx="0" presStyleCnt="1" custScaleY="125830">
        <dgm:presLayoutVars>
          <dgm:chPref val="3"/>
        </dgm:presLayoutVars>
      </dgm:prSet>
      <dgm:spPr/>
    </dgm:pt>
    <dgm:pt modelId="{988007C7-AA6B-794F-B76E-D5D6DF9FAB82}" type="pres">
      <dgm:prSet presAssocID="{94CE9573-66BE-45D4-B7E9-0500A08C3615}" presName="rootConnector" presStyleLbl="node2" presStyleIdx="0" presStyleCnt="1"/>
      <dgm:spPr/>
    </dgm:pt>
    <dgm:pt modelId="{BC30A166-714E-484C-A807-BC393DEE0479}" type="pres">
      <dgm:prSet presAssocID="{94CE9573-66BE-45D4-B7E9-0500A08C3615}" presName="hierChild4" presStyleCnt="0"/>
      <dgm:spPr/>
    </dgm:pt>
    <dgm:pt modelId="{BE9BEA64-B932-2044-A8B3-9E858E8E973C}" type="pres">
      <dgm:prSet presAssocID="{E3472D79-5A8F-4499-8053-43B7DDDD0366}" presName="Name64" presStyleLbl="parChTrans1D3" presStyleIdx="0" presStyleCnt="3"/>
      <dgm:spPr/>
    </dgm:pt>
    <dgm:pt modelId="{7FB86094-BF82-2442-AEF1-B6A4B865B23D}" type="pres">
      <dgm:prSet presAssocID="{FD044869-99E5-4203-8002-11A973E8C552}" presName="hierRoot2" presStyleCnt="0">
        <dgm:presLayoutVars>
          <dgm:hierBranch val="init"/>
        </dgm:presLayoutVars>
      </dgm:prSet>
      <dgm:spPr/>
    </dgm:pt>
    <dgm:pt modelId="{8061B24B-BA9F-364B-BD48-F4D205D74686}" type="pres">
      <dgm:prSet presAssocID="{FD044869-99E5-4203-8002-11A973E8C552}" presName="rootComposite" presStyleCnt="0"/>
      <dgm:spPr/>
    </dgm:pt>
    <dgm:pt modelId="{C232B89B-A95D-9147-8543-C47E5AAC2A81}" type="pres">
      <dgm:prSet presAssocID="{FD044869-99E5-4203-8002-11A973E8C552}" presName="rootText" presStyleLbl="node3" presStyleIdx="0" presStyleCnt="3">
        <dgm:presLayoutVars>
          <dgm:chPref val="3"/>
        </dgm:presLayoutVars>
      </dgm:prSet>
      <dgm:spPr/>
    </dgm:pt>
    <dgm:pt modelId="{A8A41C6B-FE27-8246-B0A2-91B4FE9481D5}" type="pres">
      <dgm:prSet presAssocID="{FD044869-99E5-4203-8002-11A973E8C552}" presName="rootConnector" presStyleLbl="node3" presStyleIdx="0" presStyleCnt="3"/>
      <dgm:spPr/>
    </dgm:pt>
    <dgm:pt modelId="{7276C09D-BB83-7D43-BD1E-72D5F530EB2B}" type="pres">
      <dgm:prSet presAssocID="{FD044869-99E5-4203-8002-11A973E8C552}" presName="hierChild4" presStyleCnt="0"/>
      <dgm:spPr/>
    </dgm:pt>
    <dgm:pt modelId="{7D340626-CFB9-6B4C-B73F-8F6E5DC9D150}" type="pres">
      <dgm:prSet presAssocID="{EA74EE48-ECE6-49C8-9709-3D248744A011}" presName="Name64" presStyleLbl="parChTrans1D4" presStyleIdx="0" presStyleCnt="11"/>
      <dgm:spPr/>
    </dgm:pt>
    <dgm:pt modelId="{6780AC31-DF17-5E47-9F20-8CD77F359645}" type="pres">
      <dgm:prSet presAssocID="{E3C1E57F-99DF-41FD-8E36-C4700B873725}" presName="hierRoot2" presStyleCnt="0">
        <dgm:presLayoutVars>
          <dgm:hierBranch val="init"/>
        </dgm:presLayoutVars>
      </dgm:prSet>
      <dgm:spPr/>
    </dgm:pt>
    <dgm:pt modelId="{DEB1F4D9-41F5-9645-AAE2-AD75B9CE78DC}" type="pres">
      <dgm:prSet presAssocID="{E3C1E57F-99DF-41FD-8E36-C4700B873725}" presName="rootComposite" presStyleCnt="0"/>
      <dgm:spPr/>
    </dgm:pt>
    <dgm:pt modelId="{31E136F6-433C-B646-9D28-9D6394F10529}" type="pres">
      <dgm:prSet presAssocID="{E3C1E57F-99DF-41FD-8E36-C4700B873725}" presName="rootText" presStyleLbl="node4" presStyleIdx="0" presStyleCnt="11">
        <dgm:presLayoutVars>
          <dgm:chPref val="3"/>
        </dgm:presLayoutVars>
      </dgm:prSet>
      <dgm:spPr/>
    </dgm:pt>
    <dgm:pt modelId="{89CE38A5-CBF4-C544-8F1F-BEA17B29F2E4}" type="pres">
      <dgm:prSet presAssocID="{E3C1E57F-99DF-41FD-8E36-C4700B873725}" presName="rootConnector" presStyleLbl="node4" presStyleIdx="0" presStyleCnt="11"/>
      <dgm:spPr/>
    </dgm:pt>
    <dgm:pt modelId="{2F7D75B6-09E8-6945-A1AB-60A11746F48B}" type="pres">
      <dgm:prSet presAssocID="{E3C1E57F-99DF-41FD-8E36-C4700B873725}" presName="hierChild4" presStyleCnt="0"/>
      <dgm:spPr/>
    </dgm:pt>
    <dgm:pt modelId="{CC312A13-33B0-1A46-A640-8B608F3AF755}" type="pres">
      <dgm:prSet presAssocID="{E3C1E57F-99DF-41FD-8E36-C4700B873725}" presName="hierChild5" presStyleCnt="0"/>
      <dgm:spPr/>
    </dgm:pt>
    <dgm:pt modelId="{B72BC947-F6FF-B44C-8DA9-4AD32DBE4304}" type="pres">
      <dgm:prSet presAssocID="{7E723BF3-136B-4B45-B881-15AF940DAE52}" presName="Name64" presStyleLbl="parChTrans1D4" presStyleIdx="1" presStyleCnt="11"/>
      <dgm:spPr/>
    </dgm:pt>
    <dgm:pt modelId="{96B9EF74-6382-104B-BF8B-0330C08D1B4D}" type="pres">
      <dgm:prSet presAssocID="{152BC7BA-3F08-49DB-A4A6-AB3C273DDF25}" presName="hierRoot2" presStyleCnt="0">
        <dgm:presLayoutVars>
          <dgm:hierBranch val="init"/>
        </dgm:presLayoutVars>
      </dgm:prSet>
      <dgm:spPr/>
    </dgm:pt>
    <dgm:pt modelId="{9D5DA45C-70A9-4148-9088-727FB65C0B34}" type="pres">
      <dgm:prSet presAssocID="{152BC7BA-3F08-49DB-A4A6-AB3C273DDF25}" presName="rootComposite" presStyleCnt="0"/>
      <dgm:spPr/>
    </dgm:pt>
    <dgm:pt modelId="{E5DF420A-11C8-5745-81B8-04A105723FE9}" type="pres">
      <dgm:prSet presAssocID="{152BC7BA-3F08-49DB-A4A6-AB3C273DDF25}" presName="rootText" presStyleLbl="node4" presStyleIdx="1" presStyleCnt="11">
        <dgm:presLayoutVars>
          <dgm:chPref val="3"/>
        </dgm:presLayoutVars>
      </dgm:prSet>
      <dgm:spPr/>
    </dgm:pt>
    <dgm:pt modelId="{9D7F68CB-8BD1-844D-8A1B-CD41EA87CF3D}" type="pres">
      <dgm:prSet presAssocID="{152BC7BA-3F08-49DB-A4A6-AB3C273DDF25}" presName="rootConnector" presStyleLbl="node4" presStyleIdx="1" presStyleCnt="11"/>
      <dgm:spPr/>
    </dgm:pt>
    <dgm:pt modelId="{19CF2FC2-1C20-CB4A-9642-308811BA0660}" type="pres">
      <dgm:prSet presAssocID="{152BC7BA-3F08-49DB-A4A6-AB3C273DDF25}" presName="hierChild4" presStyleCnt="0"/>
      <dgm:spPr/>
    </dgm:pt>
    <dgm:pt modelId="{2B4411EE-A591-204C-84CA-37372B09BCD3}" type="pres">
      <dgm:prSet presAssocID="{152BC7BA-3F08-49DB-A4A6-AB3C273DDF25}" presName="hierChild5" presStyleCnt="0"/>
      <dgm:spPr/>
    </dgm:pt>
    <dgm:pt modelId="{D40CE89B-0EBE-054A-A4F9-06BB5ADBE9A2}" type="pres">
      <dgm:prSet presAssocID="{FBC31824-5783-4C2D-AEE0-9A618113163A}" presName="Name64" presStyleLbl="parChTrans1D4" presStyleIdx="2" presStyleCnt="11"/>
      <dgm:spPr/>
    </dgm:pt>
    <dgm:pt modelId="{E4D24876-7E72-B140-8F87-D30328712806}" type="pres">
      <dgm:prSet presAssocID="{E86D182B-915E-49E5-A67D-55866B04AC84}" presName="hierRoot2" presStyleCnt="0">
        <dgm:presLayoutVars>
          <dgm:hierBranch val="init"/>
        </dgm:presLayoutVars>
      </dgm:prSet>
      <dgm:spPr/>
    </dgm:pt>
    <dgm:pt modelId="{FC3D5704-BBC2-5C49-A917-ABDF0BE33948}" type="pres">
      <dgm:prSet presAssocID="{E86D182B-915E-49E5-A67D-55866B04AC84}" presName="rootComposite" presStyleCnt="0"/>
      <dgm:spPr/>
    </dgm:pt>
    <dgm:pt modelId="{D5B56D86-5B9F-504D-9C90-B41DD0CFC081}" type="pres">
      <dgm:prSet presAssocID="{E86D182B-915E-49E5-A67D-55866B04AC84}" presName="rootText" presStyleLbl="node4" presStyleIdx="2" presStyleCnt="11">
        <dgm:presLayoutVars>
          <dgm:chPref val="3"/>
        </dgm:presLayoutVars>
      </dgm:prSet>
      <dgm:spPr/>
    </dgm:pt>
    <dgm:pt modelId="{BEF1AEE8-A6D8-F440-87F6-68AD0F377908}" type="pres">
      <dgm:prSet presAssocID="{E86D182B-915E-49E5-A67D-55866B04AC84}" presName="rootConnector" presStyleLbl="node4" presStyleIdx="2" presStyleCnt="11"/>
      <dgm:spPr/>
    </dgm:pt>
    <dgm:pt modelId="{0611685A-A3C4-2649-B54E-8CA053EEEFCB}" type="pres">
      <dgm:prSet presAssocID="{E86D182B-915E-49E5-A67D-55866B04AC84}" presName="hierChild4" presStyleCnt="0"/>
      <dgm:spPr/>
    </dgm:pt>
    <dgm:pt modelId="{B4C38B9E-835B-574A-A813-CAF4CCA105DA}" type="pres">
      <dgm:prSet presAssocID="{E86D182B-915E-49E5-A67D-55866B04AC84}" presName="hierChild5" presStyleCnt="0"/>
      <dgm:spPr/>
    </dgm:pt>
    <dgm:pt modelId="{DE3778D5-3BF5-964A-BAB1-61768980D124}" type="pres">
      <dgm:prSet presAssocID="{095AEAF0-CCEF-49BF-8F74-19EA87B6B903}" presName="Name64" presStyleLbl="parChTrans1D4" presStyleIdx="3" presStyleCnt="11"/>
      <dgm:spPr/>
    </dgm:pt>
    <dgm:pt modelId="{E8914A16-E5F8-1F41-A9B2-3FB7F1B188B0}" type="pres">
      <dgm:prSet presAssocID="{4532D5F5-6F94-40B1-A9AC-36D546A780B9}" presName="hierRoot2" presStyleCnt="0">
        <dgm:presLayoutVars>
          <dgm:hierBranch val="init"/>
        </dgm:presLayoutVars>
      </dgm:prSet>
      <dgm:spPr/>
    </dgm:pt>
    <dgm:pt modelId="{721894B9-E83E-8842-A6F8-3068AC2F52EF}" type="pres">
      <dgm:prSet presAssocID="{4532D5F5-6F94-40B1-A9AC-36D546A780B9}" presName="rootComposite" presStyleCnt="0"/>
      <dgm:spPr/>
    </dgm:pt>
    <dgm:pt modelId="{59E668F1-42FD-E248-9A74-AEB33D24C10D}" type="pres">
      <dgm:prSet presAssocID="{4532D5F5-6F94-40B1-A9AC-36D546A780B9}" presName="rootText" presStyleLbl="node4" presStyleIdx="3" presStyleCnt="11">
        <dgm:presLayoutVars>
          <dgm:chPref val="3"/>
        </dgm:presLayoutVars>
      </dgm:prSet>
      <dgm:spPr/>
    </dgm:pt>
    <dgm:pt modelId="{8E090CB8-7EEC-4046-87C0-33EDA5846389}" type="pres">
      <dgm:prSet presAssocID="{4532D5F5-6F94-40B1-A9AC-36D546A780B9}" presName="rootConnector" presStyleLbl="node4" presStyleIdx="3" presStyleCnt="11"/>
      <dgm:spPr/>
    </dgm:pt>
    <dgm:pt modelId="{7C32CFC8-297E-0248-B99A-CC8FE1B267A7}" type="pres">
      <dgm:prSet presAssocID="{4532D5F5-6F94-40B1-A9AC-36D546A780B9}" presName="hierChild4" presStyleCnt="0"/>
      <dgm:spPr/>
    </dgm:pt>
    <dgm:pt modelId="{4F68EFE3-4B25-4E44-8E6B-75CA17FA271F}" type="pres">
      <dgm:prSet presAssocID="{4532D5F5-6F94-40B1-A9AC-36D546A780B9}" presName="hierChild5" presStyleCnt="0"/>
      <dgm:spPr/>
    </dgm:pt>
    <dgm:pt modelId="{BC9AEB56-56FA-D441-A4CB-FCEA352A0610}" type="pres">
      <dgm:prSet presAssocID="{FD044869-99E5-4203-8002-11A973E8C552}" presName="hierChild5" presStyleCnt="0"/>
      <dgm:spPr/>
    </dgm:pt>
    <dgm:pt modelId="{B9FECBBB-AF58-E748-BE9E-D62E6D758AE0}" type="pres">
      <dgm:prSet presAssocID="{C2FD79F9-47E4-4ED0-BFEC-53763754EEAF}" presName="Name64" presStyleLbl="parChTrans1D3" presStyleIdx="1" presStyleCnt="3"/>
      <dgm:spPr/>
    </dgm:pt>
    <dgm:pt modelId="{8FB4772D-E4C9-CD42-89B2-02401FB0076D}" type="pres">
      <dgm:prSet presAssocID="{D5C0F958-ECC6-4224-B42C-1A288294EB65}" presName="hierRoot2" presStyleCnt="0">
        <dgm:presLayoutVars>
          <dgm:hierBranch val="init"/>
        </dgm:presLayoutVars>
      </dgm:prSet>
      <dgm:spPr/>
    </dgm:pt>
    <dgm:pt modelId="{40B0F752-AFB1-2949-BB60-A9FD5456D8F0}" type="pres">
      <dgm:prSet presAssocID="{D5C0F958-ECC6-4224-B42C-1A288294EB65}" presName="rootComposite" presStyleCnt="0"/>
      <dgm:spPr/>
    </dgm:pt>
    <dgm:pt modelId="{1F96384B-0119-F244-B437-2F3861886082}" type="pres">
      <dgm:prSet presAssocID="{D5C0F958-ECC6-4224-B42C-1A288294EB65}" presName="rootText" presStyleLbl="node3" presStyleIdx="1" presStyleCnt="3">
        <dgm:presLayoutVars>
          <dgm:chPref val="3"/>
        </dgm:presLayoutVars>
      </dgm:prSet>
      <dgm:spPr/>
    </dgm:pt>
    <dgm:pt modelId="{E73536E6-7759-FD43-83AD-AFE7E4587280}" type="pres">
      <dgm:prSet presAssocID="{D5C0F958-ECC6-4224-B42C-1A288294EB65}" presName="rootConnector" presStyleLbl="node3" presStyleIdx="1" presStyleCnt="3"/>
      <dgm:spPr/>
    </dgm:pt>
    <dgm:pt modelId="{1B731538-014F-8B42-B586-FBD21E463780}" type="pres">
      <dgm:prSet presAssocID="{D5C0F958-ECC6-4224-B42C-1A288294EB65}" presName="hierChild4" presStyleCnt="0"/>
      <dgm:spPr/>
    </dgm:pt>
    <dgm:pt modelId="{AC659572-EF67-3E4F-9C66-6027B242B950}" type="pres">
      <dgm:prSet presAssocID="{75265957-448A-4866-8EF8-638D51731EE1}" presName="Name64" presStyleLbl="parChTrans1D4" presStyleIdx="4" presStyleCnt="11"/>
      <dgm:spPr/>
    </dgm:pt>
    <dgm:pt modelId="{A139A58B-7344-E044-B461-B104AB95F352}" type="pres">
      <dgm:prSet presAssocID="{1EF176C2-EECF-4C94-B850-1A31B553285A}" presName="hierRoot2" presStyleCnt="0">
        <dgm:presLayoutVars>
          <dgm:hierBranch val="init"/>
        </dgm:presLayoutVars>
      </dgm:prSet>
      <dgm:spPr/>
    </dgm:pt>
    <dgm:pt modelId="{1D4449CD-CEDF-6340-A638-117B4C54A19B}" type="pres">
      <dgm:prSet presAssocID="{1EF176C2-EECF-4C94-B850-1A31B553285A}" presName="rootComposite" presStyleCnt="0"/>
      <dgm:spPr/>
    </dgm:pt>
    <dgm:pt modelId="{179D8E15-7320-C545-9D13-A9E7DF7F6D00}" type="pres">
      <dgm:prSet presAssocID="{1EF176C2-EECF-4C94-B850-1A31B553285A}" presName="rootText" presStyleLbl="node4" presStyleIdx="4" presStyleCnt="11">
        <dgm:presLayoutVars>
          <dgm:chPref val="3"/>
        </dgm:presLayoutVars>
      </dgm:prSet>
      <dgm:spPr/>
    </dgm:pt>
    <dgm:pt modelId="{834EEBA9-3351-E845-B837-287F42B645A8}" type="pres">
      <dgm:prSet presAssocID="{1EF176C2-EECF-4C94-B850-1A31B553285A}" presName="rootConnector" presStyleLbl="node4" presStyleIdx="4" presStyleCnt="11"/>
      <dgm:spPr/>
    </dgm:pt>
    <dgm:pt modelId="{89E3E33C-5F49-5441-9D75-0559B987FE03}" type="pres">
      <dgm:prSet presAssocID="{1EF176C2-EECF-4C94-B850-1A31B553285A}" presName="hierChild4" presStyleCnt="0"/>
      <dgm:spPr/>
    </dgm:pt>
    <dgm:pt modelId="{12660F1E-98D0-E84A-AAB2-A5F53E619CB8}" type="pres">
      <dgm:prSet presAssocID="{1EF176C2-EECF-4C94-B850-1A31B553285A}" presName="hierChild5" presStyleCnt="0"/>
      <dgm:spPr/>
    </dgm:pt>
    <dgm:pt modelId="{31DAADF9-E8E8-5849-A4B1-5375ADE165A8}" type="pres">
      <dgm:prSet presAssocID="{8672223A-503C-4EB9-9FDE-04BDC334EC71}" presName="Name64" presStyleLbl="parChTrans1D4" presStyleIdx="5" presStyleCnt="11"/>
      <dgm:spPr/>
    </dgm:pt>
    <dgm:pt modelId="{568344D1-6BED-A843-B581-1F9DD0320022}" type="pres">
      <dgm:prSet presAssocID="{D3B87A60-E628-4818-9737-613F05E0EDA5}" presName="hierRoot2" presStyleCnt="0">
        <dgm:presLayoutVars>
          <dgm:hierBranch val="init"/>
        </dgm:presLayoutVars>
      </dgm:prSet>
      <dgm:spPr/>
    </dgm:pt>
    <dgm:pt modelId="{5D1E568C-3B5C-2D46-85C6-FB3BED9BC58F}" type="pres">
      <dgm:prSet presAssocID="{D3B87A60-E628-4818-9737-613F05E0EDA5}" presName="rootComposite" presStyleCnt="0"/>
      <dgm:spPr/>
    </dgm:pt>
    <dgm:pt modelId="{130E9AE9-B1D3-3541-8639-5F34B45042F3}" type="pres">
      <dgm:prSet presAssocID="{D3B87A60-E628-4818-9737-613F05E0EDA5}" presName="rootText" presStyleLbl="node4" presStyleIdx="5" presStyleCnt="11">
        <dgm:presLayoutVars>
          <dgm:chPref val="3"/>
        </dgm:presLayoutVars>
      </dgm:prSet>
      <dgm:spPr/>
    </dgm:pt>
    <dgm:pt modelId="{261D1BE3-0DE8-DF44-A528-71FA7E65971A}" type="pres">
      <dgm:prSet presAssocID="{D3B87A60-E628-4818-9737-613F05E0EDA5}" presName="rootConnector" presStyleLbl="node4" presStyleIdx="5" presStyleCnt="11"/>
      <dgm:spPr/>
    </dgm:pt>
    <dgm:pt modelId="{32DC4A2F-8647-0743-B2B5-2A2C803EC30B}" type="pres">
      <dgm:prSet presAssocID="{D3B87A60-E628-4818-9737-613F05E0EDA5}" presName="hierChild4" presStyleCnt="0"/>
      <dgm:spPr/>
    </dgm:pt>
    <dgm:pt modelId="{229D6E89-8EDF-064B-B9F6-E9C92C1004F2}" type="pres">
      <dgm:prSet presAssocID="{D3B87A60-E628-4818-9737-613F05E0EDA5}" presName="hierChild5" presStyleCnt="0"/>
      <dgm:spPr/>
    </dgm:pt>
    <dgm:pt modelId="{1C0CE214-3B43-E844-9935-8C31B36FB895}" type="pres">
      <dgm:prSet presAssocID="{4F2E8D2D-88CF-4BB7-939B-51B0AADD5D27}" presName="Name64" presStyleLbl="parChTrans1D4" presStyleIdx="6" presStyleCnt="11"/>
      <dgm:spPr/>
    </dgm:pt>
    <dgm:pt modelId="{869D54F8-712A-6541-A1AC-7D9FEFEE4057}" type="pres">
      <dgm:prSet presAssocID="{F2848311-D65E-40D4-B5AA-2FD28EF26FB5}" presName="hierRoot2" presStyleCnt="0">
        <dgm:presLayoutVars>
          <dgm:hierBranch val="init"/>
        </dgm:presLayoutVars>
      </dgm:prSet>
      <dgm:spPr/>
    </dgm:pt>
    <dgm:pt modelId="{0A1E7701-E691-7646-A315-3A06DB3E19B3}" type="pres">
      <dgm:prSet presAssocID="{F2848311-D65E-40D4-B5AA-2FD28EF26FB5}" presName="rootComposite" presStyleCnt="0"/>
      <dgm:spPr/>
    </dgm:pt>
    <dgm:pt modelId="{000E3813-DF5A-384F-883C-91DF4F828007}" type="pres">
      <dgm:prSet presAssocID="{F2848311-D65E-40D4-B5AA-2FD28EF26FB5}" presName="rootText" presStyleLbl="node4" presStyleIdx="6" presStyleCnt="11">
        <dgm:presLayoutVars>
          <dgm:chPref val="3"/>
        </dgm:presLayoutVars>
      </dgm:prSet>
      <dgm:spPr/>
    </dgm:pt>
    <dgm:pt modelId="{08251C10-387A-B843-BBE0-DC8B14C39ACA}" type="pres">
      <dgm:prSet presAssocID="{F2848311-D65E-40D4-B5AA-2FD28EF26FB5}" presName="rootConnector" presStyleLbl="node4" presStyleIdx="6" presStyleCnt="11"/>
      <dgm:spPr/>
    </dgm:pt>
    <dgm:pt modelId="{87302531-F964-4B43-857B-128462DDB8CF}" type="pres">
      <dgm:prSet presAssocID="{F2848311-D65E-40D4-B5AA-2FD28EF26FB5}" presName="hierChild4" presStyleCnt="0"/>
      <dgm:spPr/>
    </dgm:pt>
    <dgm:pt modelId="{5877C3F3-F63D-3048-9C55-5CF65342A96A}" type="pres">
      <dgm:prSet presAssocID="{F2848311-D65E-40D4-B5AA-2FD28EF26FB5}" presName="hierChild5" presStyleCnt="0"/>
      <dgm:spPr/>
    </dgm:pt>
    <dgm:pt modelId="{65D1B5F8-8755-494A-86D5-8FC559F27191}" type="pres">
      <dgm:prSet presAssocID="{0427C72D-1DE9-41D0-87C7-D51E58CFCABE}" presName="Name64" presStyleLbl="parChTrans1D4" presStyleIdx="7" presStyleCnt="11"/>
      <dgm:spPr/>
    </dgm:pt>
    <dgm:pt modelId="{94A68596-EEF0-3348-834C-73B4E730F3FA}" type="pres">
      <dgm:prSet presAssocID="{35EC6499-2DE0-4E56-BFBA-BA0D39E3B90D}" presName="hierRoot2" presStyleCnt="0">
        <dgm:presLayoutVars>
          <dgm:hierBranch val="init"/>
        </dgm:presLayoutVars>
      </dgm:prSet>
      <dgm:spPr/>
    </dgm:pt>
    <dgm:pt modelId="{F19D06CC-8E15-DD47-9756-7CAAE083DA77}" type="pres">
      <dgm:prSet presAssocID="{35EC6499-2DE0-4E56-BFBA-BA0D39E3B90D}" presName="rootComposite" presStyleCnt="0"/>
      <dgm:spPr/>
    </dgm:pt>
    <dgm:pt modelId="{00157880-9290-0B4B-82F2-70ACD260E694}" type="pres">
      <dgm:prSet presAssocID="{35EC6499-2DE0-4E56-BFBA-BA0D39E3B90D}" presName="rootText" presStyleLbl="node4" presStyleIdx="7" presStyleCnt="11">
        <dgm:presLayoutVars>
          <dgm:chPref val="3"/>
        </dgm:presLayoutVars>
      </dgm:prSet>
      <dgm:spPr/>
    </dgm:pt>
    <dgm:pt modelId="{3A3B4994-85A8-0E43-BD88-CD874DC3E57D}" type="pres">
      <dgm:prSet presAssocID="{35EC6499-2DE0-4E56-BFBA-BA0D39E3B90D}" presName="rootConnector" presStyleLbl="node4" presStyleIdx="7" presStyleCnt="11"/>
      <dgm:spPr/>
    </dgm:pt>
    <dgm:pt modelId="{5FB225A2-BE5B-9643-A7FC-29C51ED3C605}" type="pres">
      <dgm:prSet presAssocID="{35EC6499-2DE0-4E56-BFBA-BA0D39E3B90D}" presName="hierChild4" presStyleCnt="0"/>
      <dgm:spPr/>
    </dgm:pt>
    <dgm:pt modelId="{F0C4A6BA-B71B-E041-8F7B-9A71B1B83083}" type="pres">
      <dgm:prSet presAssocID="{35EC6499-2DE0-4E56-BFBA-BA0D39E3B90D}" presName="hierChild5" presStyleCnt="0"/>
      <dgm:spPr/>
    </dgm:pt>
    <dgm:pt modelId="{C3791868-375C-E946-9C40-449190FAB094}" type="pres">
      <dgm:prSet presAssocID="{D5C0F958-ECC6-4224-B42C-1A288294EB65}" presName="hierChild5" presStyleCnt="0"/>
      <dgm:spPr/>
    </dgm:pt>
    <dgm:pt modelId="{42C7E888-CE7C-2246-BB7B-46DA05200A30}" type="pres">
      <dgm:prSet presAssocID="{D0BB537E-4C95-46C7-8531-0B48BA8964D8}" presName="Name64" presStyleLbl="parChTrans1D3" presStyleIdx="2" presStyleCnt="3"/>
      <dgm:spPr/>
    </dgm:pt>
    <dgm:pt modelId="{ABA242DC-5691-3546-AB49-1EB32D9DF43E}" type="pres">
      <dgm:prSet presAssocID="{35283265-0065-40E0-A6BC-73DC62FDA970}" presName="hierRoot2" presStyleCnt="0">
        <dgm:presLayoutVars>
          <dgm:hierBranch val="init"/>
        </dgm:presLayoutVars>
      </dgm:prSet>
      <dgm:spPr/>
    </dgm:pt>
    <dgm:pt modelId="{B13086A4-31EF-7F41-A287-2DC9221AE5FC}" type="pres">
      <dgm:prSet presAssocID="{35283265-0065-40E0-A6BC-73DC62FDA970}" presName="rootComposite" presStyleCnt="0"/>
      <dgm:spPr/>
    </dgm:pt>
    <dgm:pt modelId="{31AA689C-A480-184C-A4AE-A7F0F3C0DAAC}" type="pres">
      <dgm:prSet presAssocID="{35283265-0065-40E0-A6BC-73DC62FDA970}" presName="rootText" presStyleLbl="node3" presStyleIdx="2" presStyleCnt="3">
        <dgm:presLayoutVars>
          <dgm:chPref val="3"/>
        </dgm:presLayoutVars>
      </dgm:prSet>
      <dgm:spPr/>
    </dgm:pt>
    <dgm:pt modelId="{A1023568-1549-594B-B7F4-E3D26F5CBF1C}" type="pres">
      <dgm:prSet presAssocID="{35283265-0065-40E0-A6BC-73DC62FDA970}" presName="rootConnector" presStyleLbl="node3" presStyleIdx="2" presStyleCnt="3"/>
      <dgm:spPr/>
    </dgm:pt>
    <dgm:pt modelId="{AD1050C7-38A1-2948-854D-B3765C7E101F}" type="pres">
      <dgm:prSet presAssocID="{35283265-0065-40E0-A6BC-73DC62FDA970}" presName="hierChild4" presStyleCnt="0"/>
      <dgm:spPr/>
    </dgm:pt>
    <dgm:pt modelId="{29837007-C42C-1143-AFC7-182C0B42D05C}" type="pres">
      <dgm:prSet presAssocID="{E7566888-FE82-469E-B88D-47722383010A}" presName="Name64" presStyleLbl="parChTrans1D4" presStyleIdx="8" presStyleCnt="11"/>
      <dgm:spPr/>
    </dgm:pt>
    <dgm:pt modelId="{1721D64D-9C34-A847-AB1D-CFE683802A15}" type="pres">
      <dgm:prSet presAssocID="{4790A709-0D11-42AC-A24D-43C5CDC25613}" presName="hierRoot2" presStyleCnt="0">
        <dgm:presLayoutVars>
          <dgm:hierBranch val="init"/>
        </dgm:presLayoutVars>
      </dgm:prSet>
      <dgm:spPr/>
    </dgm:pt>
    <dgm:pt modelId="{5C0FC33A-3F71-9E48-AA74-9DFCF96B186F}" type="pres">
      <dgm:prSet presAssocID="{4790A709-0D11-42AC-A24D-43C5CDC25613}" presName="rootComposite" presStyleCnt="0"/>
      <dgm:spPr/>
    </dgm:pt>
    <dgm:pt modelId="{953DF0EE-BA70-C04D-91D6-E0E7D1EEAB7B}" type="pres">
      <dgm:prSet presAssocID="{4790A709-0D11-42AC-A24D-43C5CDC25613}" presName="rootText" presStyleLbl="node4" presStyleIdx="8" presStyleCnt="11">
        <dgm:presLayoutVars>
          <dgm:chPref val="3"/>
        </dgm:presLayoutVars>
      </dgm:prSet>
      <dgm:spPr/>
    </dgm:pt>
    <dgm:pt modelId="{1CB5EAD9-2BA2-C14E-A35F-10279409AAA3}" type="pres">
      <dgm:prSet presAssocID="{4790A709-0D11-42AC-A24D-43C5CDC25613}" presName="rootConnector" presStyleLbl="node4" presStyleIdx="8" presStyleCnt="11"/>
      <dgm:spPr/>
    </dgm:pt>
    <dgm:pt modelId="{56BA1352-4F0C-604D-8319-6A15B3307301}" type="pres">
      <dgm:prSet presAssocID="{4790A709-0D11-42AC-A24D-43C5CDC25613}" presName="hierChild4" presStyleCnt="0"/>
      <dgm:spPr/>
    </dgm:pt>
    <dgm:pt modelId="{940F0800-60B5-A145-A058-59C29F39FB4A}" type="pres">
      <dgm:prSet presAssocID="{4790A709-0D11-42AC-A24D-43C5CDC25613}" presName="hierChild5" presStyleCnt="0"/>
      <dgm:spPr/>
    </dgm:pt>
    <dgm:pt modelId="{EF41ADF2-E02E-CF41-AF86-6DDEF2C975F7}" type="pres">
      <dgm:prSet presAssocID="{B2D1E51C-4292-488F-871F-9BC0ECB3DD80}" presName="Name64" presStyleLbl="parChTrans1D4" presStyleIdx="9" presStyleCnt="11"/>
      <dgm:spPr/>
    </dgm:pt>
    <dgm:pt modelId="{9D0B7880-EBC2-934E-9504-C944FC7152EE}" type="pres">
      <dgm:prSet presAssocID="{C3932F33-9C79-486B-8DC0-3024EC0A53F5}" presName="hierRoot2" presStyleCnt="0">
        <dgm:presLayoutVars>
          <dgm:hierBranch val="init"/>
        </dgm:presLayoutVars>
      </dgm:prSet>
      <dgm:spPr/>
    </dgm:pt>
    <dgm:pt modelId="{AD6EEA66-71E9-C046-A650-8932F6FAB101}" type="pres">
      <dgm:prSet presAssocID="{C3932F33-9C79-486B-8DC0-3024EC0A53F5}" presName="rootComposite" presStyleCnt="0"/>
      <dgm:spPr/>
    </dgm:pt>
    <dgm:pt modelId="{7A82364B-3540-8948-832F-5BA60538B49A}" type="pres">
      <dgm:prSet presAssocID="{C3932F33-9C79-486B-8DC0-3024EC0A53F5}" presName="rootText" presStyleLbl="node4" presStyleIdx="9" presStyleCnt="11">
        <dgm:presLayoutVars>
          <dgm:chPref val="3"/>
        </dgm:presLayoutVars>
      </dgm:prSet>
      <dgm:spPr/>
    </dgm:pt>
    <dgm:pt modelId="{226B489D-7FFD-0347-8946-643DD553FF1D}" type="pres">
      <dgm:prSet presAssocID="{C3932F33-9C79-486B-8DC0-3024EC0A53F5}" presName="rootConnector" presStyleLbl="node4" presStyleIdx="9" presStyleCnt="11"/>
      <dgm:spPr/>
    </dgm:pt>
    <dgm:pt modelId="{85740FCE-FBC2-6046-BA8B-C846AFBECCC4}" type="pres">
      <dgm:prSet presAssocID="{C3932F33-9C79-486B-8DC0-3024EC0A53F5}" presName="hierChild4" presStyleCnt="0"/>
      <dgm:spPr/>
    </dgm:pt>
    <dgm:pt modelId="{9AF9E949-06F4-694D-92AD-67A63090C28A}" type="pres">
      <dgm:prSet presAssocID="{C3932F33-9C79-486B-8DC0-3024EC0A53F5}" presName="hierChild5" presStyleCnt="0"/>
      <dgm:spPr/>
    </dgm:pt>
    <dgm:pt modelId="{EF33A310-E6B4-FE46-B93D-2DDFC2DD52D8}" type="pres">
      <dgm:prSet presAssocID="{E00690E4-7240-4E15-84EF-BA63A451C217}" presName="Name64" presStyleLbl="parChTrans1D4" presStyleIdx="10" presStyleCnt="11"/>
      <dgm:spPr/>
    </dgm:pt>
    <dgm:pt modelId="{176CB116-39CA-BE42-8AAF-2A8473C5946F}" type="pres">
      <dgm:prSet presAssocID="{2161C8B7-138C-4283-8316-5A843457DF85}" presName="hierRoot2" presStyleCnt="0">
        <dgm:presLayoutVars>
          <dgm:hierBranch val="init"/>
        </dgm:presLayoutVars>
      </dgm:prSet>
      <dgm:spPr/>
    </dgm:pt>
    <dgm:pt modelId="{CD07D48B-3C3B-6D48-A407-CBB02560EE2E}" type="pres">
      <dgm:prSet presAssocID="{2161C8B7-138C-4283-8316-5A843457DF85}" presName="rootComposite" presStyleCnt="0"/>
      <dgm:spPr/>
    </dgm:pt>
    <dgm:pt modelId="{A27ACE3F-9F3B-E140-B86F-7936D839C82A}" type="pres">
      <dgm:prSet presAssocID="{2161C8B7-138C-4283-8316-5A843457DF85}" presName="rootText" presStyleLbl="node4" presStyleIdx="10" presStyleCnt="11">
        <dgm:presLayoutVars>
          <dgm:chPref val="3"/>
        </dgm:presLayoutVars>
      </dgm:prSet>
      <dgm:spPr/>
    </dgm:pt>
    <dgm:pt modelId="{98E2A58D-6EA9-234F-947E-433D86C8091F}" type="pres">
      <dgm:prSet presAssocID="{2161C8B7-138C-4283-8316-5A843457DF85}" presName="rootConnector" presStyleLbl="node4" presStyleIdx="10" presStyleCnt="11"/>
      <dgm:spPr/>
    </dgm:pt>
    <dgm:pt modelId="{9B09B7F5-60C1-5147-A918-1A526D63F891}" type="pres">
      <dgm:prSet presAssocID="{2161C8B7-138C-4283-8316-5A843457DF85}" presName="hierChild4" presStyleCnt="0"/>
      <dgm:spPr/>
    </dgm:pt>
    <dgm:pt modelId="{5CD81B20-75EA-084E-88A1-8834035F8105}" type="pres">
      <dgm:prSet presAssocID="{2161C8B7-138C-4283-8316-5A843457DF85}" presName="hierChild5" presStyleCnt="0"/>
      <dgm:spPr/>
    </dgm:pt>
    <dgm:pt modelId="{064EF07A-EC63-2C4F-9A50-107D481FEF8D}" type="pres">
      <dgm:prSet presAssocID="{35283265-0065-40E0-A6BC-73DC62FDA970}" presName="hierChild5" presStyleCnt="0"/>
      <dgm:spPr/>
    </dgm:pt>
    <dgm:pt modelId="{F7CC1690-95EF-0D45-A5DC-9057D98E7D83}" type="pres">
      <dgm:prSet presAssocID="{94CE9573-66BE-45D4-B7E9-0500A08C3615}" presName="hierChild5" presStyleCnt="0"/>
      <dgm:spPr/>
    </dgm:pt>
    <dgm:pt modelId="{0149931D-9E21-C440-8F85-3DFF9DBEEDA6}" type="pres">
      <dgm:prSet presAssocID="{2D10E91D-F827-47C3-B2CF-496710935943}" presName="hierChild3" presStyleCnt="0"/>
      <dgm:spPr/>
    </dgm:pt>
  </dgm:ptLst>
  <dgm:cxnLst>
    <dgm:cxn modelId="{9F4DC903-5ED9-5140-9179-496D2259F29D}" type="presOf" srcId="{D3B87A60-E628-4818-9737-613F05E0EDA5}" destId="{130E9AE9-B1D3-3541-8639-5F34B45042F3}" srcOrd="0" destOrd="0" presId="urn:microsoft.com/office/officeart/2009/3/layout/HorizontalOrganizationChart"/>
    <dgm:cxn modelId="{8F324105-9E96-6A4D-A2CC-140ACD490BE8}" type="presOf" srcId="{1EF176C2-EECF-4C94-B850-1A31B553285A}" destId="{179D8E15-7320-C545-9D13-A9E7DF7F6D00}" srcOrd="0" destOrd="0" presId="urn:microsoft.com/office/officeart/2009/3/layout/HorizontalOrganizationChart"/>
    <dgm:cxn modelId="{605F2808-79EB-AD48-9049-652C20E58D3E}" type="presOf" srcId="{B2D1E51C-4292-488F-871F-9BC0ECB3DD80}" destId="{EF41ADF2-E02E-CF41-AF86-6DDEF2C975F7}" srcOrd="0" destOrd="0" presId="urn:microsoft.com/office/officeart/2009/3/layout/HorizontalOrganizationChart"/>
    <dgm:cxn modelId="{CAFAAC08-E686-B441-A170-AEE8C4254076}" type="presOf" srcId="{E3472D79-5A8F-4499-8053-43B7DDDD0366}" destId="{BE9BEA64-B932-2044-A8B3-9E858E8E973C}" srcOrd="0" destOrd="0" presId="urn:microsoft.com/office/officeart/2009/3/layout/HorizontalOrganizationChart"/>
    <dgm:cxn modelId="{841F0209-B1F6-8044-9326-BA67DEE82FFD}" type="presOf" srcId="{C3932F33-9C79-486B-8DC0-3024EC0A53F5}" destId="{7A82364B-3540-8948-832F-5BA60538B49A}" srcOrd="0" destOrd="0" presId="urn:microsoft.com/office/officeart/2009/3/layout/HorizontalOrganizationChart"/>
    <dgm:cxn modelId="{CE1A4F10-F300-FD4B-89A6-2F475E12E762}" type="presOf" srcId="{2161C8B7-138C-4283-8316-5A843457DF85}" destId="{98E2A58D-6EA9-234F-947E-433D86C8091F}" srcOrd="1" destOrd="0" presId="urn:microsoft.com/office/officeart/2009/3/layout/HorizontalOrganizationChart"/>
    <dgm:cxn modelId="{BD308D11-A109-FF42-914C-2879534AC038}" type="presOf" srcId="{FD044869-99E5-4203-8002-11A973E8C552}" destId="{A8A41C6B-FE27-8246-B0A2-91B4FE9481D5}" srcOrd="1" destOrd="0" presId="urn:microsoft.com/office/officeart/2009/3/layout/HorizontalOrganizationChart"/>
    <dgm:cxn modelId="{977F5312-3527-B74A-8FC9-3204DD7AECD5}" type="presOf" srcId="{D5C0F958-ECC6-4224-B42C-1A288294EB65}" destId="{1F96384B-0119-F244-B437-2F3861886082}" srcOrd="0" destOrd="0" presId="urn:microsoft.com/office/officeart/2009/3/layout/HorizontalOrganizationChart"/>
    <dgm:cxn modelId="{E1510F14-B227-C445-A3E1-847032E9AF21}" type="presOf" srcId="{1EF176C2-EECF-4C94-B850-1A31B553285A}" destId="{834EEBA9-3351-E845-B837-287F42B645A8}" srcOrd="1" destOrd="0" presId="urn:microsoft.com/office/officeart/2009/3/layout/HorizontalOrganizationChart"/>
    <dgm:cxn modelId="{0C3D5014-7978-4845-8E1B-61109FDCDF0F}" srcId="{94CE9573-66BE-45D4-B7E9-0500A08C3615}" destId="{35283265-0065-40E0-A6BC-73DC62FDA970}" srcOrd="2" destOrd="0" parTransId="{D0BB537E-4C95-46C7-8531-0B48BA8964D8}" sibTransId="{20F7CE01-0C3D-4253-945A-4E189CDB96F4}"/>
    <dgm:cxn modelId="{56601016-2C8C-6C43-9AAB-A1CC7A0CC770}" type="presOf" srcId="{35EC6499-2DE0-4E56-BFBA-BA0D39E3B90D}" destId="{00157880-9290-0B4B-82F2-70ACD260E694}" srcOrd="0" destOrd="0" presId="urn:microsoft.com/office/officeart/2009/3/layout/HorizontalOrganizationChart"/>
    <dgm:cxn modelId="{81EF4019-6E56-AE4D-90A4-DABDAA078006}" type="presOf" srcId="{4790A709-0D11-42AC-A24D-43C5CDC25613}" destId="{1CB5EAD9-2BA2-C14E-A35F-10279409AAA3}" srcOrd="1" destOrd="0" presId="urn:microsoft.com/office/officeart/2009/3/layout/HorizontalOrganizationChart"/>
    <dgm:cxn modelId="{A288701F-1374-C54F-9571-458C9F816E89}" type="presOf" srcId="{94CE9573-66BE-45D4-B7E9-0500A08C3615}" destId="{70728CC7-AE8F-6B4C-824C-6B9D92CA9F14}" srcOrd="0" destOrd="0" presId="urn:microsoft.com/office/officeart/2009/3/layout/HorizontalOrganizationChart"/>
    <dgm:cxn modelId="{17892E28-3FEE-4C2F-BD02-1A596A8678A9}" srcId="{FD044869-99E5-4203-8002-11A973E8C552}" destId="{152BC7BA-3F08-49DB-A4A6-AB3C273DDF25}" srcOrd="1" destOrd="0" parTransId="{7E723BF3-136B-4B45-B881-15AF940DAE52}" sibTransId="{DA25E710-AC1C-4F1E-90C9-97F0E030F7B7}"/>
    <dgm:cxn modelId="{022FA62E-9C81-4D7E-8E5B-9A8AF199963A}" srcId="{D5C0F958-ECC6-4224-B42C-1A288294EB65}" destId="{F2848311-D65E-40D4-B5AA-2FD28EF26FB5}" srcOrd="2" destOrd="0" parTransId="{4F2E8D2D-88CF-4BB7-939B-51B0AADD5D27}" sibTransId="{63554301-D849-46EC-AB84-827C0A7D5BFF}"/>
    <dgm:cxn modelId="{4371B530-DF5D-4AC7-9FE8-2D845B479FED}" srcId="{D5C0F958-ECC6-4224-B42C-1A288294EB65}" destId="{1EF176C2-EECF-4C94-B850-1A31B553285A}" srcOrd="0" destOrd="0" parTransId="{75265957-448A-4866-8EF8-638D51731EE1}" sibTransId="{35EF1692-951C-4D43-B17C-187765B5261A}"/>
    <dgm:cxn modelId="{EFE2BA34-A333-B446-AEFD-86F2EDD10EA3}" type="presOf" srcId="{E3C1E57F-99DF-41FD-8E36-C4700B873725}" destId="{31E136F6-433C-B646-9D28-9D6394F10529}" srcOrd="0" destOrd="0" presId="urn:microsoft.com/office/officeart/2009/3/layout/HorizontalOrganizationChart"/>
    <dgm:cxn modelId="{5519283A-6331-9943-80C6-2D60CA6B5B08}" type="presOf" srcId="{E86D182B-915E-49E5-A67D-55866B04AC84}" destId="{BEF1AEE8-A6D8-F440-87F6-68AD0F377908}" srcOrd="1" destOrd="0" presId="urn:microsoft.com/office/officeart/2009/3/layout/HorizontalOrganizationChart"/>
    <dgm:cxn modelId="{FA31D93B-30F6-D047-9DC7-358290809411}" type="presOf" srcId="{D0BB537E-4C95-46C7-8531-0B48BA8964D8}" destId="{42C7E888-CE7C-2246-BB7B-46DA05200A30}" srcOrd="0" destOrd="0" presId="urn:microsoft.com/office/officeart/2009/3/layout/HorizontalOrganizationChart"/>
    <dgm:cxn modelId="{10B53C3D-AFDE-3245-B901-2C26BEA173B0}" type="presOf" srcId="{2D10E91D-F827-47C3-B2CF-496710935943}" destId="{C32CAEB3-A94C-584F-9FD2-E4D9DA7C882D}" srcOrd="0" destOrd="0" presId="urn:microsoft.com/office/officeart/2009/3/layout/HorizontalOrganizationChart"/>
    <dgm:cxn modelId="{4507763D-5BB0-4B4A-8715-DDDD70914CAE}" type="presOf" srcId="{4790A709-0D11-42AC-A24D-43C5CDC25613}" destId="{953DF0EE-BA70-C04D-91D6-E0E7D1EEAB7B}" srcOrd="0" destOrd="0" presId="urn:microsoft.com/office/officeart/2009/3/layout/HorizontalOrganizationChart"/>
    <dgm:cxn modelId="{5994923E-8C19-504F-B6F3-772A04ACAF6B}" type="presOf" srcId="{FBC31824-5783-4C2D-AEE0-9A618113163A}" destId="{D40CE89B-0EBE-054A-A4F9-06BB5ADBE9A2}" srcOrd="0" destOrd="0" presId="urn:microsoft.com/office/officeart/2009/3/layout/HorizontalOrganizationChart"/>
    <dgm:cxn modelId="{FA9C713F-9E63-0642-A57A-258FBB8B46A3}" type="presOf" srcId="{E3C1E57F-99DF-41FD-8E36-C4700B873725}" destId="{89CE38A5-CBF4-C544-8F1F-BEA17B29F2E4}" srcOrd="1" destOrd="0" presId="urn:microsoft.com/office/officeart/2009/3/layout/HorizontalOrganizationChart"/>
    <dgm:cxn modelId="{E5708141-07FA-6942-BF31-90ADD48FA5AD}" type="presOf" srcId="{FD044869-99E5-4203-8002-11A973E8C552}" destId="{C232B89B-A95D-9147-8543-C47E5AAC2A81}" srcOrd="0" destOrd="0" presId="urn:microsoft.com/office/officeart/2009/3/layout/HorizontalOrganizationChart"/>
    <dgm:cxn modelId="{E55F1862-93E6-434A-88F7-20A0BED70DBB}" type="presOf" srcId="{7E723BF3-136B-4B45-B881-15AF940DAE52}" destId="{B72BC947-F6FF-B44C-8DA9-4AD32DBE4304}" srcOrd="0" destOrd="0" presId="urn:microsoft.com/office/officeart/2009/3/layout/HorizontalOrganizationChart"/>
    <dgm:cxn modelId="{76EF2A43-F162-6648-91F5-D234606B0A85}" type="presOf" srcId="{E7566888-FE82-469E-B88D-47722383010A}" destId="{29837007-C42C-1143-AFC7-182C0B42D05C}" srcOrd="0" destOrd="0" presId="urn:microsoft.com/office/officeart/2009/3/layout/HorizontalOrganizationChart"/>
    <dgm:cxn modelId="{F2770B65-9815-4179-B89A-5E41004E899E}" srcId="{D5C0F958-ECC6-4224-B42C-1A288294EB65}" destId="{D3B87A60-E628-4818-9737-613F05E0EDA5}" srcOrd="1" destOrd="0" parTransId="{8672223A-503C-4EB9-9FDE-04BDC334EC71}" sibTransId="{480E32AD-D1C1-4243-AAAB-E49C99D281C7}"/>
    <dgm:cxn modelId="{AEE3C767-E937-4A4B-BEA1-D1A3DBC20DD8}" type="presOf" srcId="{EA74EE48-ECE6-49C8-9709-3D248744A011}" destId="{7D340626-CFB9-6B4C-B73F-8F6E5DC9D150}" srcOrd="0" destOrd="0" presId="urn:microsoft.com/office/officeart/2009/3/layout/HorizontalOrganizationChart"/>
    <dgm:cxn modelId="{AA157B68-928D-AD4A-B568-EB73105C15AC}" type="presOf" srcId="{C3932F33-9C79-486B-8DC0-3024EC0A53F5}" destId="{226B489D-7FFD-0347-8946-643DD553FF1D}" srcOrd="1" destOrd="0" presId="urn:microsoft.com/office/officeart/2009/3/layout/HorizontalOrganizationChart"/>
    <dgm:cxn modelId="{14ACB76A-312C-0443-A1B4-A7430CA9EA5A}" type="presOf" srcId="{D5C0F958-ECC6-4224-B42C-1A288294EB65}" destId="{E73536E6-7759-FD43-83AD-AFE7E4587280}" srcOrd="1" destOrd="0" presId="urn:microsoft.com/office/officeart/2009/3/layout/HorizontalOrganizationChart"/>
    <dgm:cxn modelId="{E112196D-CD19-F046-8E61-56CEA3AE41EC}" type="presOf" srcId="{35EC6499-2DE0-4E56-BFBA-BA0D39E3B90D}" destId="{3A3B4994-85A8-0E43-BD88-CD874DC3E57D}" srcOrd="1" destOrd="0" presId="urn:microsoft.com/office/officeart/2009/3/layout/HorizontalOrganizationChart"/>
    <dgm:cxn modelId="{536F204D-DA62-0140-B244-BDDFC4F09791}" type="presOf" srcId="{2161C8B7-138C-4283-8316-5A843457DF85}" destId="{A27ACE3F-9F3B-E140-B86F-7936D839C82A}" srcOrd="0" destOrd="0" presId="urn:microsoft.com/office/officeart/2009/3/layout/HorizontalOrganizationChart"/>
    <dgm:cxn modelId="{BBA55F4E-D6BA-4E63-B54F-4B5EA37D7184}" srcId="{D5C0F958-ECC6-4224-B42C-1A288294EB65}" destId="{35EC6499-2DE0-4E56-BFBA-BA0D39E3B90D}" srcOrd="3" destOrd="0" parTransId="{0427C72D-1DE9-41D0-87C7-D51E58CFCABE}" sibTransId="{574A6918-2042-4A1B-957B-AF9301151C44}"/>
    <dgm:cxn modelId="{B4C7A870-B14B-5443-A1FF-4C07E0557992}" type="presOf" srcId="{35283265-0065-40E0-A6BC-73DC62FDA970}" destId="{31AA689C-A480-184C-A4AE-A7F0F3C0DAAC}" srcOrd="0" destOrd="0" presId="urn:microsoft.com/office/officeart/2009/3/layout/HorizontalOrganizationChart"/>
    <dgm:cxn modelId="{824BAF72-7CC9-6B49-831A-07D3D01263BA}" type="presOf" srcId="{0427C72D-1DE9-41D0-87C7-D51E58CFCABE}" destId="{65D1B5F8-8755-494A-86D5-8FC559F27191}" srcOrd="0" destOrd="0" presId="urn:microsoft.com/office/officeart/2009/3/layout/HorizontalOrganizationChart"/>
    <dgm:cxn modelId="{C63C3354-6A2A-5343-B088-82CE0AA4A47D}" type="presOf" srcId="{152BC7BA-3F08-49DB-A4A6-AB3C273DDF25}" destId="{E5DF420A-11C8-5745-81B8-04A105723FE9}" srcOrd="0" destOrd="0" presId="urn:microsoft.com/office/officeart/2009/3/layout/HorizontalOrganizationChart"/>
    <dgm:cxn modelId="{D0054C54-CDA6-43FE-9D44-F184739FF1DE}" srcId="{3EEBD7D4-2B45-4F1E-854A-90282B05887B}" destId="{2D10E91D-F827-47C3-B2CF-496710935943}" srcOrd="0" destOrd="0" parTransId="{B3CD1FDA-55A5-4577-89EB-C7D0A19F94A0}" sibTransId="{94A68CAE-CDE4-4802-8B18-05D614466107}"/>
    <dgm:cxn modelId="{E133EF77-78D8-4184-A630-4584D494A575}" srcId="{94CE9573-66BE-45D4-B7E9-0500A08C3615}" destId="{FD044869-99E5-4203-8002-11A973E8C552}" srcOrd="0" destOrd="0" parTransId="{E3472D79-5A8F-4499-8053-43B7DDDD0366}" sibTransId="{D16F060F-FBCE-4B3C-B446-622964891884}"/>
    <dgm:cxn modelId="{83BE718E-E3AE-4248-9B08-CA58FC7BD153}" type="presOf" srcId="{94CE9573-66BE-45D4-B7E9-0500A08C3615}" destId="{988007C7-AA6B-794F-B76E-D5D6DF9FAB82}" srcOrd="1" destOrd="0" presId="urn:microsoft.com/office/officeart/2009/3/layout/HorizontalOrganizationChart"/>
    <dgm:cxn modelId="{98C3F690-8AC6-7D4D-89DE-280DC1BEC329}" type="presOf" srcId="{F2848311-D65E-40D4-B5AA-2FD28EF26FB5}" destId="{08251C10-387A-B843-BBE0-DC8B14C39ACA}" srcOrd="1" destOrd="0" presId="urn:microsoft.com/office/officeart/2009/3/layout/HorizontalOrganizationChart"/>
    <dgm:cxn modelId="{83FD5195-64AE-6A4D-AB70-78936C4780B7}" type="presOf" srcId="{C2FD79F9-47E4-4ED0-BFEC-53763754EEAF}" destId="{B9FECBBB-AF58-E748-BE9E-D62E6D758AE0}" srcOrd="0" destOrd="0" presId="urn:microsoft.com/office/officeart/2009/3/layout/HorizontalOrganizationChart"/>
    <dgm:cxn modelId="{87DCCA97-A7B2-4DD9-B936-6A72EA5604BC}" srcId="{FD044869-99E5-4203-8002-11A973E8C552}" destId="{4532D5F5-6F94-40B1-A9AC-36D546A780B9}" srcOrd="3" destOrd="0" parTransId="{095AEAF0-CCEF-49BF-8F74-19EA87B6B903}" sibTransId="{1F9D9993-A85C-470D-B8FD-C5161E0FB5EA}"/>
    <dgm:cxn modelId="{ACDFA9B0-D23A-584D-9D02-B79BC8E80910}" type="presOf" srcId="{2D10E91D-F827-47C3-B2CF-496710935943}" destId="{E0ECDD05-142E-FE4C-B9F6-BF3BFC2B7121}" srcOrd="1" destOrd="0" presId="urn:microsoft.com/office/officeart/2009/3/layout/HorizontalOrganizationChart"/>
    <dgm:cxn modelId="{9BC16DB5-4189-42DE-ACBA-9706209E0568}" srcId="{35283265-0065-40E0-A6BC-73DC62FDA970}" destId="{2161C8B7-138C-4283-8316-5A843457DF85}" srcOrd="2" destOrd="0" parTransId="{E00690E4-7240-4E15-84EF-BA63A451C217}" sibTransId="{7DBC4097-9E5F-4C0E-8220-3801FACBD992}"/>
    <dgm:cxn modelId="{7B959EB7-7CD4-4B4C-98BE-6FCE723CE702}" type="presOf" srcId="{8672223A-503C-4EB9-9FDE-04BDC334EC71}" destId="{31DAADF9-E8E8-5849-A4B1-5375ADE165A8}" srcOrd="0" destOrd="0" presId="urn:microsoft.com/office/officeart/2009/3/layout/HorizontalOrganizationChart"/>
    <dgm:cxn modelId="{BCE990BC-E84F-46B6-B9CD-DB0BBD34E9D3}" srcId="{35283265-0065-40E0-A6BC-73DC62FDA970}" destId="{4790A709-0D11-42AC-A24D-43C5CDC25613}" srcOrd="0" destOrd="0" parTransId="{E7566888-FE82-469E-B88D-47722383010A}" sibTransId="{ECDF8EF8-4028-43A1-AD12-07EDF2E7C2AE}"/>
    <dgm:cxn modelId="{630BE2BC-745A-C94C-ADC4-BC1E6887135C}" type="presOf" srcId="{75265957-448A-4866-8EF8-638D51731EE1}" destId="{AC659572-EF67-3E4F-9C66-6027B242B950}" srcOrd="0" destOrd="0" presId="urn:microsoft.com/office/officeart/2009/3/layout/HorizontalOrganizationChart"/>
    <dgm:cxn modelId="{005DCABE-3C42-4A12-B845-D9CF23BB4DA1}" srcId="{35283265-0065-40E0-A6BC-73DC62FDA970}" destId="{C3932F33-9C79-486B-8DC0-3024EC0A53F5}" srcOrd="1" destOrd="0" parTransId="{B2D1E51C-4292-488F-871F-9BC0ECB3DD80}" sibTransId="{84C6341A-A449-4F92-8F18-38105B85D1D0}"/>
    <dgm:cxn modelId="{5666EDC3-9B89-5442-AACD-0D5FC7F8D9EA}" type="presOf" srcId="{F2848311-D65E-40D4-B5AA-2FD28EF26FB5}" destId="{000E3813-DF5A-384F-883C-91DF4F828007}" srcOrd="0" destOrd="0" presId="urn:microsoft.com/office/officeart/2009/3/layout/HorizontalOrganizationChart"/>
    <dgm:cxn modelId="{3CEA0AC5-1279-4937-B867-AB6DB4B4A008}" srcId="{FD044869-99E5-4203-8002-11A973E8C552}" destId="{E3C1E57F-99DF-41FD-8E36-C4700B873725}" srcOrd="0" destOrd="0" parTransId="{EA74EE48-ECE6-49C8-9709-3D248744A011}" sibTransId="{21302F55-8E13-45E8-9938-DBA991CCFEE9}"/>
    <dgm:cxn modelId="{5D857ECD-0986-6442-B262-011088F90D7A}" type="presOf" srcId="{4532D5F5-6F94-40B1-A9AC-36D546A780B9}" destId="{59E668F1-42FD-E248-9A74-AEB33D24C10D}" srcOrd="0" destOrd="0" presId="urn:microsoft.com/office/officeart/2009/3/layout/HorizontalOrganizationChart"/>
    <dgm:cxn modelId="{A8F132D2-029C-4957-8A2D-0961121701A1}" srcId="{94CE9573-66BE-45D4-B7E9-0500A08C3615}" destId="{D5C0F958-ECC6-4224-B42C-1A288294EB65}" srcOrd="1" destOrd="0" parTransId="{C2FD79F9-47E4-4ED0-BFEC-53763754EEAF}" sibTransId="{5E805C1C-4103-4685-87A3-2E28D01D2FDE}"/>
    <dgm:cxn modelId="{B1AE19D6-07C8-5C45-86DC-AE19F78B1970}" type="presOf" srcId="{4532D5F5-6F94-40B1-A9AC-36D546A780B9}" destId="{8E090CB8-7EEC-4046-87C0-33EDA5846389}" srcOrd="1" destOrd="0" presId="urn:microsoft.com/office/officeart/2009/3/layout/HorizontalOrganizationChart"/>
    <dgm:cxn modelId="{565765D6-1F48-FC41-ABF0-F39C89B30382}" type="presOf" srcId="{095AEAF0-CCEF-49BF-8F74-19EA87B6B903}" destId="{DE3778D5-3BF5-964A-BAB1-61768980D124}" srcOrd="0" destOrd="0" presId="urn:microsoft.com/office/officeart/2009/3/layout/HorizontalOrganizationChart"/>
    <dgm:cxn modelId="{69B24DDA-8E22-EC46-9A27-0608A4854951}" type="presOf" srcId="{3EEBD7D4-2B45-4F1E-854A-90282B05887B}" destId="{7E06450D-E82E-604F-8765-A153D23199C3}" srcOrd="0" destOrd="0" presId="urn:microsoft.com/office/officeart/2009/3/layout/HorizontalOrganizationChart"/>
    <dgm:cxn modelId="{13C199E3-6EC0-481B-BF73-2F8E80FB3C37}" srcId="{FD044869-99E5-4203-8002-11A973E8C552}" destId="{E86D182B-915E-49E5-A67D-55866B04AC84}" srcOrd="2" destOrd="0" parTransId="{FBC31824-5783-4C2D-AEE0-9A618113163A}" sibTransId="{3C9ACE08-C7E1-4383-B423-B3702959E4E8}"/>
    <dgm:cxn modelId="{BBBBA4E4-481B-5447-8BF8-2D190B5EC319}" type="presOf" srcId="{152BC7BA-3F08-49DB-A4A6-AB3C273DDF25}" destId="{9D7F68CB-8BD1-844D-8A1B-CD41EA87CF3D}" srcOrd="1" destOrd="0" presId="urn:microsoft.com/office/officeart/2009/3/layout/HorizontalOrganizationChart"/>
    <dgm:cxn modelId="{9716CAE5-953D-964F-8CC3-7D7575E26A86}" type="presOf" srcId="{F4C5558C-E005-4070-B5CF-3F07F1B86333}" destId="{5E152BCF-DAF8-5847-9274-A021ED91EB18}" srcOrd="0" destOrd="0" presId="urn:microsoft.com/office/officeart/2009/3/layout/HorizontalOrganizationChart"/>
    <dgm:cxn modelId="{190EB1EC-4392-094E-A783-0E78E9ED8CA1}" type="presOf" srcId="{E86D182B-915E-49E5-A67D-55866B04AC84}" destId="{D5B56D86-5B9F-504D-9C90-B41DD0CFC081}" srcOrd="0" destOrd="0" presId="urn:microsoft.com/office/officeart/2009/3/layout/HorizontalOrganizationChart"/>
    <dgm:cxn modelId="{20A003F4-E83B-48E9-8C46-6F3321A0E4ED}" srcId="{2D10E91D-F827-47C3-B2CF-496710935943}" destId="{94CE9573-66BE-45D4-B7E9-0500A08C3615}" srcOrd="0" destOrd="0" parTransId="{F4C5558C-E005-4070-B5CF-3F07F1B86333}" sibTransId="{3C4644EB-9335-40B9-B67A-B99E9BFE0F8C}"/>
    <dgm:cxn modelId="{E12E71F4-325B-F845-929B-D6475A75C830}" type="presOf" srcId="{E00690E4-7240-4E15-84EF-BA63A451C217}" destId="{EF33A310-E6B4-FE46-B93D-2DDFC2DD52D8}" srcOrd="0" destOrd="0" presId="urn:microsoft.com/office/officeart/2009/3/layout/HorizontalOrganizationChart"/>
    <dgm:cxn modelId="{320786F8-6438-9143-9DA8-4BFCBE00D98A}" type="presOf" srcId="{35283265-0065-40E0-A6BC-73DC62FDA970}" destId="{A1023568-1549-594B-B7F4-E3D26F5CBF1C}" srcOrd="1" destOrd="0" presId="urn:microsoft.com/office/officeart/2009/3/layout/HorizontalOrganizationChart"/>
    <dgm:cxn modelId="{E4E9D2FE-6C48-0143-920E-7860751CDD44}" type="presOf" srcId="{D3B87A60-E628-4818-9737-613F05E0EDA5}" destId="{261D1BE3-0DE8-DF44-A528-71FA7E65971A}" srcOrd="1" destOrd="0" presId="urn:microsoft.com/office/officeart/2009/3/layout/HorizontalOrganizationChart"/>
    <dgm:cxn modelId="{9CF841FF-AE41-4244-9A12-30E5C3DFA762}" type="presOf" srcId="{4F2E8D2D-88CF-4BB7-939B-51B0AADD5D27}" destId="{1C0CE214-3B43-E844-9935-8C31B36FB895}" srcOrd="0" destOrd="0" presId="urn:microsoft.com/office/officeart/2009/3/layout/HorizontalOrganizationChart"/>
    <dgm:cxn modelId="{23CAA00E-A06D-E747-9717-CFCAF01C9DD6}" type="presParOf" srcId="{7E06450D-E82E-604F-8765-A153D23199C3}" destId="{79211BF5-2736-4A4F-A8C7-E298C6AB38CB}" srcOrd="0" destOrd="0" presId="urn:microsoft.com/office/officeart/2009/3/layout/HorizontalOrganizationChart"/>
    <dgm:cxn modelId="{54F887A6-E3DA-3441-987B-BE8C23585EDC}" type="presParOf" srcId="{79211BF5-2736-4A4F-A8C7-E298C6AB38CB}" destId="{70339F5C-BE11-1F45-9D9B-E308646D8756}" srcOrd="0" destOrd="0" presId="urn:microsoft.com/office/officeart/2009/3/layout/HorizontalOrganizationChart"/>
    <dgm:cxn modelId="{F3FEDC5F-AA05-F74B-9387-E746A7A416BE}" type="presParOf" srcId="{70339F5C-BE11-1F45-9D9B-E308646D8756}" destId="{C32CAEB3-A94C-584F-9FD2-E4D9DA7C882D}" srcOrd="0" destOrd="0" presId="urn:microsoft.com/office/officeart/2009/3/layout/HorizontalOrganizationChart"/>
    <dgm:cxn modelId="{7892A073-8861-A048-9E62-9559181767BF}" type="presParOf" srcId="{70339F5C-BE11-1F45-9D9B-E308646D8756}" destId="{E0ECDD05-142E-FE4C-B9F6-BF3BFC2B7121}" srcOrd="1" destOrd="0" presId="urn:microsoft.com/office/officeart/2009/3/layout/HorizontalOrganizationChart"/>
    <dgm:cxn modelId="{D5202C45-BE8F-E34D-AE03-95BBFCBD2897}" type="presParOf" srcId="{79211BF5-2736-4A4F-A8C7-E298C6AB38CB}" destId="{94BADBF8-7D0E-A34D-A2C0-A726031BC555}" srcOrd="1" destOrd="0" presId="urn:microsoft.com/office/officeart/2009/3/layout/HorizontalOrganizationChart"/>
    <dgm:cxn modelId="{911DEFCF-84C9-9E4D-943B-1F274717D9E3}" type="presParOf" srcId="{94BADBF8-7D0E-A34D-A2C0-A726031BC555}" destId="{5E152BCF-DAF8-5847-9274-A021ED91EB18}" srcOrd="0" destOrd="0" presId="urn:microsoft.com/office/officeart/2009/3/layout/HorizontalOrganizationChart"/>
    <dgm:cxn modelId="{804B2884-2F6D-FD45-9667-40F98ED74108}" type="presParOf" srcId="{94BADBF8-7D0E-A34D-A2C0-A726031BC555}" destId="{ADF6B124-5383-7F45-B295-4AA6450E7CA9}" srcOrd="1" destOrd="0" presId="urn:microsoft.com/office/officeart/2009/3/layout/HorizontalOrganizationChart"/>
    <dgm:cxn modelId="{82E93540-F600-5347-9747-72DEFF426022}" type="presParOf" srcId="{ADF6B124-5383-7F45-B295-4AA6450E7CA9}" destId="{AB55CC04-6F4A-654F-B976-C69E632DC158}" srcOrd="0" destOrd="0" presId="urn:microsoft.com/office/officeart/2009/3/layout/HorizontalOrganizationChart"/>
    <dgm:cxn modelId="{63AF0F01-061B-764B-8205-305BDCC68FF7}" type="presParOf" srcId="{AB55CC04-6F4A-654F-B976-C69E632DC158}" destId="{70728CC7-AE8F-6B4C-824C-6B9D92CA9F14}" srcOrd="0" destOrd="0" presId="urn:microsoft.com/office/officeart/2009/3/layout/HorizontalOrganizationChart"/>
    <dgm:cxn modelId="{9B612FCB-A373-CB42-8AE2-DCE323430FDD}" type="presParOf" srcId="{AB55CC04-6F4A-654F-B976-C69E632DC158}" destId="{988007C7-AA6B-794F-B76E-D5D6DF9FAB82}" srcOrd="1" destOrd="0" presId="urn:microsoft.com/office/officeart/2009/3/layout/HorizontalOrganizationChart"/>
    <dgm:cxn modelId="{B4BF35B1-D136-0044-9CE5-713636F8C2E5}" type="presParOf" srcId="{ADF6B124-5383-7F45-B295-4AA6450E7CA9}" destId="{BC30A166-714E-484C-A807-BC393DEE0479}" srcOrd="1" destOrd="0" presId="urn:microsoft.com/office/officeart/2009/3/layout/HorizontalOrganizationChart"/>
    <dgm:cxn modelId="{3E74D5A9-412C-D540-8F3C-E4EBDDE28E1F}" type="presParOf" srcId="{BC30A166-714E-484C-A807-BC393DEE0479}" destId="{BE9BEA64-B932-2044-A8B3-9E858E8E973C}" srcOrd="0" destOrd="0" presId="urn:microsoft.com/office/officeart/2009/3/layout/HorizontalOrganizationChart"/>
    <dgm:cxn modelId="{E4E914B7-0940-2D47-9A0C-397423931F35}" type="presParOf" srcId="{BC30A166-714E-484C-A807-BC393DEE0479}" destId="{7FB86094-BF82-2442-AEF1-B6A4B865B23D}" srcOrd="1" destOrd="0" presId="urn:microsoft.com/office/officeart/2009/3/layout/HorizontalOrganizationChart"/>
    <dgm:cxn modelId="{440FA85D-42AB-0549-B8BC-C89F4F577A37}" type="presParOf" srcId="{7FB86094-BF82-2442-AEF1-B6A4B865B23D}" destId="{8061B24B-BA9F-364B-BD48-F4D205D74686}" srcOrd="0" destOrd="0" presId="urn:microsoft.com/office/officeart/2009/3/layout/HorizontalOrganizationChart"/>
    <dgm:cxn modelId="{0EEEAAE7-6427-E940-84EB-877CB0CD68F8}" type="presParOf" srcId="{8061B24B-BA9F-364B-BD48-F4D205D74686}" destId="{C232B89B-A95D-9147-8543-C47E5AAC2A81}" srcOrd="0" destOrd="0" presId="urn:microsoft.com/office/officeart/2009/3/layout/HorizontalOrganizationChart"/>
    <dgm:cxn modelId="{1A3F3854-7BE0-1141-9F13-EA7342BD3775}" type="presParOf" srcId="{8061B24B-BA9F-364B-BD48-F4D205D74686}" destId="{A8A41C6B-FE27-8246-B0A2-91B4FE9481D5}" srcOrd="1" destOrd="0" presId="urn:microsoft.com/office/officeart/2009/3/layout/HorizontalOrganizationChart"/>
    <dgm:cxn modelId="{8176BDD0-72CE-9347-BD07-2F57C635AB82}" type="presParOf" srcId="{7FB86094-BF82-2442-AEF1-B6A4B865B23D}" destId="{7276C09D-BB83-7D43-BD1E-72D5F530EB2B}" srcOrd="1" destOrd="0" presId="urn:microsoft.com/office/officeart/2009/3/layout/HorizontalOrganizationChart"/>
    <dgm:cxn modelId="{99A2D3EB-4389-C640-86C3-380457A920A5}" type="presParOf" srcId="{7276C09D-BB83-7D43-BD1E-72D5F530EB2B}" destId="{7D340626-CFB9-6B4C-B73F-8F6E5DC9D150}" srcOrd="0" destOrd="0" presId="urn:microsoft.com/office/officeart/2009/3/layout/HorizontalOrganizationChart"/>
    <dgm:cxn modelId="{98487815-1443-2248-8443-4557B6393192}" type="presParOf" srcId="{7276C09D-BB83-7D43-BD1E-72D5F530EB2B}" destId="{6780AC31-DF17-5E47-9F20-8CD77F359645}" srcOrd="1" destOrd="0" presId="urn:microsoft.com/office/officeart/2009/3/layout/HorizontalOrganizationChart"/>
    <dgm:cxn modelId="{E544D95D-EF51-0140-B521-E158E6ACC5A6}" type="presParOf" srcId="{6780AC31-DF17-5E47-9F20-8CD77F359645}" destId="{DEB1F4D9-41F5-9645-AAE2-AD75B9CE78DC}" srcOrd="0" destOrd="0" presId="urn:microsoft.com/office/officeart/2009/3/layout/HorizontalOrganizationChart"/>
    <dgm:cxn modelId="{989C1C97-1B04-BA46-AF69-AE1D9104A303}" type="presParOf" srcId="{DEB1F4D9-41F5-9645-AAE2-AD75B9CE78DC}" destId="{31E136F6-433C-B646-9D28-9D6394F10529}" srcOrd="0" destOrd="0" presId="urn:microsoft.com/office/officeart/2009/3/layout/HorizontalOrganizationChart"/>
    <dgm:cxn modelId="{A9869E7C-00A8-7D43-A0C7-825468B6FCF8}" type="presParOf" srcId="{DEB1F4D9-41F5-9645-AAE2-AD75B9CE78DC}" destId="{89CE38A5-CBF4-C544-8F1F-BEA17B29F2E4}" srcOrd="1" destOrd="0" presId="urn:microsoft.com/office/officeart/2009/3/layout/HorizontalOrganizationChart"/>
    <dgm:cxn modelId="{CB628364-EC87-E248-8E9C-0B3DC8D02F62}" type="presParOf" srcId="{6780AC31-DF17-5E47-9F20-8CD77F359645}" destId="{2F7D75B6-09E8-6945-A1AB-60A11746F48B}" srcOrd="1" destOrd="0" presId="urn:microsoft.com/office/officeart/2009/3/layout/HorizontalOrganizationChart"/>
    <dgm:cxn modelId="{75B29150-9D5B-364E-9100-E1CD280495BF}" type="presParOf" srcId="{6780AC31-DF17-5E47-9F20-8CD77F359645}" destId="{CC312A13-33B0-1A46-A640-8B608F3AF755}" srcOrd="2" destOrd="0" presId="urn:microsoft.com/office/officeart/2009/3/layout/HorizontalOrganizationChart"/>
    <dgm:cxn modelId="{2CDE1868-2AE8-0748-B703-95C663DD5C83}" type="presParOf" srcId="{7276C09D-BB83-7D43-BD1E-72D5F530EB2B}" destId="{B72BC947-F6FF-B44C-8DA9-4AD32DBE4304}" srcOrd="2" destOrd="0" presId="urn:microsoft.com/office/officeart/2009/3/layout/HorizontalOrganizationChart"/>
    <dgm:cxn modelId="{7E9BA0F2-A826-1640-AEB9-504D71D0E421}" type="presParOf" srcId="{7276C09D-BB83-7D43-BD1E-72D5F530EB2B}" destId="{96B9EF74-6382-104B-BF8B-0330C08D1B4D}" srcOrd="3" destOrd="0" presId="urn:microsoft.com/office/officeart/2009/3/layout/HorizontalOrganizationChart"/>
    <dgm:cxn modelId="{7D7C372D-0147-754F-B1FE-667231335633}" type="presParOf" srcId="{96B9EF74-6382-104B-BF8B-0330C08D1B4D}" destId="{9D5DA45C-70A9-4148-9088-727FB65C0B34}" srcOrd="0" destOrd="0" presId="urn:microsoft.com/office/officeart/2009/3/layout/HorizontalOrganizationChart"/>
    <dgm:cxn modelId="{BDCD8805-BCB4-AA46-88FB-927F923ACF78}" type="presParOf" srcId="{9D5DA45C-70A9-4148-9088-727FB65C0B34}" destId="{E5DF420A-11C8-5745-81B8-04A105723FE9}" srcOrd="0" destOrd="0" presId="urn:microsoft.com/office/officeart/2009/3/layout/HorizontalOrganizationChart"/>
    <dgm:cxn modelId="{D04F2EDB-FE4C-D747-A043-7D5A26428040}" type="presParOf" srcId="{9D5DA45C-70A9-4148-9088-727FB65C0B34}" destId="{9D7F68CB-8BD1-844D-8A1B-CD41EA87CF3D}" srcOrd="1" destOrd="0" presId="urn:microsoft.com/office/officeart/2009/3/layout/HorizontalOrganizationChart"/>
    <dgm:cxn modelId="{3F93C49B-04A5-434A-932F-AC033EC3D4F7}" type="presParOf" srcId="{96B9EF74-6382-104B-BF8B-0330C08D1B4D}" destId="{19CF2FC2-1C20-CB4A-9642-308811BA0660}" srcOrd="1" destOrd="0" presId="urn:microsoft.com/office/officeart/2009/3/layout/HorizontalOrganizationChart"/>
    <dgm:cxn modelId="{925ECC64-E7F7-044E-B39B-EA84670C4261}" type="presParOf" srcId="{96B9EF74-6382-104B-BF8B-0330C08D1B4D}" destId="{2B4411EE-A591-204C-84CA-37372B09BCD3}" srcOrd="2" destOrd="0" presId="urn:microsoft.com/office/officeart/2009/3/layout/HorizontalOrganizationChart"/>
    <dgm:cxn modelId="{A0948D11-0EE4-1945-B05F-5EFA43CF2CE1}" type="presParOf" srcId="{7276C09D-BB83-7D43-BD1E-72D5F530EB2B}" destId="{D40CE89B-0EBE-054A-A4F9-06BB5ADBE9A2}" srcOrd="4" destOrd="0" presId="urn:microsoft.com/office/officeart/2009/3/layout/HorizontalOrganizationChart"/>
    <dgm:cxn modelId="{4797DBD7-849F-5B48-B992-63415AF3D039}" type="presParOf" srcId="{7276C09D-BB83-7D43-BD1E-72D5F530EB2B}" destId="{E4D24876-7E72-B140-8F87-D30328712806}" srcOrd="5" destOrd="0" presId="urn:microsoft.com/office/officeart/2009/3/layout/HorizontalOrganizationChart"/>
    <dgm:cxn modelId="{AF0AC02D-60A2-FD4F-BAE9-C6741116E40C}" type="presParOf" srcId="{E4D24876-7E72-B140-8F87-D30328712806}" destId="{FC3D5704-BBC2-5C49-A917-ABDF0BE33948}" srcOrd="0" destOrd="0" presId="urn:microsoft.com/office/officeart/2009/3/layout/HorizontalOrganizationChart"/>
    <dgm:cxn modelId="{9688BA79-B3CE-1245-9373-93CE0BF2D626}" type="presParOf" srcId="{FC3D5704-BBC2-5C49-A917-ABDF0BE33948}" destId="{D5B56D86-5B9F-504D-9C90-B41DD0CFC081}" srcOrd="0" destOrd="0" presId="urn:microsoft.com/office/officeart/2009/3/layout/HorizontalOrganizationChart"/>
    <dgm:cxn modelId="{5D143FF2-57FF-7B4D-8213-871496634E29}" type="presParOf" srcId="{FC3D5704-BBC2-5C49-A917-ABDF0BE33948}" destId="{BEF1AEE8-A6D8-F440-87F6-68AD0F377908}" srcOrd="1" destOrd="0" presId="urn:microsoft.com/office/officeart/2009/3/layout/HorizontalOrganizationChart"/>
    <dgm:cxn modelId="{E0C14B3F-35C0-BD4D-9677-BAEDA99EB210}" type="presParOf" srcId="{E4D24876-7E72-B140-8F87-D30328712806}" destId="{0611685A-A3C4-2649-B54E-8CA053EEEFCB}" srcOrd="1" destOrd="0" presId="urn:microsoft.com/office/officeart/2009/3/layout/HorizontalOrganizationChart"/>
    <dgm:cxn modelId="{422DA950-E932-8F40-AFA6-13E357F2D086}" type="presParOf" srcId="{E4D24876-7E72-B140-8F87-D30328712806}" destId="{B4C38B9E-835B-574A-A813-CAF4CCA105DA}" srcOrd="2" destOrd="0" presId="urn:microsoft.com/office/officeart/2009/3/layout/HorizontalOrganizationChart"/>
    <dgm:cxn modelId="{EFA69819-141E-4548-9ECD-2CE85D252CDC}" type="presParOf" srcId="{7276C09D-BB83-7D43-BD1E-72D5F530EB2B}" destId="{DE3778D5-3BF5-964A-BAB1-61768980D124}" srcOrd="6" destOrd="0" presId="urn:microsoft.com/office/officeart/2009/3/layout/HorizontalOrganizationChart"/>
    <dgm:cxn modelId="{075FE4E7-3034-DD43-A7AE-C34F98A8B518}" type="presParOf" srcId="{7276C09D-BB83-7D43-BD1E-72D5F530EB2B}" destId="{E8914A16-E5F8-1F41-A9B2-3FB7F1B188B0}" srcOrd="7" destOrd="0" presId="urn:microsoft.com/office/officeart/2009/3/layout/HorizontalOrganizationChart"/>
    <dgm:cxn modelId="{2536EBAE-BC69-0F48-AF8D-CF8E05EFF8DD}" type="presParOf" srcId="{E8914A16-E5F8-1F41-A9B2-3FB7F1B188B0}" destId="{721894B9-E83E-8842-A6F8-3068AC2F52EF}" srcOrd="0" destOrd="0" presId="urn:microsoft.com/office/officeart/2009/3/layout/HorizontalOrganizationChart"/>
    <dgm:cxn modelId="{BEFE41B0-136E-FC48-9ADC-EC6540D80202}" type="presParOf" srcId="{721894B9-E83E-8842-A6F8-3068AC2F52EF}" destId="{59E668F1-42FD-E248-9A74-AEB33D24C10D}" srcOrd="0" destOrd="0" presId="urn:microsoft.com/office/officeart/2009/3/layout/HorizontalOrganizationChart"/>
    <dgm:cxn modelId="{E88AF206-4B58-F248-B31D-B6F9FF1FE655}" type="presParOf" srcId="{721894B9-E83E-8842-A6F8-3068AC2F52EF}" destId="{8E090CB8-7EEC-4046-87C0-33EDA5846389}" srcOrd="1" destOrd="0" presId="urn:microsoft.com/office/officeart/2009/3/layout/HorizontalOrganizationChart"/>
    <dgm:cxn modelId="{0E482A88-F1C4-F047-8026-F30DC8C800AC}" type="presParOf" srcId="{E8914A16-E5F8-1F41-A9B2-3FB7F1B188B0}" destId="{7C32CFC8-297E-0248-B99A-CC8FE1B267A7}" srcOrd="1" destOrd="0" presId="urn:microsoft.com/office/officeart/2009/3/layout/HorizontalOrganizationChart"/>
    <dgm:cxn modelId="{B451506F-638A-154E-A830-A4635FCD4135}" type="presParOf" srcId="{E8914A16-E5F8-1F41-A9B2-3FB7F1B188B0}" destId="{4F68EFE3-4B25-4E44-8E6B-75CA17FA271F}" srcOrd="2" destOrd="0" presId="urn:microsoft.com/office/officeart/2009/3/layout/HorizontalOrganizationChart"/>
    <dgm:cxn modelId="{83C62EFB-3D41-2846-8850-FEA4B3D025D8}" type="presParOf" srcId="{7FB86094-BF82-2442-AEF1-B6A4B865B23D}" destId="{BC9AEB56-56FA-D441-A4CB-FCEA352A0610}" srcOrd="2" destOrd="0" presId="urn:microsoft.com/office/officeart/2009/3/layout/HorizontalOrganizationChart"/>
    <dgm:cxn modelId="{483872EE-3B0B-044A-BC76-0C3E13E884E4}" type="presParOf" srcId="{BC30A166-714E-484C-A807-BC393DEE0479}" destId="{B9FECBBB-AF58-E748-BE9E-D62E6D758AE0}" srcOrd="2" destOrd="0" presId="urn:microsoft.com/office/officeart/2009/3/layout/HorizontalOrganizationChart"/>
    <dgm:cxn modelId="{C12ED896-D29F-9F44-93B4-24E508A1AEB6}" type="presParOf" srcId="{BC30A166-714E-484C-A807-BC393DEE0479}" destId="{8FB4772D-E4C9-CD42-89B2-02401FB0076D}" srcOrd="3" destOrd="0" presId="urn:microsoft.com/office/officeart/2009/3/layout/HorizontalOrganizationChart"/>
    <dgm:cxn modelId="{53E3969C-9ABF-1D48-BF88-87C8AD69C2AE}" type="presParOf" srcId="{8FB4772D-E4C9-CD42-89B2-02401FB0076D}" destId="{40B0F752-AFB1-2949-BB60-A9FD5456D8F0}" srcOrd="0" destOrd="0" presId="urn:microsoft.com/office/officeart/2009/3/layout/HorizontalOrganizationChart"/>
    <dgm:cxn modelId="{EF8E3690-CC5B-BE4C-B7FB-E3AC056F89F0}" type="presParOf" srcId="{40B0F752-AFB1-2949-BB60-A9FD5456D8F0}" destId="{1F96384B-0119-F244-B437-2F3861886082}" srcOrd="0" destOrd="0" presId="urn:microsoft.com/office/officeart/2009/3/layout/HorizontalOrganizationChart"/>
    <dgm:cxn modelId="{C9548A03-9761-6847-B017-DA40553B52C2}" type="presParOf" srcId="{40B0F752-AFB1-2949-BB60-A9FD5456D8F0}" destId="{E73536E6-7759-FD43-83AD-AFE7E4587280}" srcOrd="1" destOrd="0" presId="urn:microsoft.com/office/officeart/2009/3/layout/HorizontalOrganizationChart"/>
    <dgm:cxn modelId="{6CD58A09-1E55-1845-82E5-727214368D59}" type="presParOf" srcId="{8FB4772D-E4C9-CD42-89B2-02401FB0076D}" destId="{1B731538-014F-8B42-B586-FBD21E463780}" srcOrd="1" destOrd="0" presId="urn:microsoft.com/office/officeart/2009/3/layout/HorizontalOrganizationChart"/>
    <dgm:cxn modelId="{606EC058-BAAF-6A42-A8CF-4DEA329FA4DA}" type="presParOf" srcId="{1B731538-014F-8B42-B586-FBD21E463780}" destId="{AC659572-EF67-3E4F-9C66-6027B242B950}" srcOrd="0" destOrd="0" presId="urn:microsoft.com/office/officeart/2009/3/layout/HorizontalOrganizationChart"/>
    <dgm:cxn modelId="{8CFB80CC-8CB7-E94B-BA50-54AC379EA296}" type="presParOf" srcId="{1B731538-014F-8B42-B586-FBD21E463780}" destId="{A139A58B-7344-E044-B461-B104AB95F352}" srcOrd="1" destOrd="0" presId="urn:microsoft.com/office/officeart/2009/3/layout/HorizontalOrganizationChart"/>
    <dgm:cxn modelId="{CC7A261F-6C5C-0B40-A218-3269B8C24A6C}" type="presParOf" srcId="{A139A58B-7344-E044-B461-B104AB95F352}" destId="{1D4449CD-CEDF-6340-A638-117B4C54A19B}" srcOrd="0" destOrd="0" presId="urn:microsoft.com/office/officeart/2009/3/layout/HorizontalOrganizationChart"/>
    <dgm:cxn modelId="{D3680CAD-46DC-C641-96A0-DF918D787FCA}" type="presParOf" srcId="{1D4449CD-CEDF-6340-A638-117B4C54A19B}" destId="{179D8E15-7320-C545-9D13-A9E7DF7F6D00}" srcOrd="0" destOrd="0" presId="urn:microsoft.com/office/officeart/2009/3/layout/HorizontalOrganizationChart"/>
    <dgm:cxn modelId="{A18BBB17-9C7B-CC4C-B907-323B2B6FE978}" type="presParOf" srcId="{1D4449CD-CEDF-6340-A638-117B4C54A19B}" destId="{834EEBA9-3351-E845-B837-287F42B645A8}" srcOrd="1" destOrd="0" presId="urn:microsoft.com/office/officeart/2009/3/layout/HorizontalOrganizationChart"/>
    <dgm:cxn modelId="{A102B6F8-8227-9E43-9A39-AB4E08B9FC62}" type="presParOf" srcId="{A139A58B-7344-E044-B461-B104AB95F352}" destId="{89E3E33C-5F49-5441-9D75-0559B987FE03}" srcOrd="1" destOrd="0" presId="urn:microsoft.com/office/officeart/2009/3/layout/HorizontalOrganizationChart"/>
    <dgm:cxn modelId="{DBCF95C5-B84C-4949-9F76-DC6D9665D74F}" type="presParOf" srcId="{A139A58B-7344-E044-B461-B104AB95F352}" destId="{12660F1E-98D0-E84A-AAB2-A5F53E619CB8}" srcOrd="2" destOrd="0" presId="urn:microsoft.com/office/officeart/2009/3/layout/HorizontalOrganizationChart"/>
    <dgm:cxn modelId="{1EF2F25C-826F-F743-B48F-5580E83B06F3}" type="presParOf" srcId="{1B731538-014F-8B42-B586-FBD21E463780}" destId="{31DAADF9-E8E8-5849-A4B1-5375ADE165A8}" srcOrd="2" destOrd="0" presId="urn:microsoft.com/office/officeart/2009/3/layout/HorizontalOrganizationChart"/>
    <dgm:cxn modelId="{4BAE71D6-AC37-1F4C-B289-F3BAA2F6E619}" type="presParOf" srcId="{1B731538-014F-8B42-B586-FBD21E463780}" destId="{568344D1-6BED-A843-B581-1F9DD0320022}" srcOrd="3" destOrd="0" presId="urn:microsoft.com/office/officeart/2009/3/layout/HorizontalOrganizationChart"/>
    <dgm:cxn modelId="{A5F228F6-3C0F-214A-96E9-E4B06264BD3E}" type="presParOf" srcId="{568344D1-6BED-A843-B581-1F9DD0320022}" destId="{5D1E568C-3B5C-2D46-85C6-FB3BED9BC58F}" srcOrd="0" destOrd="0" presId="urn:microsoft.com/office/officeart/2009/3/layout/HorizontalOrganizationChart"/>
    <dgm:cxn modelId="{0AAF73DA-2EF3-5A42-BF44-91A89AD86044}" type="presParOf" srcId="{5D1E568C-3B5C-2D46-85C6-FB3BED9BC58F}" destId="{130E9AE9-B1D3-3541-8639-5F34B45042F3}" srcOrd="0" destOrd="0" presId="urn:microsoft.com/office/officeart/2009/3/layout/HorizontalOrganizationChart"/>
    <dgm:cxn modelId="{71689863-3245-4746-A1F7-6E2433005EE6}" type="presParOf" srcId="{5D1E568C-3B5C-2D46-85C6-FB3BED9BC58F}" destId="{261D1BE3-0DE8-DF44-A528-71FA7E65971A}" srcOrd="1" destOrd="0" presId="urn:microsoft.com/office/officeart/2009/3/layout/HorizontalOrganizationChart"/>
    <dgm:cxn modelId="{53EC6752-8743-224B-9B34-A77926764BAA}" type="presParOf" srcId="{568344D1-6BED-A843-B581-1F9DD0320022}" destId="{32DC4A2F-8647-0743-B2B5-2A2C803EC30B}" srcOrd="1" destOrd="0" presId="urn:microsoft.com/office/officeart/2009/3/layout/HorizontalOrganizationChart"/>
    <dgm:cxn modelId="{92752470-F772-5D48-A91C-9153771BF31F}" type="presParOf" srcId="{568344D1-6BED-A843-B581-1F9DD0320022}" destId="{229D6E89-8EDF-064B-B9F6-E9C92C1004F2}" srcOrd="2" destOrd="0" presId="urn:microsoft.com/office/officeart/2009/3/layout/HorizontalOrganizationChart"/>
    <dgm:cxn modelId="{22A8951D-D038-9546-8FD3-FE498B275653}" type="presParOf" srcId="{1B731538-014F-8B42-B586-FBD21E463780}" destId="{1C0CE214-3B43-E844-9935-8C31B36FB895}" srcOrd="4" destOrd="0" presId="urn:microsoft.com/office/officeart/2009/3/layout/HorizontalOrganizationChart"/>
    <dgm:cxn modelId="{2BFD1233-3A9E-8B40-868E-4AD00C11E587}" type="presParOf" srcId="{1B731538-014F-8B42-B586-FBD21E463780}" destId="{869D54F8-712A-6541-A1AC-7D9FEFEE4057}" srcOrd="5" destOrd="0" presId="urn:microsoft.com/office/officeart/2009/3/layout/HorizontalOrganizationChart"/>
    <dgm:cxn modelId="{3132C043-B4E2-8249-BF07-463B0822DE96}" type="presParOf" srcId="{869D54F8-712A-6541-A1AC-7D9FEFEE4057}" destId="{0A1E7701-E691-7646-A315-3A06DB3E19B3}" srcOrd="0" destOrd="0" presId="urn:microsoft.com/office/officeart/2009/3/layout/HorizontalOrganizationChart"/>
    <dgm:cxn modelId="{FEAC8252-EA04-624B-B229-DBD9FAF993D0}" type="presParOf" srcId="{0A1E7701-E691-7646-A315-3A06DB3E19B3}" destId="{000E3813-DF5A-384F-883C-91DF4F828007}" srcOrd="0" destOrd="0" presId="urn:microsoft.com/office/officeart/2009/3/layout/HorizontalOrganizationChart"/>
    <dgm:cxn modelId="{EF30B18A-F0EA-8245-A39E-A207A3A4692D}" type="presParOf" srcId="{0A1E7701-E691-7646-A315-3A06DB3E19B3}" destId="{08251C10-387A-B843-BBE0-DC8B14C39ACA}" srcOrd="1" destOrd="0" presId="urn:microsoft.com/office/officeart/2009/3/layout/HorizontalOrganizationChart"/>
    <dgm:cxn modelId="{1D47FBB7-4F07-4140-8844-E5478BA4D193}" type="presParOf" srcId="{869D54F8-712A-6541-A1AC-7D9FEFEE4057}" destId="{87302531-F964-4B43-857B-128462DDB8CF}" srcOrd="1" destOrd="0" presId="urn:microsoft.com/office/officeart/2009/3/layout/HorizontalOrganizationChart"/>
    <dgm:cxn modelId="{EC5A44EA-315E-C948-B584-AD7CA01B9C61}" type="presParOf" srcId="{869D54F8-712A-6541-A1AC-7D9FEFEE4057}" destId="{5877C3F3-F63D-3048-9C55-5CF65342A96A}" srcOrd="2" destOrd="0" presId="urn:microsoft.com/office/officeart/2009/3/layout/HorizontalOrganizationChart"/>
    <dgm:cxn modelId="{243B87FC-E800-FC47-A8AE-7321D5F07F73}" type="presParOf" srcId="{1B731538-014F-8B42-B586-FBD21E463780}" destId="{65D1B5F8-8755-494A-86D5-8FC559F27191}" srcOrd="6" destOrd="0" presId="urn:microsoft.com/office/officeart/2009/3/layout/HorizontalOrganizationChart"/>
    <dgm:cxn modelId="{88D27148-A60D-FD40-8B80-2FA9F9A9F0BB}" type="presParOf" srcId="{1B731538-014F-8B42-B586-FBD21E463780}" destId="{94A68596-EEF0-3348-834C-73B4E730F3FA}" srcOrd="7" destOrd="0" presId="urn:microsoft.com/office/officeart/2009/3/layout/HorizontalOrganizationChart"/>
    <dgm:cxn modelId="{14F261AD-F623-6744-8F46-E7D920CEA49D}" type="presParOf" srcId="{94A68596-EEF0-3348-834C-73B4E730F3FA}" destId="{F19D06CC-8E15-DD47-9756-7CAAE083DA77}" srcOrd="0" destOrd="0" presId="urn:microsoft.com/office/officeart/2009/3/layout/HorizontalOrganizationChart"/>
    <dgm:cxn modelId="{8E9190D0-E21A-6246-881D-48B353FA6E21}" type="presParOf" srcId="{F19D06CC-8E15-DD47-9756-7CAAE083DA77}" destId="{00157880-9290-0B4B-82F2-70ACD260E694}" srcOrd="0" destOrd="0" presId="urn:microsoft.com/office/officeart/2009/3/layout/HorizontalOrganizationChart"/>
    <dgm:cxn modelId="{CBC85890-DE75-F94C-8D42-B0ADEA4E3825}" type="presParOf" srcId="{F19D06CC-8E15-DD47-9756-7CAAE083DA77}" destId="{3A3B4994-85A8-0E43-BD88-CD874DC3E57D}" srcOrd="1" destOrd="0" presId="urn:microsoft.com/office/officeart/2009/3/layout/HorizontalOrganizationChart"/>
    <dgm:cxn modelId="{25783029-51F4-B943-89B5-4A4E8030EE16}" type="presParOf" srcId="{94A68596-EEF0-3348-834C-73B4E730F3FA}" destId="{5FB225A2-BE5B-9643-A7FC-29C51ED3C605}" srcOrd="1" destOrd="0" presId="urn:microsoft.com/office/officeart/2009/3/layout/HorizontalOrganizationChart"/>
    <dgm:cxn modelId="{8EEEC51F-791C-6E4F-89DD-2BF5E39B408D}" type="presParOf" srcId="{94A68596-EEF0-3348-834C-73B4E730F3FA}" destId="{F0C4A6BA-B71B-E041-8F7B-9A71B1B83083}" srcOrd="2" destOrd="0" presId="urn:microsoft.com/office/officeart/2009/3/layout/HorizontalOrganizationChart"/>
    <dgm:cxn modelId="{50D38E64-2324-024B-B5BA-3B09604A9B3D}" type="presParOf" srcId="{8FB4772D-E4C9-CD42-89B2-02401FB0076D}" destId="{C3791868-375C-E946-9C40-449190FAB094}" srcOrd="2" destOrd="0" presId="urn:microsoft.com/office/officeart/2009/3/layout/HorizontalOrganizationChart"/>
    <dgm:cxn modelId="{D4F5FD5D-1F05-BB44-94B1-A0D8F44E0A84}" type="presParOf" srcId="{BC30A166-714E-484C-A807-BC393DEE0479}" destId="{42C7E888-CE7C-2246-BB7B-46DA05200A30}" srcOrd="4" destOrd="0" presId="urn:microsoft.com/office/officeart/2009/3/layout/HorizontalOrganizationChart"/>
    <dgm:cxn modelId="{C9CC6ACC-7A03-254D-9C83-12B62E3BCFAA}" type="presParOf" srcId="{BC30A166-714E-484C-A807-BC393DEE0479}" destId="{ABA242DC-5691-3546-AB49-1EB32D9DF43E}" srcOrd="5" destOrd="0" presId="urn:microsoft.com/office/officeart/2009/3/layout/HorizontalOrganizationChart"/>
    <dgm:cxn modelId="{9E991958-F37F-6A4C-AA28-9688D7F1E091}" type="presParOf" srcId="{ABA242DC-5691-3546-AB49-1EB32D9DF43E}" destId="{B13086A4-31EF-7F41-A287-2DC9221AE5FC}" srcOrd="0" destOrd="0" presId="urn:microsoft.com/office/officeart/2009/3/layout/HorizontalOrganizationChart"/>
    <dgm:cxn modelId="{D6D5E9C6-61BA-6240-88F0-CCD03555615A}" type="presParOf" srcId="{B13086A4-31EF-7F41-A287-2DC9221AE5FC}" destId="{31AA689C-A480-184C-A4AE-A7F0F3C0DAAC}" srcOrd="0" destOrd="0" presId="urn:microsoft.com/office/officeart/2009/3/layout/HorizontalOrganizationChart"/>
    <dgm:cxn modelId="{BF1F0DF0-BB4D-184C-B901-FDE68D9AB253}" type="presParOf" srcId="{B13086A4-31EF-7F41-A287-2DC9221AE5FC}" destId="{A1023568-1549-594B-B7F4-E3D26F5CBF1C}" srcOrd="1" destOrd="0" presId="urn:microsoft.com/office/officeart/2009/3/layout/HorizontalOrganizationChart"/>
    <dgm:cxn modelId="{9AF3DE5A-F2BB-FD41-B341-709AD392D748}" type="presParOf" srcId="{ABA242DC-5691-3546-AB49-1EB32D9DF43E}" destId="{AD1050C7-38A1-2948-854D-B3765C7E101F}" srcOrd="1" destOrd="0" presId="urn:microsoft.com/office/officeart/2009/3/layout/HorizontalOrganizationChart"/>
    <dgm:cxn modelId="{E10E9778-7A06-0D43-B3E0-F7A4CAA01D1D}" type="presParOf" srcId="{AD1050C7-38A1-2948-854D-B3765C7E101F}" destId="{29837007-C42C-1143-AFC7-182C0B42D05C}" srcOrd="0" destOrd="0" presId="urn:microsoft.com/office/officeart/2009/3/layout/HorizontalOrganizationChart"/>
    <dgm:cxn modelId="{8CB0F8A8-515C-EB4F-BB8C-DB414C2C5112}" type="presParOf" srcId="{AD1050C7-38A1-2948-854D-B3765C7E101F}" destId="{1721D64D-9C34-A847-AB1D-CFE683802A15}" srcOrd="1" destOrd="0" presId="urn:microsoft.com/office/officeart/2009/3/layout/HorizontalOrganizationChart"/>
    <dgm:cxn modelId="{EE6BE2A1-5EF2-8F4E-85D2-A192CD7D82DE}" type="presParOf" srcId="{1721D64D-9C34-A847-AB1D-CFE683802A15}" destId="{5C0FC33A-3F71-9E48-AA74-9DFCF96B186F}" srcOrd="0" destOrd="0" presId="urn:microsoft.com/office/officeart/2009/3/layout/HorizontalOrganizationChart"/>
    <dgm:cxn modelId="{2F6F24F2-3DA2-3340-A8EA-971C9D2B32C4}" type="presParOf" srcId="{5C0FC33A-3F71-9E48-AA74-9DFCF96B186F}" destId="{953DF0EE-BA70-C04D-91D6-E0E7D1EEAB7B}" srcOrd="0" destOrd="0" presId="urn:microsoft.com/office/officeart/2009/3/layout/HorizontalOrganizationChart"/>
    <dgm:cxn modelId="{C74F1663-C495-D749-832F-B6A7A8DD1E75}" type="presParOf" srcId="{5C0FC33A-3F71-9E48-AA74-9DFCF96B186F}" destId="{1CB5EAD9-2BA2-C14E-A35F-10279409AAA3}" srcOrd="1" destOrd="0" presId="urn:microsoft.com/office/officeart/2009/3/layout/HorizontalOrganizationChart"/>
    <dgm:cxn modelId="{3C03C501-4DE2-0642-BBDB-03FFF3FFA682}" type="presParOf" srcId="{1721D64D-9C34-A847-AB1D-CFE683802A15}" destId="{56BA1352-4F0C-604D-8319-6A15B3307301}" srcOrd="1" destOrd="0" presId="urn:microsoft.com/office/officeart/2009/3/layout/HorizontalOrganizationChart"/>
    <dgm:cxn modelId="{B005465C-FB4A-E249-88F6-2296E999C522}" type="presParOf" srcId="{1721D64D-9C34-A847-AB1D-CFE683802A15}" destId="{940F0800-60B5-A145-A058-59C29F39FB4A}" srcOrd="2" destOrd="0" presId="urn:microsoft.com/office/officeart/2009/3/layout/HorizontalOrganizationChart"/>
    <dgm:cxn modelId="{A54FE063-4844-474E-B492-C5E7B955CC7A}" type="presParOf" srcId="{AD1050C7-38A1-2948-854D-B3765C7E101F}" destId="{EF41ADF2-E02E-CF41-AF86-6DDEF2C975F7}" srcOrd="2" destOrd="0" presId="urn:microsoft.com/office/officeart/2009/3/layout/HorizontalOrganizationChart"/>
    <dgm:cxn modelId="{6B12A219-8D38-0E4F-9097-533024F39D9B}" type="presParOf" srcId="{AD1050C7-38A1-2948-854D-B3765C7E101F}" destId="{9D0B7880-EBC2-934E-9504-C944FC7152EE}" srcOrd="3" destOrd="0" presId="urn:microsoft.com/office/officeart/2009/3/layout/HorizontalOrganizationChart"/>
    <dgm:cxn modelId="{B0722F3A-E769-B442-974B-CDC0573D29C8}" type="presParOf" srcId="{9D0B7880-EBC2-934E-9504-C944FC7152EE}" destId="{AD6EEA66-71E9-C046-A650-8932F6FAB101}" srcOrd="0" destOrd="0" presId="urn:microsoft.com/office/officeart/2009/3/layout/HorizontalOrganizationChart"/>
    <dgm:cxn modelId="{3251D3E2-FC70-3149-898B-EE1EDFB3834A}" type="presParOf" srcId="{AD6EEA66-71E9-C046-A650-8932F6FAB101}" destId="{7A82364B-3540-8948-832F-5BA60538B49A}" srcOrd="0" destOrd="0" presId="urn:microsoft.com/office/officeart/2009/3/layout/HorizontalOrganizationChart"/>
    <dgm:cxn modelId="{CF116B22-3B13-5347-BAB8-375573179E30}" type="presParOf" srcId="{AD6EEA66-71E9-C046-A650-8932F6FAB101}" destId="{226B489D-7FFD-0347-8946-643DD553FF1D}" srcOrd="1" destOrd="0" presId="urn:microsoft.com/office/officeart/2009/3/layout/HorizontalOrganizationChart"/>
    <dgm:cxn modelId="{829CC586-E7E9-4C42-B39E-F9F09A6884AB}" type="presParOf" srcId="{9D0B7880-EBC2-934E-9504-C944FC7152EE}" destId="{85740FCE-FBC2-6046-BA8B-C846AFBECCC4}" srcOrd="1" destOrd="0" presId="urn:microsoft.com/office/officeart/2009/3/layout/HorizontalOrganizationChart"/>
    <dgm:cxn modelId="{E35AEFC8-AA14-3E42-88A1-3A5E3CBFA1CD}" type="presParOf" srcId="{9D0B7880-EBC2-934E-9504-C944FC7152EE}" destId="{9AF9E949-06F4-694D-92AD-67A63090C28A}" srcOrd="2" destOrd="0" presId="urn:microsoft.com/office/officeart/2009/3/layout/HorizontalOrganizationChart"/>
    <dgm:cxn modelId="{97B5FEE7-C384-3D47-AD58-9384FE61D6C4}" type="presParOf" srcId="{AD1050C7-38A1-2948-854D-B3765C7E101F}" destId="{EF33A310-E6B4-FE46-B93D-2DDFC2DD52D8}" srcOrd="4" destOrd="0" presId="urn:microsoft.com/office/officeart/2009/3/layout/HorizontalOrganizationChart"/>
    <dgm:cxn modelId="{E4E84754-B03F-F34B-ADD0-A6AA785052EE}" type="presParOf" srcId="{AD1050C7-38A1-2948-854D-B3765C7E101F}" destId="{176CB116-39CA-BE42-8AAF-2A8473C5946F}" srcOrd="5" destOrd="0" presId="urn:microsoft.com/office/officeart/2009/3/layout/HorizontalOrganizationChart"/>
    <dgm:cxn modelId="{E2AACF22-A92C-504B-B560-6C9385277C02}" type="presParOf" srcId="{176CB116-39CA-BE42-8AAF-2A8473C5946F}" destId="{CD07D48B-3C3B-6D48-A407-CBB02560EE2E}" srcOrd="0" destOrd="0" presId="urn:microsoft.com/office/officeart/2009/3/layout/HorizontalOrganizationChart"/>
    <dgm:cxn modelId="{A02E2980-FE7C-8B49-B9A8-C8A8F85A8BD9}" type="presParOf" srcId="{CD07D48B-3C3B-6D48-A407-CBB02560EE2E}" destId="{A27ACE3F-9F3B-E140-B86F-7936D839C82A}" srcOrd="0" destOrd="0" presId="urn:microsoft.com/office/officeart/2009/3/layout/HorizontalOrganizationChart"/>
    <dgm:cxn modelId="{1B7E2708-FDE9-024A-8BBD-B6A63673C23E}" type="presParOf" srcId="{CD07D48B-3C3B-6D48-A407-CBB02560EE2E}" destId="{98E2A58D-6EA9-234F-947E-433D86C8091F}" srcOrd="1" destOrd="0" presId="urn:microsoft.com/office/officeart/2009/3/layout/HorizontalOrganizationChart"/>
    <dgm:cxn modelId="{32ADE894-5669-8145-AC08-BFEAEF59BEBD}" type="presParOf" srcId="{176CB116-39CA-BE42-8AAF-2A8473C5946F}" destId="{9B09B7F5-60C1-5147-A918-1A526D63F891}" srcOrd="1" destOrd="0" presId="urn:microsoft.com/office/officeart/2009/3/layout/HorizontalOrganizationChart"/>
    <dgm:cxn modelId="{A8D1DB29-8BD1-DD4E-B2DF-FD7C080E6D2F}" type="presParOf" srcId="{176CB116-39CA-BE42-8AAF-2A8473C5946F}" destId="{5CD81B20-75EA-084E-88A1-8834035F8105}" srcOrd="2" destOrd="0" presId="urn:microsoft.com/office/officeart/2009/3/layout/HorizontalOrganizationChart"/>
    <dgm:cxn modelId="{AB3BB9C0-AB74-3F40-88FA-214B012468C9}" type="presParOf" srcId="{ABA242DC-5691-3546-AB49-1EB32D9DF43E}" destId="{064EF07A-EC63-2C4F-9A50-107D481FEF8D}" srcOrd="2" destOrd="0" presId="urn:microsoft.com/office/officeart/2009/3/layout/HorizontalOrganizationChart"/>
    <dgm:cxn modelId="{CA7F9D5F-9D67-A143-9021-417011BE9B4C}" type="presParOf" srcId="{ADF6B124-5383-7F45-B295-4AA6450E7CA9}" destId="{F7CC1690-95EF-0D45-A5DC-9057D98E7D83}" srcOrd="2" destOrd="0" presId="urn:microsoft.com/office/officeart/2009/3/layout/HorizontalOrganizationChart"/>
    <dgm:cxn modelId="{BB3F4281-F8B5-3041-BA90-2F9F2B63C11D}" type="presParOf" srcId="{79211BF5-2736-4A4F-A8C7-E298C6AB38CB}" destId="{0149931D-9E21-C440-8F85-3DFF9DBEEDA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DAAC7-A70A-0148-9BC5-32CF114D4A9B}" type="doc">
      <dgm:prSet loTypeId="urn:microsoft.com/office/officeart/2005/8/layout/process3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F33B7939-98E9-144D-AE59-DB18492C9672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dirty="0">
              <a:latin typeface="Nanum Gothic" charset="-127"/>
              <a:ea typeface="Nanum Gothic" charset="-127"/>
              <a:cs typeface="Nanum Gothic" charset="-127"/>
            </a:rPr>
            <a:t>Member</a:t>
          </a:r>
          <a:endParaRPr lang="ko-KR" altLang="en-US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E6674E21-43D4-F342-85B3-C81AE1DE15CF}" type="parTrans" cxnId="{7821B552-8A56-584F-9490-0B9AC244421E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F55A3E1A-5FFE-0C48-8536-734C6B0FC372}" type="sibTrans" cxnId="{7821B552-8A56-584F-9490-0B9AC244421E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8FFE4CC5-02A7-2F49-9EFF-7597836D67EA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회원 등록</a:t>
          </a:r>
        </a:p>
      </dgm:t>
    </dgm:pt>
    <dgm:pt modelId="{E53243DD-8FF8-454C-8890-2476D36B9B88}" type="parTrans" cxnId="{DD52E429-63F8-6842-B7CA-9165C2B39F4C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9440A500-94CC-924A-9736-6917D417180D}" type="sibTrans" cxnId="{DD52E429-63F8-6842-B7CA-9165C2B39F4C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D54BC464-EBB7-2041-86E4-A3AF8515F696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dirty="0" err="1">
              <a:latin typeface="Nanum Gothic" charset="-127"/>
              <a:ea typeface="Nanum Gothic" charset="-127"/>
              <a:cs typeface="Nanum Gothic" charset="-127"/>
            </a:rPr>
            <a:t>MemberDao</a:t>
          </a:r>
          <a:endParaRPr lang="ko-KR" altLang="en-US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E50480B0-64BB-A947-AD0E-88A07C0F2F36}" type="parTrans" cxnId="{38935EB1-4712-3447-8A9D-B95119FFE256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50E22787-70D8-EB4C-A2A1-1D071D31A6A6}" type="sibTrans" cxnId="{38935EB1-4712-3447-8A9D-B95119FFE256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1D27CE4D-E892-F048-8712-0FD26A873708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dirty="0" err="1">
              <a:latin typeface="Nanum Gothic" charset="-127"/>
              <a:ea typeface="Nanum Gothic" charset="-127"/>
              <a:cs typeface="Nanum Gothic" charset="-127"/>
            </a:rPr>
            <a:t>MemberUI</a:t>
          </a:r>
          <a:endParaRPr lang="ko-KR" altLang="en-US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7EF4D2E6-8F91-7145-A264-433A1F6E4E2F}" type="parTrans" cxnId="{AA470B4C-D7BF-4F44-91E0-E382DE662D6F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B298CF5A-1634-834D-8358-35EBB11BD1A3}" type="sibTrans" cxnId="{AA470B4C-D7BF-4F44-91E0-E382DE662D6F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C60C45A0-D078-664C-81F2-2E22523B37BF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dirty="0" err="1">
              <a:latin typeface="Nanum Gothic" charset="-127"/>
              <a:ea typeface="Nanum Gothic" charset="-127"/>
              <a:cs typeface="Nanum Gothic" charset="-127"/>
            </a:rPr>
            <a:t>MemberManager</a:t>
          </a:r>
          <a:endParaRPr lang="ko-KR" altLang="en-US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405E25C6-73FB-AF42-8E36-37E6B383508A}" type="parTrans" cxnId="{1FC2588E-B70B-FE4A-98B3-4A468BDCF370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E1DACBB1-605A-8949-B3FF-FEB5B19737C7}" type="sibTrans" cxnId="{1FC2588E-B70B-FE4A-98B3-4A468BDCF370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967FF83B-CF63-7547-A438-4F9DD23D15E1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회원가입 정보 반환</a:t>
          </a:r>
        </a:p>
      </dgm:t>
    </dgm:pt>
    <dgm:pt modelId="{94758BA1-4DF1-3742-96BF-C1827FE5FFF9}" type="parTrans" cxnId="{7FA51DB2-2994-A747-93F9-35F016FB727E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88B076B2-04FF-A749-8306-964A8C632D47}" type="sibTrans" cxnId="{7FA51DB2-2994-A747-93F9-35F016FB727E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E2074E92-EB63-AA4C-8F84-2EA0603260F2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회원 목록</a:t>
          </a:r>
        </a:p>
      </dgm:t>
    </dgm:pt>
    <dgm:pt modelId="{6AA5A493-8B3F-4047-9B31-6CD1A5653DAA}" type="parTrans" cxnId="{B452E538-6ED7-3B45-A67D-C4E91024DA91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5DAA1F40-DB70-EB41-9C76-CB9CA49EE749}" type="sibTrans" cxnId="{B452E538-6ED7-3B45-A67D-C4E91024DA91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2F03A8C5-C22F-6A4E-ABEE-B0E626729E36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회원 가입</a:t>
          </a:r>
        </a:p>
      </dgm:t>
    </dgm:pt>
    <dgm:pt modelId="{F25B9632-9E71-0C4D-871D-29132FED9578}" type="parTrans" cxnId="{3D0FD443-5A9E-1F42-82E5-21ADF314DE57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A1FBB6F3-ED24-6F43-AF5E-C4F8A4B542A6}" type="sibTrans" cxnId="{3D0FD443-5A9E-1F42-82E5-21ADF314DE57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AA65E919-00EC-2C4E-A00D-EAA5A30223ED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회원 수정</a:t>
          </a:r>
        </a:p>
      </dgm:t>
    </dgm:pt>
    <dgm:pt modelId="{EA1814B8-D295-C34E-96DF-445DDBEEFAD0}" type="parTrans" cxnId="{71390187-383A-1C48-9ED8-231351425983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1FEF66DA-ED0F-FD4C-B936-48C1F0F8F9C3}" type="sibTrans" cxnId="{71390187-383A-1C48-9ED8-231351425983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AF15D78C-00D6-C84E-AE91-8A76E8A86B0C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회원 삭제</a:t>
          </a:r>
        </a:p>
      </dgm:t>
    </dgm:pt>
    <dgm:pt modelId="{55964095-1989-6248-8D08-C86EA3822C1E}" type="parTrans" cxnId="{C54E303F-E663-5E46-93CC-46D03A130B82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3A32D455-B95E-104C-91B4-91859E9AB5A4}" type="sibTrans" cxnId="{C54E303F-E663-5E46-93CC-46D03A130B82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8564CD05-0FAE-A949-8A8E-A88D9D888F46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en-US" altLang="ko-KR" sz="900" dirty="0">
              <a:latin typeface="Nanum Gothic" charset="-127"/>
              <a:ea typeface="Nanum Gothic" charset="-127"/>
              <a:cs typeface="Nanum Gothic" charset="-127"/>
            </a:rPr>
            <a:t>DAO</a:t>
          </a:r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</a:p>
      </dgm:t>
    </dgm:pt>
    <dgm:pt modelId="{3CC3F88A-FF94-1F45-AA3E-D87835D25F2A}" type="parTrans" cxnId="{08774F7A-4C61-924D-B752-368F2BE69014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9F609372-2E15-D04C-A748-CA568AA90413}" type="sibTrans" cxnId="{08774F7A-4C61-924D-B752-368F2BE69014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ED9EB103-2C43-1145-BDF1-7FC84EDA7280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회원 요금</a:t>
          </a:r>
          <a:r>
            <a:rPr lang="en-US" altLang="ko-KR" sz="900" dirty="0">
              <a:latin typeface="Nanum Gothic" charset="-127"/>
              <a:ea typeface="Nanum Gothic" charset="-127"/>
              <a:cs typeface="Nanum Gothic" charset="-127"/>
            </a:rPr>
            <a:t>,</a:t>
          </a:r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 등급</a:t>
          </a:r>
          <a:r>
            <a:rPr lang="en-US" altLang="ko-KR" sz="900" dirty="0">
              <a:latin typeface="Nanum Gothic" charset="-127"/>
              <a:ea typeface="Nanum Gothic" charset="-127"/>
              <a:cs typeface="Nanum Gothic" charset="-127"/>
            </a:rPr>
            <a:t>,</a:t>
          </a:r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 </a:t>
          </a:r>
          <a:endParaRPr lang="en-US" altLang="ko-KR" sz="900" dirty="0">
            <a:latin typeface="Nanum Gothic" charset="-127"/>
            <a:ea typeface="Nanum Gothic" charset="-127"/>
            <a:cs typeface="Nanum Gothic" charset="-127"/>
          </a:endParaRPr>
        </a:p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 락커이용여부</a:t>
          </a:r>
        </a:p>
      </dgm:t>
    </dgm:pt>
    <dgm:pt modelId="{EF4F8049-5333-1243-A1A4-E423B42570F9}" type="parTrans" cxnId="{7ABE399C-2DCF-9D4B-B930-99BA01B6DF19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C985B744-C51A-5F49-BC90-28AE72E9FB7D}" type="sibTrans" cxnId="{7ABE399C-2DCF-9D4B-B930-99BA01B6DF19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7FCF73C5-4CA6-8C44-B5AF-4D7AD15555C8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메인화면</a:t>
          </a:r>
        </a:p>
      </dgm:t>
    </dgm:pt>
    <dgm:pt modelId="{92181CAB-55EB-2B49-99F7-AB5076801F6A}" type="parTrans" cxnId="{665F5336-DBAB-E74F-B8CD-48911617B951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C6E82F82-DC2C-364A-BAC5-3AF5C03D2730}" type="sibTrans" cxnId="{665F5336-DBAB-E74F-B8CD-48911617B951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74B8BC10-040E-5D4D-ABEB-7B34882CFD5B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en-US" altLang="ko-KR" sz="900" dirty="0">
              <a:latin typeface="Nanum Gothic" charset="-127"/>
              <a:ea typeface="Nanum Gothic" charset="-127"/>
              <a:cs typeface="Nanum Gothic" charset="-127"/>
            </a:rPr>
            <a:t>Manager</a:t>
          </a:r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</a:p>
      </dgm:t>
    </dgm:pt>
    <dgm:pt modelId="{D544180F-1200-4B49-9823-1BA95E6F8208}" type="parTrans" cxnId="{A1AA45CE-8FF3-DF46-9DDA-B84EE76BE078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0F1E8376-C217-944E-95AE-A89E9C7B71D8}" type="sibTrans" cxnId="{A1AA45CE-8FF3-DF46-9DDA-B84EE76BE078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ECE78401-FF22-0842-9971-09FB2AB642D1}" type="pres">
      <dgm:prSet presAssocID="{541DAAC7-A70A-0148-9BC5-32CF114D4A9B}" presName="linearFlow" presStyleCnt="0">
        <dgm:presLayoutVars>
          <dgm:dir/>
          <dgm:animLvl val="lvl"/>
          <dgm:resizeHandles val="exact"/>
        </dgm:presLayoutVars>
      </dgm:prSet>
      <dgm:spPr/>
    </dgm:pt>
    <dgm:pt modelId="{BF92F9EE-7DE3-AD44-BB9D-5D15384C95CC}" type="pres">
      <dgm:prSet presAssocID="{F33B7939-98E9-144D-AE59-DB18492C9672}" presName="composite" presStyleCnt="0"/>
      <dgm:spPr/>
    </dgm:pt>
    <dgm:pt modelId="{2E077DA9-5355-3446-A4F1-56F04F461106}" type="pres">
      <dgm:prSet presAssocID="{F33B7939-98E9-144D-AE59-DB18492C967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03333A-371B-BE4A-9639-DADE921C9314}" type="pres">
      <dgm:prSet presAssocID="{F33B7939-98E9-144D-AE59-DB18492C9672}" presName="parSh" presStyleLbl="node1" presStyleIdx="0" presStyleCnt="4"/>
      <dgm:spPr/>
    </dgm:pt>
    <dgm:pt modelId="{D411C68D-CCEE-154B-AA0E-1DF387B1FB9F}" type="pres">
      <dgm:prSet presAssocID="{F33B7939-98E9-144D-AE59-DB18492C9672}" presName="desTx" presStyleLbl="fgAcc1" presStyleIdx="0" presStyleCnt="4">
        <dgm:presLayoutVars>
          <dgm:bulletEnabled val="1"/>
        </dgm:presLayoutVars>
      </dgm:prSet>
      <dgm:spPr/>
    </dgm:pt>
    <dgm:pt modelId="{EE4A9F0D-0D3E-AB47-9C67-7B12480BA6B7}" type="pres">
      <dgm:prSet presAssocID="{F55A3E1A-5FFE-0C48-8536-734C6B0FC372}" presName="sibTrans" presStyleLbl="sibTrans2D1" presStyleIdx="0" presStyleCnt="3"/>
      <dgm:spPr/>
    </dgm:pt>
    <dgm:pt modelId="{344EBA4F-5385-364B-83F0-1B90EFC2B64A}" type="pres">
      <dgm:prSet presAssocID="{F55A3E1A-5FFE-0C48-8536-734C6B0FC372}" presName="connTx" presStyleLbl="sibTrans2D1" presStyleIdx="0" presStyleCnt="3"/>
      <dgm:spPr/>
    </dgm:pt>
    <dgm:pt modelId="{242A346D-BCF9-6B49-9880-6B8485EA4A71}" type="pres">
      <dgm:prSet presAssocID="{D54BC464-EBB7-2041-86E4-A3AF8515F696}" presName="composite" presStyleCnt="0"/>
      <dgm:spPr/>
    </dgm:pt>
    <dgm:pt modelId="{158D40BB-D511-E645-AA4B-36C945801323}" type="pres">
      <dgm:prSet presAssocID="{D54BC464-EBB7-2041-86E4-A3AF8515F69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1B590AF-439E-E242-BFA3-0295F63718C9}" type="pres">
      <dgm:prSet presAssocID="{D54BC464-EBB7-2041-86E4-A3AF8515F696}" presName="parSh" presStyleLbl="node1" presStyleIdx="1" presStyleCnt="4"/>
      <dgm:spPr/>
    </dgm:pt>
    <dgm:pt modelId="{C48734C6-A99E-564E-8CC8-A9442ECBADFE}" type="pres">
      <dgm:prSet presAssocID="{D54BC464-EBB7-2041-86E4-A3AF8515F696}" presName="desTx" presStyleLbl="fgAcc1" presStyleIdx="1" presStyleCnt="4">
        <dgm:presLayoutVars>
          <dgm:bulletEnabled val="1"/>
        </dgm:presLayoutVars>
      </dgm:prSet>
      <dgm:spPr/>
    </dgm:pt>
    <dgm:pt modelId="{93C2F989-6D4D-9C4A-802C-10DFF343E1D1}" type="pres">
      <dgm:prSet presAssocID="{50E22787-70D8-EB4C-A2A1-1D071D31A6A6}" presName="sibTrans" presStyleLbl="sibTrans2D1" presStyleIdx="1" presStyleCnt="3"/>
      <dgm:spPr/>
    </dgm:pt>
    <dgm:pt modelId="{45539ACB-6774-7A4D-BAF0-FC19155A8769}" type="pres">
      <dgm:prSet presAssocID="{50E22787-70D8-EB4C-A2A1-1D071D31A6A6}" presName="connTx" presStyleLbl="sibTrans2D1" presStyleIdx="1" presStyleCnt="3"/>
      <dgm:spPr/>
    </dgm:pt>
    <dgm:pt modelId="{8398D398-7354-CB46-8559-35B175D6F74E}" type="pres">
      <dgm:prSet presAssocID="{C60C45A0-D078-664C-81F2-2E22523B37BF}" presName="composite" presStyleCnt="0"/>
      <dgm:spPr/>
    </dgm:pt>
    <dgm:pt modelId="{D1CF93FC-E395-6841-9515-C0C315370A7C}" type="pres">
      <dgm:prSet presAssocID="{C60C45A0-D078-664C-81F2-2E22523B37B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822642-0306-D34D-9824-062E19A80C10}" type="pres">
      <dgm:prSet presAssocID="{C60C45A0-D078-664C-81F2-2E22523B37BF}" presName="parSh" presStyleLbl="node1" presStyleIdx="2" presStyleCnt="4"/>
      <dgm:spPr/>
    </dgm:pt>
    <dgm:pt modelId="{4A07D8E9-E732-6147-87EE-963C1A7EC146}" type="pres">
      <dgm:prSet presAssocID="{C60C45A0-D078-664C-81F2-2E22523B37BF}" presName="desTx" presStyleLbl="fgAcc1" presStyleIdx="2" presStyleCnt="4">
        <dgm:presLayoutVars>
          <dgm:bulletEnabled val="1"/>
        </dgm:presLayoutVars>
      </dgm:prSet>
      <dgm:spPr/>
    </dgm:pt>
    <dgm:pt modelId="{9B8AB6CF-9482-6A4A-9229-ECDB83508FF8}" type="pres">
      <dgm:prSet presAssocID="{E1DACBB1-605A-8949-B3FF-FEB5B19737C7}" presName="sibTrans" presStyleLbl="sibTrans2D1" presStyleIdx="2" presStyleCnt="3"/>
      <dgm:spPr/>
    </dgm:pt>
    <dgm:pt modelId="{15AE6910-F5FF-974E-B163-621EFDF35817}" type="pres">
      <dgm:prSet presAssocID="{E1DACBB1-605A-8949-B3FF-FEB5B19737C7}" presName="connTx" presStyleLbl="sibTrans2D1" presStyleIdx="2" presStyleCnt="3"/>
      <dgm:spPr/>
    </dgm:pt>
    <dgm:pt modelId="{77B63DC6-0453-7D4D-BE1E-7D43821932C5}" type="pres">
      <dgm:prSet presAssocID="{1D27CE4D-E892-F048-8712-0FD26A873708}" presName="composite" presStyleCnt="0"/>
      <dgm:spPr/>
    </dgm:pt>
    <dgm:pt modelId="{43DED0BB-678F-1641-B4C8-74D5A1A51814}" type="pres">
      <dgm:prSet presAssocID="{1D27CE4D-E892-F048-8712-0FD26A87370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584132-9D71-D746-9D25-620CF0E68C1F}" type="pres">
      <dgm:prSet presAssocID="{1D27CE4D-E892-F048-8712-0FD26A873708}" presName="parSh" presStyleLbl="node1" presStyleIdx="3" presStyleCnt="4"/>
      <dgm:spPr/>
    </dgm:pt>
    <dgm:pt modelId="{76BA4DE4-7FD6-EF48-A32B-0A17AA302829}" type="pres">
      <dgm:prSet presAssocID="{1D27CE4D-E892-F048-8712-0FD26A87370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01D3000E-6B69-8F49-A50E-3FB55DFE0249}" type="presOf" srcId="{1D27CE4D-E892-F048-8712-0FD26A873708}" destId="{43DED0BB-678F-1641-B4C8-74D5A1A51814}" srcOrd="0" destOrd="0" presId="urn:microsoft.com/office/officeart/2005/8/layout/process3"/>
    <dgm:cxn modelId="{33170815-1619-6042-8050-77A9E12BFC57}" type="presOf" srcId="{D54BC464-EBB7-2041-86E4-A3AF8515F696}" destId="{158D40BB-D511-E645-AA4B-36C945801323}" srcOrd="0" destOrd="0" presId="urn:microsoft.com/office/officeart/2005/8/layout/process3"/>
    <dgm:cxn modelId="{E632FB17-B8D5-1A46-BEEF-C7826759A61A}" type="presOf" srcId="{AF15D78C-00D6-C84E-AE91-8A76E8A86B0C}" destId="{C48734C6-A99E-564E-8CC8-A9442ECBADFE}" srcOrd="0" destOrd="3" presId="urn:microsoft.com/office/officeart/2005/8/layout/process3"/>
    <dgm:cxn modelId="{AF906818-034D-9843-9769-978DC62EED57}" type="presOf" srcId="{74B8BC10-040E-5D4D-ABEB-7B34882CFD5B}" destId="{76BA4DE4-7FD6-EF48-A32B-0A17AA302829}" srcOrd="0" destOrd="1" presId="urn:microsoft.com/office/officeart/2005/8/layout/process3"/>
    <dgm:cxn modelId="{DD52E429-63F8-6842-B7CA-9165C2B39F4C}" srcId="{F33B7939-98E9-144D-AE59-DB18492C9672}" destId="{8FFE4CC5-02A7-2F49-9EFF-7597836D67EA}" srcOrd="0" destOrd="0" parTransId="{E53243DD-8FF8-454C-8890-2476D36B9B88}" sibTransId="{9440A500-94CC-924A-9736-6917D417180D}"/>
    <dgm:cxn modelId="{211D3D2C-1EBD-CB43-84C1-1EC4B52A9A7F}" type="presOf" srcId="{50E22787-70D8-EB4C-A2A1-1D071D31A6A6}" destId="{45539ACB-6774-7A4D-BAF0-FC19155A8769}" srcOrd="1" destOrd="0" presId="urn:microsoft.com/office/officeart/2005/8/layout/process3"/>
    <dgm:cxn modelId="{FB7DB52F-9A7C-F34B-8980-235A50C99DBE}" type="presOf" srcId="{8564CD05-0FAE-A949-8A8E-A88D9D888F46}" destId="{4A07D8E9-E732-6147-87EE-963C1A7EC146}" srcOrd="0" destOrd="0" presId="urn:microsoft.com/office/officeart/2005/8/layout/process3"/>
    <dgm:cxn modelId="{665F5336-DBAB-E74F-B8CD-48911617B951}" srcId="{1D27CE4D-E892-F048-8712-0FD26A873708}" destId="{7FCF73C5-4CA6-8C44-B5AF-4D7AD15555C8}" srcOrd="0" destOrd="0" parTransId="{92181CAB-55EB-2B49-99F7-AB5076801F6A}" sibTransId="{C6E82F82-DC2C-364A-BAC5-3AF5C03D2730}"/>
    <dgm:cxn modelId="{B452E538-6ED7-3B45-A67D-C4E91024DA91}" srcId="{D54BC464-EBB7-2041-86E4-A3AF8515F696}" destId="{E2074E92-EB63-AA4C-8F84-2EA0603260F2}" srcOrd="0" destOrd="0" parTransId="{6AA5A493-8B3F-4047-9B31-6CD1A5653DAA}" sibTransId="{5DAA1F40-DB70-EB41-9C76-CB9CA49EE749}"/>
    <dgm:cxn modelId="{AF78E83D-0DBB-0C45-BA7B-77E671A3F660}" type="presOf" srcId="{7FCF73C5-4CA6-8C44-B5AF-4D7AD15555C8}" destId="{76BA4DE4-7FD6-EF48-A32B-0A17AA302829}" srcOrd="0" destOrd="0" presId="urn:microsoft.com/office/officeart/2005/8/layout/process3"/>
    <dgm:cxn modelId="{C54E303F-E663-5E46-93CC-46D03A130B82}" srcId="{D54BC464-EBB7-2041-86E4-A3AF8515F696}" destId="{AF15D78C-00D6-C84E-AE91-8A76E8A86B0C}" srcOrd="3" destOrd="0" parTransId="{55964095-1989-6248-8D08-C86EA3822C1E}" sibTransId="{3A32D455-B95E-104C-91B4-91859E9AB5A4}"/>
    <dgm:cxn modelId="{3B887E61-37E1-7048-AB66-638E7E51F970}" type="presOf" srcId="{ED9EB103-2C43-1145-BDF1-7FC84EDA7280}" destId="{4A07D8E9-E732-6147-87EE-963C1A7EC146}" srcOrd="0" destOrd="1" presId="urn:microsoft.com/office/officeart/2005/8/layout/process3"/>
    <dgm:cxn modelId="{28E59F62-43C5-E54E-A95B-21A0693F14BD}" type="presOf" srcId="{1D27CE4D-E892-F048-8712-0FD26A873708}" destId="{CF584132-9D71-D746-9D25-620CF0E68C1F}" srcOrd="1" destOrd="0" presId="urn:microsoft.com/office/officeart/2005/8/layout/process3"/>
    <dgm:cxn modelId="{3D0FD443-5A9E-1F42-82E5-21ADF314DE57}" srcId="{D54BC464-EBB7-2041-86E4-A3AF8515F696}" destId="{2F03A8C5-C22F-6A4E-ABEE-B0E626729E36}" srcOrd="1" destOrd="0" parTransId="{F25B9632-9E71-0C4D-871D-29132FED9578}" sibTransId="{A1FBB6F3-ED24-6F43-AF5E-C4F8A4B542A6}"/>
    <dgm:cxn modelId="{88715668-4153-5541-8E2B-474C861DBC19}" type="presOf" srcId="{F33B7939-98E9-144D-AE59-DB18492C9672}" destId="{9C03333A-371B-BE4A-9639-DADE921C9314}" srcOrd="1" destOrd="0" presId="urn:microsoft.com/office/officeart/2005/8/layout/process3"/>
    <dgm:cxn modelId="{55345D4A-CCB8-6449-A170-A0E6C8A38B52}" type="presOf" srcId="{F33B7939-98E9-144D-AE59-DB18492C9672}" destId="{2E077DA9-5355-3446-A4F1-56F04F461106}" srcOrd="0" destOrd="0" presId="urn:microsoft.com/office/officeart/2005/8/layout/process3"/>
    <dgm:cxn modelId="{E3963E4B-96E4-1D41-9CD2-20877FB55985}" type="presOf" srcId="{E2074E92-EB63-AA4C-8F84-2EA0603260F2}" destId="{C48734C6-A99E-564E-8CC8-A9442ECBADFE}" srcOrd="0" destOrd="0" presId="urn:microsoft.com/office/officeart/2005/8/layout/process3"/>
    <dgm:cxn modelId="{AA470B4C-D7BF-4F44-91E0-E382DE662D6F}" srcId="{541DAAC7-A70A-0148-9BC5-32CF114D4A9B}" destId="{1D27CE4D-E892-F048-8712-0FD26A873708}" srcOrd="3" destOrd="0" parTransId="{7EF4D2E6-8F91-7145-A264-433A1F6E4E2F}" sibTransId="{B298CF5A-1634-834D-8358-35EBB11BD1A3}"/>
    <dgm:cxn modelId="{614E396D-4F53-1F45-8C81-FAEECA126686}" type="presOf" srcId="{541DAAC7-A70A-0148-9BC5-32CF114D4A9B}" destId="{ECE78401-FF22-0842-9971-09FB2AB642D1}" srcOrd="0" destOrd="0" presId="urn:microsoft.com/office/officeart/2005/8/layout/process3"/>
    <dgm:cxn modelId="{7821B552-8A56-584F-9490-0B9AC244421E}" srcId="{541DAAC7-A70A-0148-9BC5-32CF114D4A9B}" destId="{F33B7939-98E9-144D-AE59-DB18492C9672}" srcOrd="0" destOrd="0" parTransId="{E6674E21-43D4-F342-85B3-C81AE1DE15CF}" sibTransId="{F55A3E1A-5FFE-0C48-8536-734C6B0FC372}"/>
    <dgm:cxn modelId="{FE55D475-5626-0B46-889D-A1A2562CE1AD}" type="presOf" srcId="{967FF83B-CF63-7547-A438-4F9DD23D15E1}" destId="{D411C68D-CCEE-154B-AA0E-1DF387B1FB9F}" srcOrd="0" destOrd="1" presId="urn:microsoft.com/office/officeart/2005/8/layout/process3"/>
    <dgm:cxn modelId="{637F7A77-CC21-D548-BEC7-786826508462}" type="presOf" srcId="{8FFE4CC5-02A7-2F49-9EFF-7597836D67EA}" destId="{D411C68D-CCEE-154B-AA0E-1DF387B1FB9F}" srcOrd="0" destOrd="0" presId="urn:microsoft.com/office/officeart/2005/8/layout/process3"/>
    <dgm:cxn modelId="{08774F7A-4C61-924D-B752-368F2BE69014}" srcId="{C60C45A0-D078-664C-81F2-2E22523B37BF}" destId="{8564CD05-0FAE-A949-8A8E-A88D9D888F46}" srcOrd="0" destOrd="0" parTransId="{3CC3F88A-FF94-1F45-AA3E-D87835D25F2A}" sibTransId="{9F609372-2E15-D04C-A748-CA568AA90413}"/>
    <dgm:cxn modelId="{71390187-383A-1C48-9ED8-231351425983}" srcId="{D54BC464-EBB7-2041-86E4-A3AF8515F696}" destId="{AA65E919-00EC-2C4E-A00D-EAA5A30223ED}" srcOrd="2" destOrd="0" parTransId="{EA1814B8-D295-C34E-96DF-445DDBEEFAD0}" sibTransId="{1FEF66DA-ED0F-FD4C-B936-48C1F0F8F9C3}"/>
    <dgm:cxn modelId="{1FC2588E-B70B-FE4A-98B3-4A468BDCF370}" srcId="{541DAAC7-A70A-0148-9BC5-32CF114D4A9B}" destId="{C60C45A0-D078-664C-81F2-2E22523B37BF}" srcOrd="2" destOrd="0" parTransId="{405E25C6-73FB-AF42-8E36-37E6B383508A}" sibTransId="{E1DACBB1-605A-8949-B3FF-FEB5B19737C7}"/>
    <dgm:cxn modelId="{7346988E-E9A1-D842-BADA-E5B3B15865EA}" type="presOf" srcId="{C60C45A0-D078-664C-81F2-2E22523B37BF}" destId="{D1CF93FC-E395-6841-9515-C0C315370A7C}" srcOrd="0" destOrd="0" presId="urn:microsoft.com/office/officeart/2005/8/layout/process3"/>
    <dgm:cxn modelId="{B4038E8F-0B5B-8F4E-9C24-2337D8428DF8}" type="presOf" srcId="{D54BC464-EBB7-2041-86E4-A3AF8515F696}" destId="{61B590AF-439E-E242-BFA3-0295F63718C9}" srcOrd="1" destOrd="0" presId="urn:microsoft.com/office/officeart/2005/8/layout/process3"/>
    <dgm:cxn modelId="{7ABE399C-2DCF-9D4B-B930-99BA01B6DF19}" srcId="{C60C45A0-D078-664C-81F2-2E22523B37BF}" destId="{ED9EB103-2C43-1145-BDF1-7FC84EDA7280}" srcOrd="1" destOrd="0" parTransId="{EF4F8049-5333-1243-A1A4-E423B42570F9}" sibTransId="{C985B744-C51A-5F49-BC90-28AE72E9FB7D}"/>
    <dgm:cxn modelId="{359838A5-732D-FD43-A3BE-25661B733237}" type="presOf" srcId="{F55A3E1A-5FFE-0C48-8536-734C6B0FC372}" destId="{EE4A9F0D-0D3E-AB47-9C67-7B12480BA6B7}" srcOrd="0" destOrd="0" presId="urn:microsoft.com/office/officeart/2005/8/layout/process3"/>
    <dgm:cxn modelId="{38935EB1-4712-3447-8A9D-B95119FFE256}" srcId="{541DAAC7-A70A-0148-9BC5-32CF114D4A9B}" destId="{D54BC464-EBB7-2041-86E4-A3AF8515F696}" srcOrd="1" destOrd="0" parTransId="{E50480B0-64BB-A947-AD0E-88A07C0F2F36}" sibTransId="{50E22787-70D8-EB4C-A2A1-1D071D31A6A6}"/>
    <dgm:cxn modelId="{7FA51DB2-2994-A747-93F9-35F016FB727E}" srcId="{F33B7939-98E9-144D-AE59-DB18492C9672}" destId="{967FF83B-CF63-7547-A438-4F9DD23D15E1}" srcOrd="1" destOrd="0" parTransId="{94758BA1-4DF1-3742-96BF-C1827FE5FFF9}" sibTransId="{88B076B2-04FF-A749-8306-964A8C632D47}"/>
    <dgm:cxn modelId="{C2785EB4-C502-4C4D-B0B5-49DE76159338}" type="presOf" srcId="{E1DACBB1-605A-8949-B3FF-FEB5B19737C7}" destId="{9B8AB6CF-9482-6A4A-9229-ECDB83508FF8}" srcOrd="0" destOrd="0" presId="urn:microsoft.com/office/officeart/2005/8/layout/process3"/>
    <dgm:cxn modelId="{AA2AADC3-4FDD-9943-9B27-5C97157EFC68}" type="presOf" srcId="{E1DACBB1-605A-8949-B3FF-FEB5B19737C7}" destId="{15AE6910-F5FF-974E-B163-621EFDF35817}" srcOrd="1" destOrd="0" presId="urn:microsoft.com/office/officeart/2005/8/layout/process3"/>
    <dgm:cxn modelId="{AE2C48C8-1D38-E845-843E-81C54C8B2A86}" type="presOf" srcId="{C60C45A0-D078-664C-81F2-2E22523B37BF}" destId="{30822642-0306-D34D-9824-062E19A80C10}" srcOrd="1" destOrd="0" presId="urn:microsoft.com/office/officeart/2005/8/layout/process3"/>
    <dgm:cxn modelId="{A1AA45CE-8FF3-DF46-9DDA-B84EE76BE078}" srcId="{1D27CE4D-E892-F048-8712-0FD26A873708}" destId="{74B8BC10-040E-5D4D-ABEB-7B34882CFD5B}" srcOrd="1" destOrd="0" parTransId="{D544180F-1200-4B49-9823-1BA95E6F8208}" sibTransId="{0F1E8376-C217-944E-95AE-A89E9C7B71D8}"/>
    <dgm:cxn modelId="{6A2C14D4-0549-B84E-8601-9A85C25D45C8}" type="presOf" srcId="{F55A3E1A-5FFE-0C48-8536-734C6B0FC372}" destId="{344EBA4F-5385-364B-83F0-1B90EFC2B64A}" srcOrd="1" destOrd="0" presId="urn:microsoft.com/office/officeart/2005/8/layout/process3"/>
    <dgm:cxn modelId="{9AD2BFD5-BDCF-E143-9C11-C349778DEB9E}" type="presOf" srcId="{AA65E919-00EC-2C4E-A00D-EAA5A30223ED}" destId="{C48734C6-A99E-564E-8CC8-A9442ECBADFE}" srcOrd="0" destOrd="2" presId="urn:microsoft.com/office/officeart/2005/8/layout/process3"/>
    <dgm:cxn modelId="{785425E2-5230-FD4F-ABFA-C43CC89FD1A0}" type="presOf" srcId="{50E22787-70D8-EB4C-A2A1-1D071D31A6A6}" destId="{93C2F989-6D4D-9C4A-802C-10DFF343E1D1}" srcOrd="0" destOrd="0" presId="urn:microsoft.com/office/officeart/2005/8/layout/process3"/>
    <dgm:cxn modelId="{179761F0-C03E-ED4C-B29F-D6021406C581}" type="presOf" srcId="{2F03A8C5-C22F-6A4E-ABEE-B0E626729E36}" destId="{C48734C6-A99E-564E-8CC8-A9442ECBADFE}" srcOrd="0" destOrd="1" presId="urn:microsoft.com/office/officeart/2005/8/layout/process3"/>
    <dgm:cxn modelId="{76955416-2A95-C040-8399-A04BC250A89D}" type="presParOf" srcId="{ECE78401-FF22-0842-9971-09FB2AB642D1}" destId="{BF92F9EE-7DE3-AD44-BB9D-5D15384C95CC}" srcOrd="0" destOrd="0" presId="urn:microsoft.com/office/officeart/2005/8/layout/process3"/>
    <dgm:cxn modelId="{38C38381-2894-2A44-8D10-E62421804581}" type="presParOf" srcId="{BF92F9EE-7DE3-AD44-BB9D-5D15384C95CC}" destId="{2E077DA9-5355-3446-A4F1-56F04F461106}" srcOrd="0" destOrd="0" presId="urn:microsoft.com/office/officeart/2005/8/layout/process3"/>
    <dgm:cxn modelId="{45E5C966-C02E-804B-8AB4-20CC4DAB550D}" type="presParOf" srcId="{BF92F9EE-7DE3-AD44-BB9D-5D15384C95CC}" destId="{9C03333A-371B-BE4A-9639-DADE921C9314}" srcOrd="1" destOrd="0" presId="urn:microsoft.com/office/officeart/2005/8/layout/process3"/>
    <dgm:cxn modelId="{8E5973FF-66FE-D544-B33A-93C421DBC3DD}" type="presParOf" srcId="{BF92F9EE-7DE3-AD44-BB9D-5D15384C95CC}" destId="{D411C68D-CCEE-154B-AA0E-1DF387B1FB9F}" srcOrd="2" destOrd="0" presId="urn:microsoft.com/office/officeart/2005/8/layout/process3"/>
    <dgm:cxn modelId="{7B82CDC7-3A7A-6C40-B3AA-BF9CF64F67D3}" type="presParOf" srcId="{ECE78401-FF22-0842-9971-09FB2AB642D1}" destId="{EE4A9F0D-0D3E-AB47-9C67-7B12480BA6B7}" srcOrd="1" destOrd="0" presId="urn:microsoft.com/office/officeart/2005/8/layout/process3"/>
    <dgm:cxn modelId="{A5970DE6-3EAD-1F42-BE3A-183A407CE513}" type="presParOf" srcId="{EE4A9F0D-0D3E-AB47-9C67-7B12480BA6B7}" destId="{344EBA4F-5385-364B-83F0-1B90EFC2B64A}" srcOrd="0" destOrd="0" presId="urn:microsoft.com/office/officeart/2005/8/layout/process3"/>
    <dgm:cxn modelId="{F20DDD0C-2C47-3C4A-81D4-5DF9A66CD6E1}" type="presParOf" srcId="{ECE78401-FF22-0842-9971-09FB2AB642D1}" destId="{242A346D-BCF9-6B49-9880-6B8485EA4A71}" srcOrd="2" destOrd="0" presId="urn:microsoft.com/office/officeart/2005/8/layout/process3"/>
    <dgm:cxn modelId="{CF97722D-027B-7A42-A741-37193723AEB9}" type="presParOf" srcId="{242A346D-BCF9-6B49-9880-6B8485EA4A71}" destId="{158D40BB-D511-E645-AA4B-36C945801323}" srcOrd="0" destOrd="0" presId="urn:microsoft.com/office/officeart/2005/8/layout/process3"/>
    <dgm:cxn modelId="{9A38A92C-1033-0342-AFF1-95379A80D4DA}" type="presParOf" srcId="{242A346D-BCF9-6B49-9880-6B8485EA4A71}" destId="{61B590AF-439E-E242-BFA3-0295F63718C9}" srcOrd="1" destOrd="0" presId="urn:microsoft.com/office/officeart/2005/8/layout/process3"/>
    <dgm:cxn modelId="{EDA4ADC9-176B-AE48-8423-85C60B450B36}" type="presParOf" srcId="{242A346D-BCF9-6B49-9880-6B8485EA4A71}" destId="{C48734C6-A99E-564E-8CC8-A9442ECBADFE}" srcOrd="2" destOrd="0" presId="urn:microsoft.com/office/officeart/2005/8/layout/process3"/>
    <dgm:cxn modelId="{1FBC1543-150F-4B4B-A78F-55D37E3374AC}" type="presParOf" srcId="{ECE78401-FF22-0842-9971-09FB2AB642D1}" destId="{93C2F989-6D4D-9C4A-802C-10DFF343E1D1}" srcOrd="3" destOrd="0" presId="urn:microsoft.com/office/officeart/2005/8/layout/process3"/>
    <dgm:cxn modelId="{BC50929F-2FDF-EF47-AA50-DE96BDF5B3DE}" type="presParOf" srcId="{93C2F989-6D4D-9C4A-802C-10DFF343E1D1}" destId="{45539ACB-6774-7A4D-BAF0-FC19155A8769}" srcOrd="0" destOrd="0" presId="urn:microsoft.com/office/officeart/2005/8/layout/process3"/>
    <dgm:cxn modelId="{ED0F9CF3-E53A-3D4D-875F-34691531CDE0}" type="presParOf" srcId="{ECE78401-FF22-0842-9971-09FB2AB642D1}" destId="{8398D398-7354-CB46-8559-35B175D6F74E}" srcOrd="4" destOrd="0" presId="urn:microsoft.com/office/officeart/2005/8/layout/process3"/>
    <dgm:cxn modelId="{44B29094-B590-E649-9746-B4EE30C835F4}" type="presParOf" srcId="{8398D398-7354-CB46-8559-35B175D6F74E}" destId="{D1CF93FC-E395-6841-9515-C0C315370A7C}" srcOrd="0" destOrd="0" presId="urn:microsoft.com/office/officeart/2005/8/layout/process3"/>
    <dgm:cxn modelId="{8792092B-FF92-9342-8BF0-9D1399186146}" type="presParOf" srcId="{8398D398-7354-CB46-8559-35B175D6F74E}" destId="{30822642-0306-D34D-9824-062E19A80C10}" srcOrd="1" destOrd="0" presId="urn:microsoft.com/office/officeart/2005/8/layout/process3"/>
    <dgm:cxn modelId="{A9AF2D83-1E11-0048-B165-CD288667EDB6}" type="presParOf" srcId="{8398D398-7354-CB46-8559-35B175D6F74E}" destId="{4A07D8E9-E732-6147-87EE-963C1A7EC146}" srcOrd="2" destOrd="0" presId="urn:microsoft.com/office/officeart/2005/8/layout/process3"/>
    <dgm:cxn modelId="{BE4219CE-7BAE-6D42-8103-2DA790BE1DD8}" type="presParOf" srcId="{ECE78401-FF22-0842-9971-09FB2AB642D1}" destId="{9B8AB6CF-9482-6A4A-9229-ECDB83508FF8}" srcOrd="5" destOrd="0" presId="urn:microsoft.com/office/officeart/2005/8/layout/process3"/>
    <dgm:cxn modelId="{64BA48B4-4519-E94C-87E7-B441FCA1C098}" type="presParOf" srcId="{9B8AB6CF-9482-6A4A-9229-ECDB83508FF8}" destId="{15AE6910-F5FF-974E-B163-621EFDF35817}" srcOrd="0" destOrd="0" presId="urn:microsoft.com/office/officeart/2005/8/layout/process3"/>
    <dgm:cxn modelId="{6F4ED18C-BE3C-2F41-B958-0CBF16DE1051}" type="presParOf" srcId="{ECE78401-FF22-0842-9971-09FB2AB642D1}" destId="{77B63DC6-0453-7D4D-BE1E-7D43821932C5}" srcOrd="6" destOrd="0" presId="urn:microsoft.com/office/officeart/2005/8/layout/process3"/>
    <dgm:cxn modelId="{0F8863C3-CD12-7643-A6FD-87DDBFA91904}" type="presParOf" srcId="{77B63DC6-0453-7D4D-BE1E-7D43821932C5}" destId="{43DED0BB-678F-1641-B4C8-74D5A1A51814}" srcOrd="0" destOrd="0" presId="urn:microsoft.com/office/officeart/2005/8/layout/process3"/>
    <dgm:cxn modelId="{B892C5ED-57CA-F94E-A849-2EC989DF42C2}" type="presParOf" srcId="{77B63DC6-0453-7D4D-BE1E-7D43821932C5}" destId="{CF584132-9D71-D746-9D25-620CF0E68C1F}" srcOrd="1" destOrd="0" presId="urn:microsoft.com/office/officeart/2005/8/layout/process3"/>
    <dgm:cxn modelId="{35BBC4C3-51E8-2D4F-8381-1A4513D9D3BA}" type="presParOf" srcId="{77B63DC6-0453-7D4D-BE1E-7D43821932C5}" destId="{76BA4DE4-7FD6-EF48-A32B-0A17AA30282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1DAAC7-A70A-0148-9BC5-32CF114D4A9B}" type="doc">
      <dgm:prSet loTypeId="urn:microsoft.com/office/officeart/2005/8/layout/process3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F33B7939-98E9-144D-AE59-DB18492C9672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dirty="0">
              <a:latin typeface="Nanum Gothic" charset="-127"/>
              <a:ea typeface="Nanum Gothic" charset="-127"/>
              <a:cs typeface="Nanum Gothic" charset="-127"/>
            </a:rPr>
            <a:t>Facility</a:t>
          </a:r>
          <a:endParaRPr lang="ko-KR" altLang="en-US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E6674E21-43D4-F342-85B3-C81AE1DE15CF}" type="parTrans" cxnId="{7821B552-8A56-584F-9490-0B9AC244421E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F55A3E1A-5FFE-0C48-8536-734C6B0FC372}" type="sibTrans" cxnId="{7821B552-8A56-584F-9490-0B9AC244421E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8FFE4CC5-02A7-2F49-9EFF-7597836D67EA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기구 등록</a:t>
          </a:r>
        </a:p>
      </dgm:t>
    </dgm:pt>
    <dgm:pt modelId="{E53243DD-8FF8-454C-8890-2476D36B9B88}" type="parTrans" cxnId="{DD52E429-63F8-6842-B7CA-9165C2B39F4C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9440A500-94CC-924A-9736-6917D417180D}" type="sibTrans" cxnId="{DD52E429-63F8-6842-B7CA-9165C2B39F4C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1D27CE4D-E892-F048-8712-0FD26A873708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dirty="0" err="1">
              <a:latin typeface="Nanum Gothic" charset="-127"/>
              <a:ea typeface="Nanum Gothic" charset="-127"/>
              <a:cs typeface="Nanum Gothic" charset="-127"/>
            </a:rPr>
            <a:t>FacilityUI</a:t>
          </a:r>
          <a:endParaRPr lang="ko-KR" altLang="en-US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7EF4D2E6-8F91-7145-A264-433A1F6E4E2F}" type="parTrans" cxnId="{AA470B4C-D7BF-4F44-91E0-E382DE662D6F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B298CF5A-1634-834D-8358-35EBB11BD1A3}" type="sibTrans" cxnId="{AA470B4C-D7BF-4F44-91E0-E382DE662D6F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C60C45A0-D078-664C-81F2-2E22523B37BF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dirty="0" err="1">
              <a:latin typeface="Nanum Gothic" charset="-127"/>
              <a:ea typeface="Nanum Gothic" charset="-127"/>
              <a:cs typeface="Nanum Gothic" charset="-127"/>
            </a:rPr>
            <a:t>FacilityManager</a:t>
          </a:r>
          <a:endParaRPr lang="ko-KR" altLang="en-US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405E25C6-73FB-AF42-8E36-37E6B383508A}" type="parTrans" cxnId="{1FC2588E-B70B-FE4A-98B3-4A468BDCF370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E1DACBB1-605A-8949-B3FF-FEB5B19737C7}" type="sibTrans" cxnId="{1FC2588E-B70B-FE4A-98B3-4A468BDCF370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967FF83B-CF63-7547-A438-4F9DD23D15E1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기구 등록 정보 </a:t>
          </a:r>
          <a:endParaRPr lang="en-US" altLang="ko-KR" sz="900" dirty="0">
            <a:latin typeface="Nanum Gothic" charset="-127"/>
            <a:ea typeface="Nanum Gothic" charset="-127"/>
            <a:cs typeface="Nanum Gothic" charset="-127"/>
          </a:endParaRPr>
        </a:p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 반환</a:t>
          </a:r>
        </a:p>
      </dgm:t>
    </dgm:pt>
    <dgm:pt modelId="{94758BA1-4DF1-3742-96BF-C1827FE5FFF9}" type="parTrans" cxnId="{7FA51DB2-2994-A747-93F9-35F016FB727E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88B076B2-04FF-A749-8306-964A8C632D47}" type="sibTrans" cxnId="{7FA51DB2-2994-A747-93F9-35F016FB727E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E2074E92-EB63-AA4C-8F84-2EA0603260F2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기구 목록</a:t>
          </a:r>
        </a:p>
      </dgm:t>
    </dgm:pt>
    <dgm:pt modelId="{6AA5A493-8B3F-4047-9B31-6CD1A5653DAA}" type="parTrans" cxnId="{B452E538-6ED7-3B45-A67D-C4E91024DA91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5DAA1F40-DB70-EB41-9C76-CB9CA49EE749}" type="sibTrans" cxnId="{B452E538-6ED7-3B45-A67D-C4E91024DA91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2F03A8C5-C22F-6A4E-ABEE-B0E626729E36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기구 등록</a:t>
          </a:r>
        </a:p>
      </dgm:t>
    </dgm:pt>
    <dgm:pt modelId="{F25B9632-9E71-0C4D-871D-29132FED9578}" type="parTrans" cxnId="{3D0FD443-5A9E-1F42-82E5-21ADF314DE57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A1FBB6F3-ED24-6F43-AF5E-C4F8A4B542A6}" type="sibTrans" cxnId="{3D0FD443-5A9E-1F42-82E5-21ADF314DE57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AA65E919-00EC-2C4E-A00D-EAA5A30223ED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기구 수정</a:t>
          </a:r>
        </a:p>
      </dgm:t>
    </dgm:pt>
    <dgm:pt modelId="{EA1814B8-D295-C34E-96DF-445DDBEEFAD0}" type="parTrans" cxnId="{71390187-383A-1C48-9ED8-231351425983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1FEF66DA-ED0F-FD4C-B936-48C1F0F8F9C3}" type="sibTrans" cxnId="{71390187-383A-1C48-9ED8-231351425983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AF15D78C-00D6-C84E-AE91-8A76E8A86B0C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기구 삭제</a:t>
          </a:r>
        </a:p>
      </dgm:t>
    </dgm:pt>
    <dgm:pt modelId="{55964095-1989-6248-8D08-C86EA3822C1E}" type="parTrans" cxnId="{C54E303F-E663-5E46-93CC-46D03A130B82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3A32D455-B95E-104C-91B4-91859E9AB5A4}" type="sibTrans" cxnId="{C54E303F-E663-5E46-93CC-46D03A130B82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8564CD05-0FAE-A949-8A8E-A88D9D888F46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en-US" altLang="ko-KR" sz="900" dirty="0">
              <a:latin typeface="Nanum Gothic" charset="-127"/>
              <a:ea typeface="Nanum Gothic" charset="-127"/>
              <a:cs typeface="Nanum Gothic" charset="-127"/>
            </a:rPr>
            <a:t>DAO</a:t>
          </a:r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</a:p>
      </dgm:t>
    </dgm:pt>
    <dgm:pt modelId="{3CC3F88A-FF94-1F45-AA3E-D87835D25F2A}" type="parTrans" cxnId="{08774F7A-4C61-924D-B752-368F2BE69014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9F609372-2E15-D04C-A748-CA568AA90413}" type="sibTrans" cxnId="{08774F7A-4C61-924D-B752-368F2BE69014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ED9EB103-2C43-1145-BDF1-7FC84EDA7280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기구 수리 현황 및 가격 확인</a:t>
          </a:r>
        </a:p>
      </dgm:t>
    </dgm:pt>
    <dgm:pt modelId="{EF4F8049-5333-1243-A1A4-E423B42570F9}" type="parTrans" cxnId="{7ABE399C-2DCF-9D4B-B930-99BA01B6DF19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C985B744-C51A-5F49-BC90-28AE72E9FB7D}" type="sibTrans" cxnId="{7ABE399C-2DCF-9D4B-B930-99BA01B6DF19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7FCF73C5-4CA6-8C44-B5AF-4D7AD15555C8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dirty="0">
              <a:latin typeface="Nanum Gothic" charset="-127"/>
              <a:ea typeface="Nanum Gothic" charset="-127"/>
              <a:cs typeface="Nanum Gothic" charset="-127"/>
            </a:rPr>
            <a:t>메인화면</a:t>
          </a:r>
        </a:p>
      </dgm:t>
    </dgm:pt>
    <dgm:pt modelId="{92181CAB-55EB-2B49-99F7-AB5076801F6A}" type="parTrans" cxnId="{665F5336-DBAB-E74F-B8CD-48911617B951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C6E82F82-DC2C-364A-BAC5-3AF5C03D2730}" type="sibTrans" cxnId="{665F5336-DBAB-E74F-B8CD-48911617B951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74B8BC10-040E-5D4D-ABEB-7B34882CFD5B}">
      <dgm:prSet phldrT="[텍스트]" custT="1"/>
      <dgm:spPr>
        <a:ln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en-US" altLang="ko-KR" sz="900" dirty="0">
              <a:latin typeface="Nanum Gothic" charset="-127"/>
              <a:ea typeface="Nanum Gothic" charset="-127"/>
              <a:cs typeface="Nanum Gothic" charset="-127"/>
            </a:rPr>
            <a:t>Manager</a:t>
          </a:r>
          <a:r>
            <a:rPr lang="ko-KR" altLang="en-US" sz="90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  <a:endParaRPr lang="ko-KR" altLang="en-US" sz="900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D544180F-1200-4B49-9823-1BA95E6F8208}" type="parTrans" cxnId="{A1AA45CE-8FF3-DF46-9DDA-B84EE76BE078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0F1E8376-C217-944E-95AE-A89E9C7B71D8}" type="sibTrans" cxnId="{A1AA45CE-8FF3-DF46-9DDA-B84EE76BE078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269DDD6F-33B5-F440-94C2-9067BB5B9531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dirty="0" err="1">
              <a:latin typeface="Nanum Gothic" charset="-127"/>
              <a:ea typeface="Nanum Gothic" charset="-127"/>
              <a:cs typeface="Nanum Gothic" charset="-127"/>
            </a:rPr>
            <a:t>FacilityDao</a:t>
          </a:r>
          <a:endParaRPr lang="ko-KR" altLang="en-US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CF857904-F3E4-F540-90A7-5E7051A9C508}" type="parTrans" cxnId="{A315A8F6-3001-AC46-989A-4B924437F35F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3739586E-6599-B544-B9DA-9786BBF73633}" type="sibTrans" cxnId="{A315A8F6-3001-AC46-989A-4B924437F35F}">
      <dgm:prSet/>
      <dgm:spPr/>
      <dgm:t>
        <a:bodyPr/>
        <a:lstStyle/>
        <a:p>
          <a:pPr latinLnBrk="1"/>
          <a:endParaRPr lang="ko-KR" altLang="en-US">
            <a:latin typeface="Nanum Gothic" charset="-127"/>
            <a:ea typeface="Nanum Gothic" charset="-127"/>
            <a:cs typeface="Nanum Gothic" charset="-127"/>
          </a:endParaRPr>
        </a:p>
      </dgm:t>
    </dgm:pt>
    <dgm:pt modelId="{ECE78401-FF22-0842-9971-09FB2AB642D1}" type="pres">
      <dgm:prSet presAssocID="{541DAAC7-A70A-0148-9BC5-32CF114D4A9B}" presName="linearFlow" presStyleCnt="0">
        <dgm:presLayoutVars>
          <dgm:dir/>
          <dgm:animLvl val="lvl"/>
          <dgm:resizeHandles val="exact"/>
        </dgm:presLayoutVars>
      </dgm:prSet>
      <dgm:spPr/>
    </dgm:pt>
    <dgm:pt modelId="{BF92F9EE-7DE3-AD44-BB9D-5D15384C95CC}" type="pres">
      <dgm:prSet presAssocID="{F33B7939-98E9-144D-AE59-DB18492C9672}" presName="composite" presStyleCnt="0"/>
      <dgm:spPr/>
    </dgm:pt>
    <dgm:pt modelId="{2E077DA9-5355-3446-A4F1-56F04F461106}" type="pres">
      <dgm:prSet presAssocID="{F33B7939-98E9-144D-AE59-DB18492C967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03333A-371B-BE4A-9639-DADE921C9314}" type="pres">
      <dgm:prSet presAssocID="{F33B7939-98E9-144D-AE59-DB18492C9672}" presName="parSh" presStyleLbl="node1" presStyleIdx="0" presStyleCnt="4"/>
      <dgm:spPr/>
    </dgm:pt>
    <dgm:pt modelId="{D411C68D-CCEE-154B-AA0E-1DF387B1FB9F}" type="pres">
      <dgm:prSet presAssocID="{F33B7939-98E9-144D-AE59-DB18492C9672}" presName="desTx" presStyleLbl="fgAcc1" presStyleIdx="0" presStyleCnt="4">
        <dgm:presLayoutVars>
          <dgm:bulletEnabled val="1"/>
        </dgm:presLayoutVars>
      </dgm:prSet>
      <dgm:spPr/>
    </dgm:pt>
    <dgm:pt modelId="{EE4A9F0D-0D3E-AB47-9C67-7B12480BA6B7}" type="pres">
      <dgm:prSet presAssocID="{F55A3E1A-5FFE-0C48-8536-734C6B0FC372}" presName="sibTrans" presStyleLbl="sibTrans2D1" presStyleIdx="0" presStyleCnt="3"/>
      <dgm:spPr/>
    </dgm:pt>
    <dgm:pt modelId="{344EBA4F-5385-364B-83F0-1B90EFC2B64A}" type="pres">
      <dgm:prSet presAssocID="{F55A3E1A-5FFE-0C48-8536-734C6B0FC372}" presName="connTx" presStyleLbl="sibTrans2D1" presStyleIdx="0" presStyleCnt="3"/>
      <dgm:spPr/>
    </dgm:pt>
    <dgm:pt modelId="{9FA8670D-684A-2049-86B6-52D6EADCF43F}" type="pres">
      <dgm:prSet presAssocID="{269DDD6F-33B5-F440-94C2-9067BB5B9531}" presName="composite" presStyleCnt="0"/>
      <dgm:spPr/>
    </dgm:pt>
    <dgm:pt modelId="{FD065D24-6AF4-D044-84FE-E0CCF4B9F8A7}" type="pres">
      <dgm:prSet presAssocID="{269DDD6F-33B5-F440-94C2-9067BB5B953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CC1675-8F9B-9747-A414-DF3762D994F1}" type="pres">
      <dgm:prSet presAssocID="{269DDD6F-33B5-F440-94C2-9067BB5B9531}" presName="parSh" presStyleLbl="node1" presStyleIdx="1" presStyleCnt="4"/>
      <dgm:spPr/>
    </dgm:pt>
    <dgm:pt modelId="{385D3501-2756-0F49-BEF4-1AF2A0C38410}" type="pres">
      <dgm:prSet presAssocID="{269DDD6F-33B5-F440-94C2-9067BB5B9531}" presName="desTx" presStyleLbl="fgAcc1" presStyleIdx="1" presStyleCnt="4">
        <dgm:presLayoutVars>
          <dgm:bulletEnabled val="1"/>
        </dgm:presLayoutVars>
      </dgm:prSet>
      <dgm:spPr/>
    </dgm:pt>
    <dgm:pt modelId="{5DE07A83-3364-5C4C-9874-5753AEA880BC}" type="pres">
      <dgm:prSet presAssocID="{3739586E-6599-B544-B9DA-9786BBF73633}" presName="sibTrans" presStyleLbl="sibTrans2D1" presStyleIdx="1" presStyleCnt="3"/>
      <dgm:spPr/>
    </dgm:pt>
    <dgm:pt modelId="{44F83411-33B1-2F4D-9147-37C312D82717}" type="pres">
      <dgm:prSet presAssocID="{3739586E-6599-B544-B9DA-9786BBF73633}" presName="connTx" presStyleLbl="sibTrans2D1" presStyleIdx="1" presStyleCnt="3"/>
      <dgm:spPr/>
    </dgm:pt>
    <dgm:pt modelId="{8398D398-7354-CB46-8559-35B175D6F74E}" type="pres">
      <dgm:prSet presAssocID="{C60C45A0-D078-664C-81F2-2E22523B37BF}" presName="composite" presStyleCnt="0"/>
      <dgm:spPr/>
    </dgm:pt>
    <dgm:pt modelId="{D1CF93FC-E395-6841-9515-C0C315370A7C}" type="pres">
      <dgm:prSet presAssocID="{C60C45A0-D078-664C-81F2-2E22523B37B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822642-0306-D34D-9824-062E19A80C10}" type="pres">
      <dgm:prSet presAssocID="{C60C45A0-D078-664C-81F2-2E22523B37BF}" presName="parSh" presStyleLbl="node1" presStyleIdx="2" presStyleCnt="4"/>
      <dgm:spPr/>
    </dgm:pt>
    <dgm:pt modelId="{4A07D8E9-E732-6147-87EE-963C1A7EC146}" type="pres">
      <dgm:prSet presAssocID="{C60C45A0-D078-664C-81F2-2E22523B37BF}" presName="desTx" presStyleLbl="fgAcc1" presStyleIdx="2" presStyleCnt="4">
        <dgm:presLayoutVars>
          <dgm:bulletEnabled val="1"/>
        </dgm:presLayoutVars>
      </dgm:prSet>
      <dgm:spPr/>
    </dgm:pt>
    <dgm:pt modelId="{9B8AB6CF-9482-6A4A-9229-ECDB83508FF8}" type="pres">
      <dgm:prSet presAssocID="{E1DACBB1-605A-8949-B3FF-FEB5B19737C7}" presName="sibTrans" presStyleLbl="sibTrans2D1" presStyleIdx="2" presStyleCnt="3"/>
      <dgm:spPr/>
    </dgm:pt>
    <dgm:pt modelId="{15AE6910-F5FF-974E-B163-621EFDF35817}" type="pres">
      <dgm:prSet presAssocID="{E1DACBB1-605A-8949-B3FF-FEB5B19737C7}" presName="connTx" presStyleLbl="sibTrans2D1" presStyleIdx="2" presStyleCnt="3"/>
      <dgm:spPr/>
    </dgm:pt>
    <dgm:pt modelId="{77B63DC6-0453-7D4D-BE1E-7D43821932C5}" type="pres">
      <dgm:prSet presAssocID="{1D27CE4D-E892-F048-8712-0FD26A873708}" presName="composite" presStyleCnt="0"/>
      <dgm:spPr/>
    </dgm:pt>
    <dgm:pt modelId="{43DED0BB-678F-1641-B4C8-74D5A1A51814}" type="pres">
      <dgm:prSet presAssocID="{1D27CE4D-E892-F048-8712-0FD26A87370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584132-9D71-D746-9D25-620CF0E68C1F}" type="pres">
      <dgm:prSet presAssocID="{1D27CE4D-E892-F048-8712-0FD26A873708}" presName="parSh" presStyleLbl="node1" presStyleIdx="3" presStyleCnt="4"/>
      <dgm:spPr/>
    </dgm:pt>
    <dgm:pt modelId="{76BA4DE4-7FD6-EF48-A32B-0A17AA302829}" type="pres">
      <dgm:prSet presAssocID="{1D27CE4D-E892-F048-8712-0FD26A87370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B5F350E-936F-F145-9482-36C25A85827E}" type="presOf" srcId="{1D27CE4D-E892-F048-8712-0FD26A873708}" destId="{CF584132-9D71-D746-9D25-620CF0E68C1F}" srcOrd="1" destOrd="0" presId="urn:microsoft.com/office/officeart/2005/8/layout/process3"/>
    <dgm:cxn modelId="{45C37210-01E4-794C-BF86-1C644BC58FCE}" type="presOf" srcId="{ED9EB103-2C43-1145-BDF1-7FC84EDA7280}" destId="{4A07D8E9-E732-6147-87EE-963C1A7EC146}" srcOrd="0" destOrd="1" presId="urn:microsoft.com/office/officeart/2005/8/layout/process3"/>
    <dgm:cxn modelId="{3FEB5913-838C-8948-A2D7-0AA0CE163022}" type="presOf" srcId="{2F03A8C5-C22F-6A4E-ABEE-B0E626729E36}" destId="{385D3501-2756-0F49-BEF4-1AF2A0C38410}" srcOrd="0" destOrd="1" presId="urn:microsoft.com/office/officeart/2005/8/layout/process3"/>
    <dgm:cxn modelId="{6E976F17-2414-EB48-8EDF-37A6C909A7A5}" type="presOf" srcId="{269DDD6F-33B5-F440-94C2-9067BB5B9531}" destId="{F6CC1675-8F9B-9747-A414-DF3762D994F1}" srcOrd="1" destOrd="0" presId="urn:microsoft.com/office/officeart/2005/8/layout/process3"/>
    <dgm:cxn modelId="{266B541C-3AE3-C247-B6EC-0C46C54C7B60}" type="presOf" srcId="{8FFE4CC5-02A7-2F49-9EFF-7597836D67EA}" destId="{D411C68D-CCEE-154B-AA0E-1DF387B1FB9F}" srcOrd="0" destOrd="0" presId="urn:microsoft.com/office/officeart/2005/8/layout/process3"/>
    <dgm:cxn modelId="{21102C23-D3E1-A743-98E3-CAB930B031AA}" type="presOf" srcId="{E1DACBB1-605A-8949-B3FF-FEB5B19737C7}" destId="{15AE6910-F5FF-974E-B163-621EFDF35817}" srcOrd="1" destOrd="0" presId="urn:microsoft.com/office/officeart/2005/8/layout/process3"/>
    <dgm:cxn modelId="{DD52E429-63F8-6842-B7CA-9165C2B39F4C}" srcId="{F33B7939-98E9-144D-AE59-DB18492C9672}" destId="{8FFE4CC5-02A7-2F49-9EFF-7597836D67EA}" srcOrd="0" destOrd="0" parTransId="{E53243DD-8FF8-454C-8890-2476D36B9B88}" sibTransId="{9440A500-94CC-924A-9736-6917D417180D}"/>
    <dgm:cxn modelId="{18E3A12B-1D6A-CE4D-BEA2-F4E03EF7D7EB}" type="presOf" srcId="{3739586E-6599-B544-B9DA-9786BBF73633}" destId="{44F83411-33B1-2F4D-9147-37C312D82717}" srcOrd="1" destOrd="0" presId="urn:microsoft.com/office/officeart/2005/8/layout/process3"/>
    <dgm:cxn modelId="{63A6AB2F-59D0-BC4B-91C4-26DA3FC3EEB0}" type="presOf" srcId="{E2074E92-EB63-AA4C-8F84-2EA0603260F2}" destId="{385D3501-2756-0F49-BEF4-1AF2A0C38410}" srcOrd="0" destOrd="0" presId="urn:microsoft.com/office/officeart/2005/8/layout/process3"/>
    <dgm:cxn modelId="{665F5336-DBAB-E74F-B8CD-48911617B951}" srcId="{1D27CE4D-E892-F048-8712-0FD26A873708}" destId="{7FCF73C5-4CA6-8C44-B5AF-4D7AD15555C8}" srcOrd="0" destOrd="0" parTransId="{92181CAB-55EB-2B49-99F7-AB5076801F6A}" sibTransId="{C6E82F82-DC2C-364A-BAC5-3AF5C03D2730}"/>
    <dgm:cxn modelId="{B452E538-6ED7-3B45-A67D-C4E91024DA91}" srcId="{269DDD6F-33B5-F440-94C2-9067BB5B9531}" destId="{E2074E92-EB63-AA4C-8F84-2EA0603260F2}" srcOrd="0" destOrd="0" parTransId="{6AA5A493-8B3F-4047-9B31-6CD1A5653DAA}" sibTransId="{5DAA1F40-DB70-EB41-9C76-CB9CA49EE749}"/>
    <dgm:cxn modelId="{C54E303F-E663-5E46-93CC-46D03A130B82}" srcId="{269DDD6F-33B5-F440-94C2-9067BB5B9531}" destId="{AF15D78C-00D6-C84E-AE91-8A76E8A86B0C}" srcOrd="3" destOrd="0" parTransId="{55964095-1989-6248-8D08-C86EA3822C1E}" sibTransId="{3A32D455-B95E-104C-91B4-91859E9AB5A4}"/>
    <dgm:cxn modelId="{D8787863-98A3-DE43-B9BB-E8BE6D997689}" type="presOf" srcId="{3739586E-6599-B544-B9DA-9786BBF73633}" destId="{5DE07A83-3364-5C4C-9874-5753AEA880BC}" srcOrd="0" destOrd="0" presId="urn:microsoft.com/office/officeart/2005/8/layout/process3"/>
    <dgm:cxn modelId="{3D0FD443-5A9E-1F42-82E5-21ADF314DE57}" srcId="{269DDD6F-33B5-F440-94C2-9067BB5B9531}" destId="{2F03A8C5-C22F-6A4E-ABEE-B0E626729E36}" srcOrd="1" destOrd="0" parTransId="{F25B9632-9E71-0C4D-871D-29132FED9578}" sibTransId="{A1FBB6F3-ED24-6F43-AF5E-C4F8A4B542A6}"/>
    <dgm:cxn modelId="{CCC36665-7E7C-5A4C-99BC-A198A8C90B9D}" type="presOf" srcId="{269DDD6F-33B5-F440-94C2-9067BB5B9531}" destId="{FD065D24-6AF4-D044-84FE-E0CCF4B9F8A7}" srcOrd="0" destOrd="0" presId="urn:microsoft.com/office/officeart/2005/8/layout/process3"/>
    <dgm:cxn modelId="{AA470B4C-D7BF-4F44-91E0-E382DE662D6F}" srcId="{541DAAC7-A70A-0148-9BC5-32CF114D4A9B}" destId="{1D27CE4D-E892-F048-8712-0FD26A873708}" srcOrd="3" destOrd="0" parTransId="{7EF4D2E6-8F91-7145-A264-433A1F6E4E2F}" sibTransId="{B298CF5A-1634-834D-8358-35EBB11BD1A3}"/>
    <dgm:cxn modelId="{7821B552-8A56-584F-9490-0B9AC244421E}" srcId="{541DAAC7-A70A-0148-9BC5-32CF114D4A9B}" destId="{F33B7939-98E9-144D-AE59-DB18492C9672}" srcOrd="0" destOrd="0" parTransId="{E6674E21-43D4-F342-85B3-C81AE1DE15CF}" sibTransId="{F55A3E1A-5FFE-0C48-8536-734C6B0FC372}"/>
    <dgm:cxn modelId="{B0CC8053-21CD-1A4B-9BD7-9C81B67196BC}" type="presOf" srcId="{E1DACBB1-605A-8949-B3FF-FEB5B19737C7}" destId="{9B8AB6CF-9482-6A4A-9229-ECDB83508FF8}" srcOrd="0" destOrd="0" presId="urn:microsoft.com/office/officeart/2005/8/layout/process3"/>
    <dgm:cxn modelId="{671C4D78-7B3C-6846-9E6B-20A2BB2CEA74}" type="presOf" srcId="{F55A3E1A-5FFE-0C48-8536-734C6B0FC372}" destId="{EE4A9F0D-0D3E-AB47-9C67-7B12480BA6B7}" srcOrd="0" destOrd="0" presId="urn:microsoft.com/office/officeart/2005/8/layout/process3"/>
    <dgm:cxn modelId="{2658A859-7144-644B-94AD-BBF210072E6B}" type="presOf" srcId="{C60C45A0-D078-664C-81F2-2E22523B37BF}" destId="{30822642-0306-D34D-9824-062E19A80C10}" srcOrd="1" destOrd="0" presId="urn:microsoft.com/office/officeart/2005/8/layout/process3"/>
    <dgm:cxn modelId="{08774F7A-4C61-924D-B752-368F2BE69014}" srcId="{C60C45A0-D078-664C-81F2-2E22523B37BF}" destId="{8564CD05-0FAE-A949-8A8E-A88D9D888F46}" srcOrd="0" destOrd="0" parTransId="{3CC3F88A-FF94-1F45-AA3E-D87835D25F2A}" sibTransId="{9F609372-2E15-D04C-A748-CA568AA90413}"/>
    <dgm:cxn modelId="{A5E9B27A-CAAA-684E-9DA1-18261C55B044}" type="presOf" srcId="{967FF83B-CF63-7547-A438-4F9DD23D15E1}" destId="{D411C68D-CCEE-154B-AA0E-1DF387B1FB9F}" srcOrd="0" destOrd="1" presId="urn:microsoft.com/office/officeart/2005/8/layout/process3"/>
    <dgm:cxn modelId="{71390187-383A-1C48-9ED8-231351425983}" srcId="{269DDD6F-33B5-F440-94C2-9067BB5B9531}" destId="{AA65E919-00EC-2C4E-A00D-EAA5A30223ED}" srcOrd="2" destOrd="0" parTransId="{EA1814B8-D295-C34E-96DF-445DDBEEFAD0}" sibTransId="{1FEF66DA-ED0F-FD4C-B936-48C1F0F8F9C3}"/>
    <dgm:cxn modelId="{4CF2C087-C5E6-0842-92D5-15E0C505F50A}" type="presOf" srcId="{1D27CE4D-E892-F048-8712-0FD26A873708}" destId="{43DED0BB-678F-1641-B4C8-74D5A1A51814}" srcOrd="0" destOrd="0" presId="urn:microsoft.com/office/officeart/2005/8/layout/process3"/>
    <dgm:cxn modelId="{FB2ADF89-DE0D-2742-91A8-D9D57D585D09}" type="presOf" srcId="{F33B7939-98E9-144D-AE59-DB18492C9672}" destId="{2E077DA9-5355-3446-A4F1-56F04F461106}" srcOrd="0" destOrd="0" presId="urn:microsoft.com/office/officeart/2005/8/layout/process3"/>
    <dgm:cxn modelId="{3BCF368D-727D-9C4E-9E8B-07C25E1B2FAC}" type="presOf" srcId="{F55A3E1A-5FFE-0C48-8536-734C6B0FC372}" destId="{344EBA4F-5385-364B-83F0-1B90EFC2B64A}" srcOrd="1" destOrd="0" presId="urn:microsoft.com/office/officeart/2005/8/layout/process3"/>
    <dgm:cxn modelId="{1FC2588E-B70B-FE4A-98B3-4A468BDCF370}" srcId="{541DAAC7-A70A-0148-9BC5-32CF114D4A9B}" destId="{C60C45A0-D078-664C-81F2-2E22523B37BF}" srcOrd="2" destOrd="0" parTransId="{405E25C6-73FB-AF42-8E36-37E6B383508A}" sibTransId="{E1DACBB1-605A-8949-B3FF-FEB5B19737C7}"/>
    <dgm:cxn modelId="{7ABE399C-2DCF-9D4B-B930-99BA01B6DF19}" srcId="{C60C45A0-D078-664C-81F2-2E22523B37BF}" destId="{ED9EB103-2C43-1145-BDF1-7FC84EDA7280}" srcOrd="1" destOrd="0" parTransId="{EF4F8049-5333-1243-A1A4-E423B42570F9}" sibTransId="{C985B744-C51A-5F49-BC90-28AE72E9FB7D}"/>
    <dgm:cxn modelId="{9E9E74A1-B491-1244-A6D5-7214094C2212}" type="presOf" srcId="{541DAAC7-A70A-0148-9BC5-32CF114D4A9B}" destId="{ECE78401-FF22-0842-9971-09FB2AB642D1}" srcOrd="0" destOrd="0" presId="urn:microsoft.com/office/officeart/2005/8/layout/process3"/>
    <dgm:cxn modelId="{96D22BA8-D7B2-544B-A3C7-35CD960ED342}" type="presOf" srcId="{C60C45A0-D078-664C-81F2-2E22523B37BF}" destId="{D1CF93FC-E395-6841-9515-C0C315370A7C}" srcOrd="0" destOrd="0" presId="urn:microsoft.com/office/officeart/2005/8/layout/process3"/>
    <dgm:cxn modelId="{19E019B1-F06F-BB49-B0FD-40A68D2A16BE}" type="presOf" srcId="{F33B7939-98E9-144D-AE59-DB18492C9672}" destId="{9C03333A-371B-BE4A-9639-DADE921C9314}" srcOrd="1" destOrd="0" presId="urn:microsoft.com/office/officeart/2005/8/layout/process3"/>
    <dgm:cxn modelId="{7FA51DB2-2994-A747-93F9-35F016FB727E}" srcId="{F33B7939-98E9-144D-AE59-DB18492C9672}" destId="{967FF83B-CF63-7547-A438-4F9DD23D15E1}" srcOrd="1" destOrd="0" parTransId="{94758BA1-4DF1-3742-96BF-C1827FE5FFF9}" sibTransId="{88B076B2-04FF-A749-8306-964A8C632D47}"/>
    <dgm:cxn modelId="{607B87B7-7C60-8B4F-8111-0BE0050C3CEB}" type="presOf" srcId="{8564CD05-0FAE-A949-8A8E-A88D9D888F46}" destId="{4A07D8E9-E732-6147-87EE-963C1A7EC146}" srcOrd="0" destOrd="0" presId="urn:microsoft.com/office/officeart/2005/8/layout/process3"/>
    <dgm:cxn modelId="{A1AA45CE-8FF3-DF46-9DDA-B84EE76BE078}" srcId="{1D27CE4D-E892-F048-8712-0FD26A873708}" destId="{74B8BC10-040E-5D4D-ABEB-7B34882CFD5B}" srcOrd="1" destOrd="0" parTransId="{D544180F-1200-4B49-9823-1BA95E6F8208}" sibTransId="{0F1E8376-C217-944E-95AE-A89E9C7B71D8}"/>
    <dgm:cxn modelId="{AF5CABD0-5646-9348-9186-F415F0A5C853}" type="presOf" srcId="{AA65E919-00EC-2C4E-A00D-EAA5A30223ED}" destId="{385D3501-2756-0F49-BEF4-1AF2A0C38410}" srcOrd="0" destOrd="2" presId="urn:microsoft.com/office/officeart/2005/8/layout/process3"/>
    <dgm:cxn modelId="{D3B62AD1-5C34-C042-B1C9-AC67B6C0F1DA}" type="presOf" srcId="{74B8BC10-040E-5D4D-ABEB-7B34882CFD5B}" destId="{76BA4DE4-7FD6-EF48-A32B-0A17AA302829}" srcOrd="0" destOrd="1" presId="urn:microsoft.com/office/officeart/2005/8/layout/process3"/>
    <dgm:cxn modelId="{A315A8F6-3001-AC46-989A-4B924437F35F}" srcId="{541DAAC7-A70A-0148-9BC5-32CF114D4A9B}" destId="{269DDD6F-33B5-F440-94C2-9067BB5B9531}" srcOrd="1" destOrd="0" parTransId="{CF857904-F3E4-F540-90A7-5E7051A9C508}" sibTransId="{3739586E-6599-B544-B9DA-9786BBF73633}"/>
    <dgm:cxn modelId="{52B336FC-9191-6746-9023-2AD07F7E0B6A}" type="presOf" srcId="{7FCF73C5-4CA6-8C44-B5AF-4D7AD15555C8}" destId="{76BA4DE4-7FD6-EF48-A32B-0A17AA302829}" srcOrd="0" destOrd="0" presId="urn:microsoft.com/office/officeart/2005/8/layout/process3"/>
    <dgm:cxn modelId="{D8C138FC-8D54-4943-A93A-3F4A47E3EE9B}" type="presOf" srcId="{AF15D78C-00D6-C84E-AE91-8A76E8A86B0C}" destId="{385D3501-2756-0F49-BEF4-1AF2A0C38410}" srcOrd="0" destOrd="3" presId="urn:microsoft.com/office/officeart/2005/8/layout/process3"/>
    <dgm:cxn modelId="{34173971-B570-3C49-8D71-C485C7518987}" type="presParOf" srcId="{ECE78401-FF22-0842-9971-09FB2AB642D1}" destId="{BF92F9EE-7DE3-AD44-BB9D-5D15384C95CC}" srcOrd="0" destOrd="0" presId="urn:microsoft.com/office/officeart/2005/8/layout/process3"/>
    <dgm:cxn modelId="{16EC9C8F-CE16-F44B-9EFA-CF8AE6A26D4E}" type="presParOf" srcId="{BF92F9EE-7DE3-AD44-BB9D-5D15384C95CC}" destId="{2E077DA9-5355-3446-A4F1-56F04F461106}" srcOrd="0" destOrd="0" presId="urn:microsoft.com/office/officeart/2005/8/layout/process3"/>
    <dgm:cxn modelId="{40FBC06A-C412-534A-BC33-E1EFF0F7A063}" type="presParOf" srcId="{BF92F9EE-7DE3-AD44-BB9D-5D15384C95CC}" destId="{9C03333A-371B-BE4A-9639-DADE921C9314}" srcOrd="1" destOrd="0" presId="urn:microsoft.com/office/officeart/2005/8/layout/process3"/>
    <dgm:cxn modelId="{27B44D5A-00EA-4D43-8F84-15748EFA6249}" type="presParOf" srcId="{BF92F9EE-7DE3-AD44-BB9D-5D15384C95CC}" destId="{D411C68D-CCEE-154B-AA0E-1DF387B1FB9F}" srcOrd="2" destOrd="0" presId="urn:microsoft.com/office/officeart/2005/8/layout/process3"/>
    <dgm:cxn modelId="{954377AE-2AB9-A04C-B865-E07004B3810A}" type="presParOf" srcId="{ECE78401-FF22-0842-9971-09FB2AB642D1}" destId="{EE4A9F0D-0D3E-AB47-9C67-7B12480BA6B7}" srcOrd="1" destOrd="0" presId="urn:microsoft.com/office/officeart/2005/8/layout/process3"/>
    <dgm:cxn modelId="{2A7AC612-9F42-5D49-BCB7-29273DB77271}" type="presParOf" srcId="{EE4A9F0D-0D3E-AB47-9C67-7B12480BA6B7}" destId="{344EBA4F-5385-364B-83F0-1B90EFC2B64A}" srcOrd="0" destOrd="0" presId="urn:microsoft.com/office/officeart/2005/8/layout/process3"/>
    <dgm:cxn modelId="{19961D84-1346-1447-BFCB-5A5C77C1E354}" type="presParOf" srcId="{ECE78401-FF22-0842-9971-09FB2AB642D1}" destId="{9FA8670D-684A-2049-86B6-52D6EADCF43F}" srcOrd="2" destOrd="0" presId="urn:microsoft.com/office/officeart/2005/8/layout/process3"/>
    <dgm:cxn modelId="{CE2D3BCF-6CE1-4840-B885-1E2EFA50AF34}" type="presParOf" srcId="{9FA8670D-684A-2049-86B6-52D6EADCF43F}" destId="{FD065D24-6AF4-D044-84FE-E0CCF4B9F8A7}" srcOrd="0" destOrd="0" presId="urn:microsoft.com/office/officeart/2005/8/layout/process3"/>
    <dgm:cxn modelId="{2FE01450-D4E2-0C4F-B625-2C56262426FD}" type="presParOf" srcId="{9FA8670D-684A-2049-86B6-52D6EADCF43F}" destId="{F6CC1675-8F9B-9747-A414-DF3762D994F1}" srcOrd="1" destOrd="0" presId="urn:microsoft.com/office/officeart/2005/8/layout/process3"/>
    <dgm:cxn modelId="{91EEAEC2-AB62-7E4F-BA5C-565A612E5363}" type="presParOf" srcId="{9FA8670D-684A-2049-86B6-52D6EADCF43F}" destId="{385D3501-2756-0F49-BEF4-1AF2A0C38410}" srcOrd="2" destOrd="0" presId="urn:microsoft.com/office/officeart/2005/8/layout/process3"/>
    <dgm:cxn modelId="{149D1A3E-E51B-4947-A687-D0243F0D19BC}" type="presParOf" srcId="{ECE78401-FF22-0842-9971-09FB2AB642D1}" destId="{5DE07A83-3364-5C4C-9874-5753AEA880BC}" srcOrd="3" destOrd="0" presId="urn:microsoft.com/office/officeart/2005/8/layout/process3"/>
    <dgm:cxn modelId="{183AA3E6-F0D5-E049-A6BA-C05D8737F33C}" type="presParOf" srcId="{5DE07A83-3364-5C4C-9874-5753AEA880BC}" destId="{44F83411-33B1-2F4D-9147-37C312D82717}" srcOrd="0" destOrd="0" presId="urn:microsoft.com/office/officeart/2005/8/layout/process3"/>
    <dgm:cxn modelId="{7E8F79BE-4A43-0B4A-89A2-5FD378FB5AF4}" type="presParOf" srcId="{ECE78401-FF22-0842-9971-09FB2AB642D1}" destId="{8398D398-7354-CB46-8559-35B175D6F74E}" srcOrd="4" destOrd="0" presId="urn:microsoft.com/office/officeart/2005/8/layout/process3"/>
    <dgm:cxn modelId="{1B406C20-8E71-574E-A46A-403A495D2AAF}" type="presParOf" srcId="{8398D398-7354-CB46-8559-35B175D6F74E}" destId="{D1CF93FC-E395-6841-9515-C0C315370A7C}" srcOrd="0" destOrd="0" presId="urn:microsoft.com/office/officeart/2005/8/layout/process3"/>
    <dgm:cxn modelId="{063414DF-99E6-414E-B810-F316A5A4031D}" type="presParOf" srcId="{8398D398-7354-CB46-8559-35B175D6F74E}" destId="{30822642-0306-D34D-9824-062E19A80C10}" srcOrd="1" destOrd="0" presId="urn:microsoft.com/office/officeart/2005/8/layout/process3"/>
    <dgm:cxn modelId="{2C5F10E6-5086-D248-8499-699D5D6086C7}" type="presParOf" srcId="{8398D398-7354-CB46-8559-35B175D6F74E}" destId="{4A07D8E9-E732-6147-87EE-963C1A7EC146}" srcOrd="2" destOrd="0" presId="urn:microsoft.com/office/officeart/2005/8/layout/process3"/>
    <dgm:cxn modelId="{BECFCBD8-ED90-2640-94F1-473577765D37}" type="presParOf" srcId="{ECE78401-FF22-0842-9971-09FB2AB642D1}" destId="{9B8AB6CF-9482-6A4A-9229-ECDB83508FF8}" srcOrd="5" destOrd="0" presId="urn:microsoft.com/office/officeart/2005/8/layout/process3"/>
    <dgm:cxn modelId="{56C7A1F2-57E5-D24E-8BEC-571BA8BE7388}" type="presParOf" srcId="{9B8AB6CF-9482-6A4A-9229-ECDB83508FF8}" destId="{15AE6910-F5FF-974E-B163-621EFDF35817}" srcOrd="0" destOrd="0" presId="urn:microsoft.com/office/officeart/2005/8/layout/process3"/>
    <dgm:cxn modelId="{D5A6398F-47D8-8F45-99D4-33694FC5A72C}" type="presParOf" srcId="{ECE78401-FF22-0842-9971-09FB2AB642D1}" destId="{77B63DC6-0453-7D4D-BE1E-7D43821932C5}" srcOrd="6" destOrd="0" presId="urn:microsoft.com/office/officeart/2005/8/layout/process3"/>
    <dgm:cxn modelId="{795B2469-6916-B74D-91DA-5F3EA6EF96E7}" type="presParOf" srcId="{77B63DC6-0453-7D4D-BE1E-7D43821932C5}" destId="{43DED0BB-678F-1641-B4C8-74D5A1A51814}" srcOrd="0" destOrd="0" presId="urn:microsoft.com/office/officeart/2005/8/layout/process3"/>
    <dgm:cxn modelId="{62713B0E-89EE-1B49-A03B-D61686D0F78A}" type="presParOf" srcId="{77B63DC6-0453-7D4D-BE1E-7D43821932C5}" destId="{CF584132-9D71-D746-9D25-620CF0E68C1F}" srcOrd="1" destOrd="0" presId="urn:microsoft.com/office/officeart/2005/8/layout/process3"/>
    <dgm:cxn modelId="{973DAA07-777C-D748-BC7C-16210C16DAA9}" type="presParOf" srcId="{77B63DC6-0453-7D4D-BE1E-7D43821932C5}" destId="{76BA4DE4-7FD6-EF48-A32B-0A17AA30282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1DAAC7-A70A-0148-9BC5-32CF114D4A9B}" type="doc">
      <dgm:prSet loTypeId="urn:microsoft.com/office/officeart/2005/8/layout/process3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F33B7939-98E9-144D-AE59-DB18492C9672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b="0" i="0" dirty="0">
              <a:latin typeface="Nanum Gothic" charset="-127"/>
              <a:ea typeface="Nanum Gothic" charset="-127"/>
              <a:cs typeface="Nanum Gothic" charset="-127"/>
            </a:rPr>
            <a:t>Financial</a:t>
          </a:r>
          <a:endParaRPr lang="ko-KR" altLang="en-US" b="0" i="0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E6674E21-43D4-F342-85B3-C81AE1DE15CF}" type="parTrans" cxnId="{7821B552-8A56-584F-9490-0B9AC244421E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F55A3E1A-5FFE-0C48-8536-734C6B0FC372}" type="sibTrans" cxnId="{7821B552-8A56-584F-9490-0B9AC244421E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8FFE4CC5-02A7-2F49-9EFF-7597836D67EA}">
      <dgm:prSet phldrT="[텍스트]" custT="1"/>
      <dgm:spPr>
        <a:ln w="0"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회원 요금 수리요금 정보 반환</a:t>
          </a:r>
        </a:p>
      </dgm:t>
    </dgm:pt>
    <dgm:pt modelId="{E53243DD-8FF8-454C-8890-2476D36B9B88}" type="parTrans" cxnId="{DD52E429-63F8-6842-B7CA-9165C2B39F4C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9440A500-94CC-924A-9736-6917D417180D}" type="sibTrans" cxnId="{DD52E429-63F8-6842-B7CA-9165C2B39F4C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1D27CE4D-E892-F048-8712-0FD26A873708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b="0" i="0" dirty="0" err="1">
              <a:latin typeface="Nanum Gothic" charset="-127"/>
              <a:ea typeface="Nanum Gothic" charset="-127"/>
              <a:cs typeface="Nanum Gothic" charset="-127"/>
            </a:rPr>
            <a:t>FinancialUI</a:t>
          </a:r>
          <a:endParaRPr lang="ko-KR" altLang="en-US" b="0" i="0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7EF4D2E6-8F91-7145-A264-433A1F6E4E2F}" type="parTrans" cxnId="{AA470B4C-D7BF-4F44-91E0-E382DE662D6F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B298CF5A-1634-834D-8358-35EBB11BD1A3}" type="sibTrans" cxnId="{AA470B4C-D7BF-4F44-91E0-E382DE662D6F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C60C45A0-D078-664C-81F2-2E22523B37BF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b="0" i="0" dirty="0" err="1">
              <a:latin typeface="Nanum Gothic" charset="-127"/>
              <a:ea typeface="Nanum Gothic" charset="-127"/>
              <a:cs typeface="Nanum Gothic" charset="-127"/>
            </a:rPr>
            <a:t>FinancialManager</a:t>
          </a:r>
          <a:endParaRPr lang="ko-KR" altLang="en-US" b="0" i="0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405E25C6-73FB-AF42-8E36-37E6B383508A}" type="parTrans" cxnId="{1FC2588E-B70B-FE4A-98B3-4A468BDCF370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E1DACBB1-605A-8949-B3FF-FEB5B19737C7}" type="sibTrans" cxnId="{1FC2588E-B70B-FE4A-98B3-4A468BDCF370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E2074E92-EB63-AA4C-8F84-2EA0603260F2}">
      <dgm:prSet phldrT="[텍스트]" custT="1"/>
      <dgm:spPr>
        <a:ln w="0"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총 매출</a:t>
          </a:r>
        </a:p>
      </dgm:t>
    </dgm:pt>
    <dgm:pt modelId="{6AA5A493-8B3F-4047-9B31-6CD1A5653DAA}" type="parTrans" cxnId="{B452E538-6ED7-3B45-A67D-C4E91024DA91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5DAA1F40-DB70-EB41-9C76-CB9CA49EE749}" type="sibTrans" cxnId="{B452E538-6ED7-3B45-A67D-C4E91024DA91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2F03A8C5-C22F-6A4E-ABEE-B0E626729E36}">
      <dgm:prSet phldrT="[텍스트]" custT="1"/>
      <dgm:spPr>
        <a:ln w="0"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총 지출</a:t>
          </a:r>
        </a:p>
      </dgm:t>
    </dgm:pt>
    <dgm:pt modelId="{F25B9632-9E71-0C4D-871D-29132FED9578}" type="parTrans" cxnId="{3D0FD443-5A9E-1F42-82E5-21ADF314DE57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A1FBB6F3-ED24-6F43-AF5E-C4F8A4B542A6}" type="sibTrans" cxnId="{3D0FD443-5A9E-1F42-82E5-21ADF314DE57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AA65E919-00EC-2C4E-A00D-EAA5A30223ED}">
      <dgm:prSet phldrT="[텍스트]" custT="1"/>
      <dgm:spPr>
        <a:ln w="0"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순 이익</a:t>
          </a:r>
        </a:p>
      </dgm:t>
    </dgm:pt>
    <dgm:pt modelId="{EA1814B8-D295-C34E-96DF-445DDBEEFAD0}" type="parTrans" cxnId="{71390187-383A-1C48-9ED8-231351425983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1FEF66DA-ED0F-FD4C-B936-48C1F0F8F9C3}" type="sibTrans" cxnId="{71390187-383A-1C48-9ED8-231351425983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8564CD05-0FAE-A949-8A8E-A88D9D888F46}">
      <dgm:prSet phldrT="[텍스트]" custT="1"/>
      <dgm:spPr>
        <a:ln w="0"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en-US" altLang="ko-KR" sz="900" b="0" i="0" dirty="0">
              <a:latin typeface="Nanum Gothic" charset="-127"/>
              <a:ea typeface="Nanum Gothic" charset="-127"/>
              <a:cs typeface="Nanum Gothic" charset="-127"/>
            </a:rPr>
            <a:t>DAO</a:t>
          </a:r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</a:p>
      </dgm:t>
    </dgm:pt>
    <dgm:pt modelId="{3CC3F88A-FF94-1F45-AA3E-D87835D25F2A}" type="parTrans" cxnId="{08774F7A-4C61-924D-B752-368F2BE69014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9F609372-2E15-D04C-A748-CA568AA90413}" type="sibTrans" cxnId="{08774F7A-4C61-924D-B752-368F2BE69014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7FCF73C5-4CA6-8C44-B5AF-4D7AD15555C8}">
      <dgm:prSet phldrT="[텍스트]" custT="1"/>
      <dgm:spPr>
        <a:ln w="0"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메인화면</a:t>
          </a:r>
        </a:p>
      </dgm:t>
    </dgm:pt>
    <dgm:pt modelId="{92181CAB-55EB-2B49-99F7-AB5076801F6A}" type="parTrans" cxnId="{665F5336-DBAB-E74F-B8CD-48911617B951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C6E82F82-DC2C-364A-BAC5-3AF5C03D2730}" type="sibTrans" cxnId="{665F5336-DBAB-E74F-B8CD-48911617B951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74B8BC10-040E-5D4D-ABEB-7B34882CFD5B}">
      <dgm:prSet phldrT="[텍스트]" custT="1"/>
      <dgm:spPr>
        <a:ln w="0"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en-US" altLang="ko-KR" sz="900" b="0" i="0" dirty="0">
              <a:latin typeface="Nanum Gothic" charset="-127"/>
              <a:ea typeface="Nanum Gothic" charset="-127"/>
              <a:cs typeface="Nanum Gothic" charset="-127"/>
            </a:rPr>
            <a:t>Manager</a:t>
          </a:r>
          <a:r>
            <a:rPr lang="ko-KR" altLang="en-US" sz="900" b="0" i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  <a:endParaRPr lang="ko-KR" altLang="en-US" sz="900" b="0" i="0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D544180F-1200-4B49-9823-1BA95E6F8208}" type="parTrans" cxnId="{A1AA45CE-8FF3-DF46-9DDA-B84EE76BE078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0F1E8376-C217-944E-95AE-A89E9C7B71D8}" type="sibTrans" cxnId="{A1AA45CE-8FF3-DF46-9DDA-B84EE76BE078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6222E388-7033-AA4B-95E3-3E90B8B37DC1}">
      <dgm:prSet phldrT="[텍스트]"/>
      <dgm:spPr>
        <a:ln w="12700">
          <a:noFill/>
        </a:ln>
      </dgm:spPr>
      <dgm:t>
        <a:bodyPr/>
        <a:lstStyle/>
        <a:p>
          <a:pPr latinLnBrk="1"/>
          <a:r>
            <a:rPr lang="en-US" altLang="ko-KR" b="0" i="0" dirty="0" err="1">
              <a:latin typeface="Nanum Gothic" charset="-127"/>
              <a:ea typeface="Nanum Gothic" charset="-127"/>
              <a:cs typeface="Nanum Gothic" charset="-127"/>
            </a:rPr>
            <a:t>FinancialDao</a:t>
          </a:r>
          <a:endParaRPr lang="ko-KR" altLang="en-US" b="0" i="0" dirty="0">
            <a:latin typeface="Nanum Gothic" charset="-127"/>
            <a:ea typeface="Nanum Gothic" charset="-127"/>
            <a:cs typeface="Nanum Gothic" charset="-127"/>
          </a:endParaRPr>
        </a:p>
      </dgm:t>
    </dgm:pt>
    <dgm:pt modelId="{D4743BC0-D9FD-C74E-A3FB-784F0C8D5FC9}" type="parTrans" cxnId="{7DA5E014-03E0-D24E-AC21-7376148F3FA9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F6666AFB-4EC2-5D41-981B-77837DA9F69E}" type="sibTrans" cxnId="{7DA5E014-03E0-D24E-AC21-7376148F3FA9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9E6996CB-2DA4-F74E-9154-37AE7B8A9F5B}">
      <dgm:prSet phldrT="[텍스트]" custT="1"/>
      <dgm:spPr>
        <a:ln w="0">
          <a:noFill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gm:spPr>
      <dgm:t>
        <a:bodyPr/>
        <a:lstStyle/>
        <a:p>
          <a:pPr latinLnBrk="1"/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총 매출</a:t>
          </a:r>
          <a:r>
            <a:rPr lang="en-US" altLang="ko-KR" sz="900" b="0" i="0" dirty="0">
              <a:latin typeface="Nanum Gothic" charset="-127"/>
              <a:ea typeface="Nanum Gothic" charset="-127"/>
              <a:cs typeface="Nanum Gothic" charset="-127"/>
            </a:rPr>
            <a:t>,</a:t>
          </a:r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 총 지출</a:t>
          </a:r>
          <a:r>
            <a:rPr lang="en-US" altLang="ko-KR" sz="900" b="0" i="0" dirty="0">
              <a:latin typeface="Nanum Gothic" charset="-127"/>
              <a:ea typeface="Nanum Gothic" charset="-127"/>
              <a:cs typeface="Nanum Gothic" charset="-127"/>
            </a:rPr>
            <a:t>,</a:t>
          </a:r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 </a:t>
          </a:r>
          <a:endParaRPr lang="en-US" altLang="ko-KR" sz="900" b="0" i="0" dirty="0">
            <a:latin typeface="Nanum Gothic" charset="-127"/>
            <a:ea typeface="Nanum Gothic" charset="-127"/>
            <a:cs typeface="Nanum Gothic" charset="-127"/>
          </a:endParaRPr>
        </a:p>
        <a:p>
          <a:pPr latinLnBrk="1"/>
          <a:r>
            <a:rPr lang="ko-KR" altLang="en-US" sz="900" b="0" i="0" dirty="0">
              <a:latin typeface="Nanum Gothic" charset="-127"/>
              <a:ea typeface="Nanum Gothic" charset="-127"/>
              <a:cs typeface="Nanum Gothic" charset="-127"/>
            </a:rPr>
            <a:t> 순 이익 계산</a:t>
          </a:r>
        </a:p>
      </dgm:t>
    </dgm:pt>
    <dgm:pt modelId="{E7E72E77-C0EF-FD47-89CD-D25D3A54DCE6}" type="parTrans" cxnId="{7E75525B-F316-5540-A95B-64401F3B9756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4E34B5D7-461A-5146-9C78-D79E1F0E954E}" type="sibTrans" cxnId="{7E75525B-F316-5540-A95B-64401F3B9756}">
      <dgm:prSet/>
      <dgm:spPr/>
      <dgm:t>
        <a:bodyPr/>
        <a:lstStyle/>
        <a:p>
          <a:pPr latinLnBrk="1"/>
          <a:endParaRPr lang="ko-KR" altLang="en-US" b="0" i="0">
            <a:latin typeface="Nanum Gothic" charset="-127"/>
            <a:ea typeface="Nanum Gothic" charset="-127"/>
            <a:cs typeface="Nanum Gothic" charset="-127"/>
          </a:endParaRPr>
        </a:p>
      </dgm:t>
    </dgm:pt>
    <dgm:pt modelId="{ECE78401-FF22-0842-9971-09FB2AB642D1}" type="pres">
      <dgm:prSet presAssocID="{541DAAC7-A70A-0148-9BC5-32CF114D4A9B}" presName="linearFlow" presStyleCnt="0">
        <dgm:presLayoutVars>
          <dgm:dir/>
          <dgm:animLvl val="lvl"/>
          <dgm:resizeHandles val="exact"/>
        </dgm:presLayoutVars>
      </dgm:prSet>
      <dgm:spPr/>
    </dgm:pt>
    <dgm:pt modelId="{BF92F9EE-7DE3-AD44-BB9D-5D15384C95CC}" type="pres">
      <dgm:prSet presAssocID="{F33B7939-98E9-144D-AE59-DB18492C9672}" presName="composite" presStyleCnt="0"/>
      <dgm:spPr/>
    </dgm:pt>
    <dgm:pt modelId="{2E077DA9-5355-3446-A4F1-56F04F461106}" type="pres">
      <dgm:prSet presAssocID="{F33B7939-98E9-144D-AE59-DB18492C967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03333A-371B-BE4A-9639-DADE921C9314}" type="pres">
      <dgm:prSet presAssocID="{F33B7939-98E9-144D-AE59-DB18492C9672}" presName="parSh" presStyleLbl="node1" presStyleIdx="0" presStyleCnt="4"/>
      <dgm:spPr/>
    </dgm:pt>
    <dgm:pt modelId="{D411C68D-CCEE-154B-AA0E-1DF387B1FB9F}" type="pres">
      <dgm:prSet presAssocID="{F33B7939-98E9-144D-AE59-DB18492C9672}" presName="desTx" presStyleLbl="fgAcc1" presStyleIdx="0" presStyleCnt="4">
        <dgm:presLayoutVars>
          <dgm:bulletEnabled val="1"/>
        </dgm:presLayoutVars>
      </dgm:prSet>
      <dgm:spPr/>
    </dgm:pt>
    <dgm:pt modelId="{EE4A9F0D-0D3E-AB47-9C67-7B12480BA6B7}" type="pres">
      <dgm:prSet presAssocID="{F55A3E1A-5FFE-0C48-8536-734C6B0FC372}" presName="sibTrans" presStyleLbl="sibTrans2D1" presStyleIdx="0" presStyleCnt="3"/>
      <dgm:spPr/>
    </dgm:pt>
    <dgm:pt modelId="{344EBA4F-5385-364B-83F0-1B90EFC2B64A}" type="pres">
      <dgm:prSet presAssocID="{F55A3E1A-5FFE-0C48-8536-734C6B0FC372}" presName="connTx" presStyleLbl="sibTrans2D1" presStyleIdx="0" presStyleCnt="3"/>
      <dgm:spPr/>
    </dgm:pt>
    <dgm:pt modelId="{98314528-3E38-EA43-8555-B7603058C499}" type="pres">
      <dgm:prSet presAssocID="{6222E388-7033-AA4B-95E3-3E90B8B37DC1}" presName="composite" presStyleCnt="0"/>
      <dgm:spPr/>
    </dgm:pt>
    <dgm:pt modelId="{D4D869E4-DCC5-5240-8AD9-B229EE6BCCBA}" type="pres">
      <dgm:prSet presAssocID="{6222E388-7033-AA4B-95E3-3E90B8B37DC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9E0098-5F65-924B-8801-AF52369B81D2}" type="pres">
      <dgm:prSet presAssocID="{6222E388-7033-AA4B-95E3-3E90B8B37DC1}" presName="parSh" presStyleLbl="node1" presStyleIdx="1" presStyleCnt="4"/>
      <dgm:spPr/>
    </dgm:pt>
    <dgm:pt modelId="{D8EBB757-9E8D-C343-A0B4-83707035A2FA}" type="pres">
      <dgm:prSet presAssocID="{6222E388-7033-AA4B-95E3-3E90B8B37DC1}" presName="desTx" presStyleLbl="fgAcc1" presStyleIdx="1" presStyleCnt="4">
        <dgm:presLayoutVars>
          <dgm:bulletEnabled val="1"/>
        </dgm:presLayoutVars>
      </dgm:prSet>
      <dgm:spPr/>
    </dgm:pt>
    <dgm:pt modelId="{CF624B5D-1BED-CE4D-80EA-BA1F3356141F}" type="pres">
      <dgm:prSet presAssocID="{F6666AFB-4EC2-5D41-981B-77837DA9F69E}" presName="sibTrans" presStyleLbl="sibTrans2D1" presStyleIdx="1" presStyleCnt="3"/>
      <dgm:spPr/>
    </dgm:pt>
    <dgm:pt modelId="{C9AE8D74-D161-824B-AC3E-3F5A46915B0C}" type="pres">
      <dgm:prSet presAssocID="{F6666AFB-4EC2-5D41-981B-77837DA9F69E}" presName="connTx" presStyleLbl="sibTrans2D1" presStyleIdx="1" presStyleCnt="3"/>
      <dgm:spPr/>
    </dgm:pt>
    <dgm:pt modelId="{8398D398-7354-CB46-8559-35B175D6F74E}" type="pres">
      <dgm:prSet presAssocID="{C60C45A0-D078-664C-81F2-2E22523B37BF}" presName="composite" presStyleCnt="0"/>
      <dgm:spPr/>
    </dgm:pt>
    <dgm:pt modelId="{D1CF93FC-E395-6841-9515-C0C315370A7C}" type="pres">
      <dgm:prSet presAssocID="{C60C45A0-D078-664C-81F2-2E22523B37B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822642-0306-D34D-9824-062E19A80C10}" type="pres">
      <dgm:prSet presAssocID="{C60C45A0-D078-664C-81F2-2E22523B37BF}" presName="parSh" presStyleLbl="node1" presStyleIdx="2" presStyleCnt="4"/>
      <dgm:spPr/>
    </dgm:pt>
    <dgm:pt modelId="{4A07D8E9-E732-6147-87EE-963C1A7EC146}" type="pres">
      <dgm:prSet presAssocID="{C60C45A0-D078-664C-81F2-2E22523B37BF}" presName="desTx" presStyleLbl="fgAcc1" presStyleIdx="2" presStyleCnt="4">
        <dgm:presLayoutVars>
          <dgm:bulletEnabled val="1"/>
        </dgm:presLayoutVars>
      </dgm:prSet>
      <dgm:spPr/>
    </dgm:pt>
    <dgm:pt modelId="{9B8AB6CF-9482-6A4A-9229-ECDB83508FF8}" type="pres">
      <dgm:prSet presAssocID="{E1DACBB1-605A-8949-B3FF-FEB5B19737C7}" presName="sibTrans" presStyleLbl="sibTrans2D1" presStyleIdx="2" presStyleCnt="3"/>
      <dgm:spPr/>
    </dgm:pt>
    <dgm:pt modelId="{15AE6910-F5FF-974E-B163-621EFDF35817}" type="pres">
      <dgm:prSet presAssocID="{E1DACBB1-605A-8949-B3FF-FEB5B19737C7}" presName="connTx" presStyleLbl="sibTrans2D1" presStyleIdx="2" presStyleCnt="3"/>
      <dgm:spPr/>
    </dgm:pt>
    <dgm:pt modelId="{77B63DC6-0453-7D4D-BE1E-7D43821932C5}" type="pres">
      <dgm:prSet presAssocID="{1D27CE4D-E892-F048-8712-0FD26A873708}" presName="composite" presStyleCnt="0"/>
      <dgm:spPr/>
    </dgm:pt>
    <dgm:pt modelId="{43DED0BB-678F-1641-B4C8-74D5A1A51814}" type="pres">
      <dgm:prSet presAssocID="{1D27CE4D-E892-F048-8712-0FD26A87370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584132-9D71-D746-9D25-620CF0E68C1F}" type="pres">
      <dgm:prSet presAssocID="{1D27CE4D-E892-F048-8712-0FD26A873708}" presName="parSh" presStyleLbl="node1" presStyleIdx="3" presStyleCnt="4"/>
      <dgm:spPr/>
    </dgm:pt>
    <dgm:pt modelId="{76BA4DE4-7FD6-EF48-A32B-0A17AA302829}" type="pres">
      <dgm:prSet presAssocID="{1D27CE4D-E892-F048-8712-0FD26A87370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DA5E014-03E0-D24E-AC21-7376148F3FA9}" srcId="{541DAAC7-A70A-0148-9BC5-32CF114D4A9B}" destId="{6222E388-7033-AA4B-95E3-3E90B8B37DC1}" srcOrd="1" destOrd="0" parTransId="{D4743BC0-D9FD-C74E-A3FB-784F0C8D5FC9}" sibTransId="{F6666AFB-4EC2-5D41-981B-77837DA9F69E}"/>
    <dgm:cxn modelId="{68FCE618-6A18-9347-8C01-2E6B06D4E46C}" type="presOf" srcId="{2F03A8C5-C22F-6A4E-ABEE-B0E626729E36}" destId="{D8EBB757-9E8D-C343-A0B4-83707035A2FA}" srcOrd="0" destOrd="1" presId="urn:microsoft.com/office/officeart/2005/8/layout/process3"/>
    <dgm:cxn modelId="{D9A7A81B-986A-CD4D-858B-0BD20607E906}" type="presOf" srcId="{F33B7939-98E9-144D-AE59-DB18492C9672}" destId="{9C03333A-371B-BE4A-9639-DADE921C9314}" srcOrd="1" destOrd="0" presId="urn:microsoft.com/office/officeart/2005/8/layout/process3"/>
    <dgm:cxn modelId="{DD52E429-63F8-6842-B7CA-9165C2B39F4C}" srcId="{F33B7939-98E9-144D-AE59-DB18492C9672}" destId="{8FFE4CC5-02A7-2F49-9EFF-7597836D67EA}" srcOrd="0" destOrd="0" parTransId="{E53243DD-8FF8-454C-8890-2476D36B9B88}" sibTransId="{9440A500-94CC-924A-9736-6917D417180D}"/>
    <dgm:cxn modelId="{64F99232-C4FA-704D-B087-7859B862C1CF}" type="presOf" srcId="{6222E388-7033-AA4B-95E3-3E90B8B37DC1}" destId="{D4D869E4-DCC5-5240-8AD9-B229EE6BCCBA}" srcOrd="0" destOrd="0" presId="urn:microsoft.com/office/officeart/2005/8/layout/process3"/>
    <dgm:cxn modelId="{665F5336-DBAB-E74F-B8CD-48911617B951}" srcId="{1D27CE4D-E892-F048-8712-0FD26A873708}" destId="{7FCF73C5-4CA6-8C44-B5AF-4D7AD15555C8}" srcOrd="0" destOrd="0" parTransId="{92181CAB-55EB-2B49-99F7-AB5076801F6A}" sibTransId="{C6E82F82-DC2C-364A-BAC5-3AF5C03D2730}"/>
    <dgm:cxn modelId="{A709CF38-09ED-F64B-A215-1A6B63970943}" type="presOf" srcId="{C60C45A0-D078-664C-81F2-2E22523B37BF}" destId="{D1CF93FC-E395-6841-9515-C0C315370A7C}" srcOrd="0" destOrd="0" presId="urn:microsoft.com/office/officeart/2005/8/layout/process3"/>
    <dgm:cxn modelId="{B452E538-6ED7-3B45-A67D-C4E91024DA91}" srcId="{6222E388-7033-AA4B-95E3-3E90B8B37DC1}" destId="{E2074E92-EB63-AA4C-8F84-2EA0603260F2}" srcOrd="0" destOrd="0" parTransId="{6AA5A493-8B3F-4047-9B31-6CD1A5653DAA}" sibTransId="{5DAA1F40-DB70-EB41-9C76-CB9CA49EE749}"/>
    <dgm:cxn modelId="{752D903D-985C-7E45-9EF9-BCEB644591CC}" type="presOf" srcId="{74B8BC10-040E-5D4D-ABEB-7B34882CFD5B}" destId="{76BA4DE4-7FD6-EF48-A32B-0A17AA302829}" srcOrd="0" destOrd="1" presId="urn:microsoft.com/office/officeart/2005/8/layout/process3"/>
    <dgm:cxn modelId="{7E75525B-F316-5540-A95B-64401F3B9756}" srcId="{C60C45A0-D078-664C-81F2-2E22523B37BF}" destId="{9E6996CB-2DA4-F74E-9154-37AE7B8A9F5B}" srcOrd="1" destOrd="0" parTransId="{E7E72E77-C0EF-FD47-89CD-D25D3A54DCE6}" sibTransId="{4E34B5D7-461A-5146-9C78-D79E1F0E954E}"/>
    <dgm:cxn modelId="{166ADD5E-A3A0-B143-B89D-83FFD2BE0D6A}" type="presOf" srcId="{E2074E92-EB63-AA4C-8F84-2EA0603260F2}" destId="{D8EBB757-9E8D-C343-A0B4-83707035A2FA}" srcOrd="0" destOrd="0" presId="urn:microsoft.com/office/officeart/2005/8/layout/process3"/>
    <dgm:cxn modelId="{3D0FD443-5A9E-1F42-82E5-21ADF314DE57}" srcId="{6222E388-7033-AA4B-95E3-3E90B8B37DC1}" destId="{2F03A8C5-C22F-6A4E-ABEE-B0E626729E36}" srcOrd="1" destOrd="0" parTransId="{F25B9632-9E71-0C4D-871D-29132FED9578}" sibTransId="{A1FBB6F3-ED24-6F43-AF5E-C4F8A4B542A6}"/>
    <dgm:cxn modelId="{30BECB4A-5089-4C4B-B4D2-8E0680E9AC0F}" type="presOf" srcId="{7FCF73C5-4CA6-8C44-B5AF-4D7AD15555C8}" destId="{76BA4DE4-7FD6-EF48-A32B-0A17AA302829}" srcOrd="0" destOrd="0" presId="urn:microsoft.com/office/officeart/2005/8/layout/process3"/>
    <dgm:cxn modelId="{AA470B4C-D7BF-4F44-91E0-E382DE662D6F}" srcId="{541DAAC7-A70A-0148-9BC5-32CF114D4A9B}" destId="{1D27CE4D-E892-F048-8712-0FD26A873708}" srcOrd="3" destOrd="0" parTransId="{7EF4D2E6-8F91-7145-A264-433A1F6E4E2F}" sibTransId="{B298CF5A-1634-834D-8358-35EBB11BD1A3}"/>
    <dgm:cxn modelId="{53C9796D-1F4D-1A44-99DF-CD2658E51ADB}" type="presOf" srcId="{E1DACBB1-605A-8949-B3FF-FEB5B19737C7}" destId="{15AE6910-F5FF-974E-B163-621EFDF35817}" srcOrd="1" destOrd="0" presId="urn:microsoft.com/office/officeart/2005/8/layout/process3"/>
    <dgm:cxn modelId="{7821B552-8A56-584F-9490-0B9AC244421E}" srcId="{541DAAC7-A70A-0148-9BC5-32CF114D4A9B}" destId="{F33B7939-98E9-144D-AE59-DB18492C9672}" srcOrd="0" destOrd="0" parTransId="{E6674E21-43D4-F342-85B3-C81AE1DE15CF}" sibTransId="{F55A3E1A-5FFE-0C48-8536-734C6B0FC372}"/>
    <dgm:cxn modelId="{08774F7A-4C61-924D-B752-368F2BE69014}" srcId="{C60C45A0-D078-664C-81F2-2E22523B37BF}" destId="{8564CD05-0FAE-A949-8A8E-A88D9D888F46}" srcOrd="0" destOrd="0" parTransId="{3CC3F88A-FF94-1F45-AA3E-D87835D25F2A}" sibTransId="{9F609372-2E15-D04C-A748-CA568AA90413}"/>
    <dgm:cxn modelId="{71390187-383A-1C48-9ED8-231351425983}" srcId="{6222E388-7033-AA4B-95E3-3E90B8B37DC1}" destId="{AA65E919-00EC-2C4E-A00D-EAA5A30223ED}" srcOrd="2" destOrd="0" parTransId="{EA1814B8-D295-C34E-96DF-445DDBEEFAD0}" sibTransId="{1FEF66DA-ED0F-FD4C-B936-48C1F0F8F9C3}"/>
    <dgm:cxn modelId="{429F9A89-17CE-104E-B0D5-89ADD4BB20F6}" type="presOf" srcId="{1D27CE4D-E892-F048-8712-0FD26A873708}" destId="{43DED0BB-678F-1641-B4C8-74D5A1A51814}" srcOrd="0" destOrd="0" presId="urn:microsoft.com/office/officeart/2005/8/layout/process3"/>
    <dgm:cxn modelId="{1FC2588E-B70B-FE4A-98B3-4A468BDCF370}" srcId="{541DAAC7-A70A-0148-9BC5-32CF114D4A9B}" destId="{C60C45A0-D078-664C-81F2-2E22523B37BF}" srcOrd="2" destOrd="0" parTransId="{405E25C6-73FB-AF42-8E36-37E6B383508A}" sibTransId="{E1DACBB1-605A-8949-B3FF-FEB5B19737C7}"/>
    <dgm:cxn modelId="{26237991-23DC-EA42-B2A7-26719F9FFAA2}" type="presOf" srcId="{AA65E919-00EC-2C4E-A00D-EAA5A30223ED}" destId="{D8EBB757-9E8D-C343-A0B4-83707035A2FA}" srcOrd="0" destOrd="2" presId="urn:microsoft.com/office/officeart/2005/8/layout/process3"/>
    <dgm:cxn modelId="{C5A04E92-A265-FA40-8601-04DC8D945AA5}" type="presOf" srcId="{F6666AFB-4EC2-5D41-981B-77837DA9F69E}" destId="{CF624B5D-1BED-CE4D-80EA-BA1F3356141F}" srcOrd="0" destOrd="0" presId="urn:microsoft.com/office/officeart/2005/8/layout/process3"/>
    <dgm:cxn modelId="{9B297195-F4DE-9348-8B66-24713961DB6D}" type="presOf" srcId="{8564CD05-0FAE-A949-8A8E-A88D9D888F46}" destId="{4A07D8E9-E732-6147-87EE-963C1A7EC146}" srcOrd="0" destOrd="0" presId="urn:microsoft.com/office/officeart/2005/8/layout/process3"/>
    <dgm:cxn modelId="{41AB909E-AD36-4146-B67B-EF602CEFA613}" type="presOf" srcId="{E1DACBB1-605A-8949-B3FF-FEB5B19737C7}" destId="{9B8AB6CF-9482-6A4A-9229-ECDB83508FF8}" srcOrd="0" destOrd="0" presId="urn:microsoft.com/office/officeart/2005/8/layout/process3"/>
    <dgm:cxn modelId="{B5C927B9-771D-DE4A-B5F2-33677DB21448}" type="presOf" srcId="{541DAAC7-A70A-0148-9BC5-32CF114D4A9B}" destId="{ECE78401-FF22-0842-9971-09FB2AB642D1}" srcOrd="0" destOrd="0" presId="urn:microsoft.com/office/officeart/2005/8/layout/process3"/>
    <dgm:cxn modelId="{2B13A6BE-0CD8-EB4D-A664-D979B8B3D2D1}" type="presOf" srcId="{6222E388-7033-AA4B-95E3-3E90B8B37DC1}" destId="{DE9E0098-5F65-924B-8801-AF52369B81D2}" srcOrd="1" destOrd="0" presId="urn:microsoft.com/office/officeart/2005/8/layout/process3"/>
    <dgm:cxn modelId="{7AA0D2C5-E9FD-2E4B-868F-4EF99286E6EA}" type="presOf" srcId="{C60C45A0-D078-664C-81F2-2E22523B37BF}" destId="{30822642-0306-D34D-9824-062E19A80C10}" srcOrd="1" destOrd="0" presId="urn:microsoft.com/office/officeart/2005/8/layout/process3"/>
    <dgm:cxn modelId="{A43B31CE-7708-9E45-B337-3811A4B087B4}" type="presOf" srcId="{F33B7939-98E9-144D-AE59-DB18492C9672}" destId="{2E077DA9-5355-3446-A4F1-56F04F461106}" srcOrd="0" destOrd="0" presId="urn:microsoft.com/office/officeart/2005/8/layout/process3"/>
    <dgm:cxn modelId="{A1AA45CE-8FF3-DF46-9DDA-B84EE76BE078}" srcId="{1D27CE4D-E892-F048-8712-0FD26A873708}" destId="{74B8BC10-040E-5D4D-ABEB-7B34882CFD5B}" srcOrd="1" destOrd="0" parTransId="{D544180F-1200-4B49-9823-1BA95E6F8208}" sibTransId="{0F1E8376-C217-944E-95AE-A89E9C7B71D8}"/>
    <dgm:cxn modelId="{A56DCEDB-D6F3-EC43-8C44-1C7DED6A25E8}" type="presOf" srcId="{1D27CE4D-E892-F048-8712-0FD26A873708}" destId="{CF584132-9D71-D746-9D25-620CF0E68C1F}" srcOrd="1" destOrd="0" presId="urn:microsoft.com/office/officeart/2005/8/layout/process3"/>
    <dgm:cxn modelId="{455523EC-76E5-6243-AC58-DEECB3DEB9CB}" type="presOf" srcId="{F55A3E1A-5FFE-0C48-8536-734C6B0FC372}" destId="{344EBA4F-5385-364B-83F0-1B90EFC2B64A}" srcOrd="1" destOrd="0" presId="urn:microsoft.com/office/officeart/2005/8/layout/process3"/>
    <dgm:cxn modelId="{A4774CEE-B36F-D74E-8B95-0179502F8242}" type="presOf" srcId="{8FFE4CC5-02A7-2F49-9EFF-7597836D67EA}" destId="{D411C68D-CCEE-154B-AA0E-1DF387B1FB9F}" srcOrd="0" destOrd="0" presId="urn:microsoft.com/office/officeart/2005/8/layout/process3"/>
    <dgm:cxn modelId="{546EAAF1-DDD7-404C-BA57-7EFD50982A4F}" type="presOf" srcId="{9E6996CB-2DA4-F74E-9154-37AE7B8A9F5B}" destId="{4A07D8E9-E732-6147-87EE-963C1A7EC146}" srcOrd="0" destOrd="1" presId="urn:microsoft.com/office/officeart/2005/8/layout/process3"/>
    <dgm:cxn modelId="{5E22BAF7-9650-C843-9236-E34FF7509D74}" type="presOf" srcId="{F55A3E1A-5FFE-0C48-8536-734C6B0FC372}" destId="{EE4A9F0D-0D3E-AB47-9C67-7B12480BA6B7}" srcOrd="0" destOrd="0" presId="urn:microsoft.com/office/officeart/2005/8/layout/process3"/>
    <dgm:cxn modelId="{78D631F8-AB47-B849-B1B2-910231C9E88C}" type="presOf" srcId="{F6666AFB-4EC2-5D41-981B-77837DA9F69E}" destId="{C9AE8D74-D161-824B-AC3E-3F5A46915B0C}" srcOrd="1" destOrd="0" presId="urn:microsoft.com/office/officeart/2005/8/layout/process3"/>
    <dgm:cxn modelId="{9E871F0F-17C0-C543-9663-1AFBD69E96DE}" type="presParOf" srcId="{ECE78401-FF22-0842-9971-09FB2AB642D1}" destId="{BF92F9EE-7DE3-AD44-BB9D-5D15384C95CC}" srcOrd="0" destOrd="0" presId="urn:microsoft.com/office/officeart/2005/8/layout/process3"/>
    <dgm:cxn modelId="{96B8E307-5658-E040-83BE-84280CC56C02}" type="presParOf" srcId="{BF92F9EE-7DE3-AD44-BB9D-5D15384C95CC}" destId="{2E077DA9-5355-3446-A4F1-56F04F461106}" srcOrd="0" destOrd="0" presId="urn:microsoft.com/office/officeart/2005/8/layout/process3"/>
    <dgm:cxn modelId="{ACC7ED86-F27A-054B-9FB9-BAB465A7F27B}" type="presParOf" srcId="{BF92F9EE-7DE3-AD44-BB9D-5D15384C95CC}" destId="{9C03333A-371B-BE4A-9639-DADE921C9314}" srcOrd="1" destOrd="0" presId="urn:microsoft.com/office/officeart/2005/8/layout/process3"/>
    <dgm:cxn modelId="{23536738-4C1E-844D-9F40-88AEB70A54D6}" type="presParOf" srcId="{BF92F9EE-7DE3-AD44-BB9D-5D15384C95CC}" destId="{D411C68D-CCEE-154B-AA0E-1DF387B1FB9F}" srcOrd="2" destOrd="0" presId="urn:microsoft.com/office/officeart/2005/8/layout/process3"/>
    <dgm:cxn modelId="{4FFDE293-8371-4948-944C-AF4D950BD0B9}" type="presParOf" srcId="{ECE78401-FF22-0842-9971-09FB2AB642D1}" destId="{EE4A9F0D-0D3E-AB47-9C67-7B12480BA6B7}" srcOrd="1" destOrd="0" presId="urn:microsoft.com/office/officeart/2005/8/layout/process3"/>
    <dgm:cxn modelId="{C2BA8653-3DB3-F942-BB14-5ED440A6A4B5}" type="presParOf" srcId="{EE4A9F0D-0D3E-AB47-9C67-7B12480BA6B7}" destId="{344EBA4F-5385-364B-83F0-1B90EFC2B64A}" srcOrd="0" destOrd="0" presId="urn:microsoft.com/office/officeart/2005/8/layout/process3"/>
    <dgm:cxn modelId="{1F32D929-0506-AE47-8D1A-B3C37EF5B468}" type="presParOf" srcId="{ECE78401-FF22-0842-9971-09FB2AB642D1}" destId="{98314528-3E38-EA43-8555-B7603058C499}" srcOrd="2" destOrd="0" presId="urn:microsoft.com/office/officeart/2005/8/layout/process3"/>
    <dgm:cxn modelId="{33615587-8EA4-9140-8815-53BCA845CF98}" type="presParOf" srcId="{98314528-3E38-EA43-8555-B7603058C499}" destId="{D4D869E4-DCC5-5240-8AD9-B229EE6BCCBA}" srcOrd="0" destOrd="0" presId="urn:microsoft.com/office/officeart/2005/8/layout/process3"/>
    <dgm:cxn modelId="{D5377E59-A606-4C4E-9405-E18B84882A03}" type="presParOf" srcId="{98314528-3E38-EA43-8555-B7603058C499}" destId="{DE9E0098-5F65-924B-8801-AF52369B81D2}" srcOrd="1" destOrd="0" presId="urn:microsoft.com/office/officeart/2005/8/layout/process3"/>
    <dgm:cxn modelId="{ABFF265F-8B4A-FC46-95AA-4395A094BD7E}" type="presParOf" srcId="{98314528-3E38-EA43-8555-B7603058C499}" destId="{D8EBB757-9E8D-C343-A0B4-83707035A2FA}" srcOrd="2" destOrd="0" presId="urn:microsoft.com/office/officeart/2005/8/layout/process3"/>
    <dgm:cxn modelId="{F026231E-5BD0-B146-BC35-EBC17A03BEC7}" type="presParOf" srcId="{ECE78401-FF22-0842-9971-09FB2AB642D1}" destId="{CF624B5D-1BED-CE4D-80EA-BA1F3356141F}" srcOrd="3" destOrd="0" presId="urn:microsoft.com/office/officeart/2005/8/layout/process3"/>
    <dgm:cxn modelId="{E49E3045-044A-9642-8A2F-6E3DA86ED138}" type="presParOf" srcId="{CF624B5D-1BED-CE4D-80EA-BA1F3356141F}" destId="{C9AE8D74-D161-824B-AC3E-3F5A46915B0C}" srcOrd="0" destOrd="0" presId="urn:microsoft.com/office/officeart/2005/8/layout/process3"/>
    <dgm:cxn modelId="{4F8DB9D2-385D-774B-8B89-16B42A0AC114}" type="presParOf" srcId="{ECE78401-FF22-0842-9971-09FB2AB642D1}" destId="{8398D398-7354-CB46-8559-35B175D6F74E}" srcOrd="4" destOrd="0" presId="urn:microsoft.com/office/officeart/2005/8/layout/process3"/>
    <dgm:cxn modelId="{8F136F81-4207-AD44-AA92-6892D80B2CDA}" type="presParOf" srcId="{8398D398-7354-CB46-8559-35B175D6F74E}" destId="{D1CF93FC-E395-6841-9515-C0C315370A7C}" srcOrd="0" destOrd="0" presId="urn:microsoft.com/office/officeart/2005/8/layout/process3"/>
    <dgm:cxn modelId="{872D281E-37E7-454B-A436-0A78518B49C7}" type="presParOf" srcId="{8398D398-7354-CB46-8559-35B175D6F74E}" destId="{30822642-0306-D34D-9824-062E19A80C10}" srcOrd="1" destOrd="0" presId="urn:microsoft.com/office/officeart/2005/8/layout/process3"/>
    <dgm:cxn modelId="{747AF3EC-E67B-B047-99BB-445E8D4BE0B5}" type="presParOf" srcId="{8398D398-7354-CB46-8559-35B175D6F74E}" destId="{4A07D8E9-E732-6147-87EE-963C1A7EC146}" srcOrd="2" destOrd="0" presId="urn:microsoft.com/office/officeart/2005/8/layout/process3"/>
    <dgm:cxn modelId="{7C125B3E-A2B1-D545-9A17-B98A803A67EB}" type="presParOf" srcId="{ECE78401-FF22-0842-9971-09FB2AB642D1}" destId="{9B8AB6CF-9482-6A4A-9229-ECDB83508FF8}" srcOrd="5" destOrd="0" presId="urn:microsoft.com/office/officeart/2005/8/layout/process3"/>
    <dgm:cxn modelId="{A910E1C6-2780-424A-A83C-79A6700F3076}" type="presParOf" srcId="{9B8AB6CF-9482-6A4A-9229-ECDB83508FF8}" destId="{15AE6910-F5FF-974E-B163-621EFDF35817}" srcOrd="0" destOrd="0" presId="urn:microsoft.com/office/officeart/2005/8/layout/process3"/>
    <dgm:cxn modelId="{7A287B72-70B2-7A42-B0B4-5FE194F901DC}" type="presParOf" srcId="{ECE78401-FF22-0842-9971-09FB2AB642D1}" destId="{77B63DC6-0453-7D4D-BE1E-7D43821932C5}" srcOrd="6" destOrd="0" presId="urn:microsoft.com/office/officeart/2005/8/layout/process3"/>
    <dgm:cxn modelId="{ACADD212-0A3C-F24C-8F7E-16608173E6F1}" type="presParOf" srcId="{77B63DC6-0453-7D4D-BE1E-7D43821932C5}" destId="{43DED0BB-678F-1641-B4C8-74D5A1A51814}" srcOrd="0" destOrd="0" presId="urn:microsoft.com/office/officeart/2005/8/layout/process3"/>
    <dgm:cxn modelId="{F5022212-446C-6044-9250-695CA7C84986}" type="presParOf" srcId="{77B63DC6-0453-7D4D-BE1E-7D43821932C5}" destId="{CF584132-9D71-D746-9D25-620CF0E68C1F}" srcOrd="1" destOrd="0" presId="urn:microsoft.com/office/officeart/2005/8/layout/process3"/>
    <dgm:cxn modelId="{6D8D6C31-5C8F-9846-B66C-DAAFF25EB80B}" type="presParOf" srcId="{77B63DC6-0453-7D4D-BE1E-7D43821932C5}" destId="{76BA4DE4-7FD6-EF48-A32B-0A17AA30282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15C06-BC36-44BC-8D0A-0FEE0EE383D1}">
      <dsp:nvSpPr>
        <dsp:cNvPr id="0" name=""/>
        <dsp:cNvSpPr/>
      </dsp:nvSpPr>
      <dsp:spPr>
        <a:xfrm>
          <a:off x="1920875" y="904875"/>
          <a:ext cx="2254249" cy="2254249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>
              <a:solidFill>
                <a:schemeClr val="tx1">
                  <a:lumMod val="85000"/>
                  <a:lumOff val="15000"/>
                </a:schemeClr>
              </a:solidFill>
            </a:rPr>
            <a:t>이종화</a:t>
          </a:r>
          <a:endParaRPr lang="ko-KR" altLang="en-US" sz="24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251002" y="1235002"/>
        <a:ext cx="1593995" cy="1593995"/>
      </dsp:txXfrm>
    </dsp:sp>
    <dsp:sp modelId="{235FD0B0-C7E6-4A6A-8BFB-546C304464A2}">
      <dsp:nvSpPr>
        <dsp:cNvPr id="0" name=""/>
        <dsp:cNvSpPr/>
      </dsp:nvSpPr>
      <dsp:spPr>
        <a:xfrm>
          <a:off x="2484437" y="402"/>
          <a:ext cx="1127124" cy="112712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tx1">
                  <a:lumMod val="85000"/>
                  <a:lumOff val="15000"/>
                </a:schemeClr>
              </a:solidFill>
            </a:rPr>
            <a:t>강민영</a:t>
          </a:r>
        </a:p>
      </dsp:txBody>
      <dsp:txXfrm>
        <a:off x="2649500" y="165465"/>
        <a:ext cx="796998" cy="796998"/>
      </dsp:txXfrm>
    </dsp:sp>
    <dsp:sp modelId="{3B8BDBFF-17FB-4FD3-885C-03F5B2F5A615}">
      <dsp:nvSpPr>
        <dsp:cNvPr id="0" name=""/>
        <dsp:cNvSpPr/>
      </dsp:nvSpPr>
      <dsp:spPr>
        <a:xfrm>
          <a:off x="3952472" y="1468437"/>
          <a:ext cx="1127124" cy="112712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solidFill>
                <a:schemeClr val="tx1">
                  <a:lumMod val="85000"/>
                  <a:lumOff val="15000"/>
                </a:schemeClr>
              </a:solidFill>
            </a:rPr>
            <a:t>윤효성</a:t>
          </a:r>
          <a:endParaRPr lang="ko-KR" altLang="en-US" sz="16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4117535" y="1633500"/>
        <a:ext cx="796998" cy="796998"/>
      </dsp:txXfrm>
    </dsp:sp>
    <dsp:sp modelId="{D24D0092-5913-4710-BA4C-CF88CFA0691D}">
      <dsp:nvSpPr>
        <dsp:cNvPr id="0" name=""/>
        <dsp:cNvSpPr/>
      </dsp:nvSpPr>
      <dsp:spPr>
        <a:xfrm>
          <a:off x="2484437" y="2936472"/>
          <a:ext cx="1127124" cy="112712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solidFill>
                <a:schemeClr val="tx1">
                  <a:lumMod val="85000"/>
                  <a:lumOff val="15000"/>
                </a:schemeClr>
              </a:solidFill>
            </a:rPr>
            <a:t>황선호</a:t>
          </a:r>
          <a:endParaRPr lang="ko-KR" altLang="en-US" sz="16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649500" y="3101535"/>
        <a:ext cx="796998" cy="796998"/>
      </dsp:txXfrm>
    </dsp:sp>
    <dsp:sp modelId="{99C1D69A-1B87-4489-AD29-698D5591268D}">
      <dsp:nvSpPr>
        <dsp:cNvPr id="0" name=""/>
        <dsp:cNvSpPr/>
      </dsp:nvSpPr>
      <dsp:spPr>
        <a:xfrm>
          <a:off x="1016402" y="1468437"/>
          <a:ext cx="1127124" cy="112712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solidFill>
                <a:schemeClr val="tx1">
                  <a:lumMod val="85000"/>
                  <a:lumOff val="15000"/>
                </a:schemeClr>
              </a:solidFill>
            </a:rPr>
            <a:t>이혜원</a:t>
          </a:r>
          <a:endParaRPr lang="ko-KR" altLang="en-US" sz="16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181465" y="1633500"/>
        <a:ext cx="796998" cy="796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1FF0-0BB4-44C3-A9CB-A671E797D340}">
      <dsp:nvSpPr>
        <dsp:cNvPr id="0" name=""/>
        <dsp:cNvSpPr/>
      </dsp:nvSpPr>
      <dsp:spPr>
        <a:xfrm>
          <a:off x="707237" y="425389"/>
          <a:ext cx="2835052" cy="2835052"/>
        </a:xfrm>
        <a:prstGeom prst="blockArc">
          <a:avLst>
            <a:gd name="adj1" fmla="val 90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D8238-A9D0-4DC7-8678-DB690CC7E340}">
      <dsp:nvSpPr>
        <dsp:cNvPr id="0" name=""/>
        <dsp:cNvSpPr/>
      </dsp:nvSpPr>
      <dsp:spPr>
        <a:xfrm>
          <a:off x="707237" y="425389"/>
          <a:ext cx="2835052" cy="2835052"/>
        </a:xfrm>
        <a:prstGeom prst="blockArc">
          <a:avLst>
            <a:gd name="adj1" fmla="val 1800000"/>
            <a:gd name="adj2" fmla="val 90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0AAAE-5B62-462E-B2FA-737C4A573454}">
      <dsp:nvSpPr>
        <dsp:cNvPr id="0" name=""/>
        <dsp:cNvSpPr/>
      </dsp:nvSpPr>
      <dsp:spPr>
        <a:xfrm>
          <a:off x="707237" y="425389"/>
          <a:ext cx="2835052" cy="2835052"/>
        </a:xfrm>
        <a:prstGeom prst="blockArc">
          <a:avLst>
            <a:gd name="adj1" fmla="val 16200000"/>
            <a:gd name="adj2" fmla="val 1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6F321-93BF-4988-AF0C-EEC48CB65FEC}">
      <dsp:nvSpPr>
        <dsp:cNvPr id="0" name=""/>
        <dsp:cNvSpPr/>
      </dsp:nvSpPr>
      <dsp:spPr>
        <a:xfrm>
          <a:off x="1472187" y="1190339"/>
          <a:ext cx="1305152" cy="1305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GTC</a:t>
          </a:r>
          <a:endParaRPr lang="ko-KR" altLang="en-US" sz="2800" kern="1200" dirty="0"/>
        </a:p>
      </dsp:txBody>
      <dsp:txXfrm>
        <a:off x="1663322" y="1381474"/>
        <a:ext cx="922882" cy="922882"/>
      </dsp:txXfrm>
    </dsp:sp>
    <dsp:sp modelId="{A6A9F432-F4C1-4DFF-A914-BEDEAE5FFE91}">
      <dsp:nvSpPr>
        <dsp:cNvPr id="0" name=""/>
        <dsp:cNvSpPr/>
      </dsp:nvSpPr>
      <dsp:spPr>
        <a:xfrm>
          <a:off x="1667960" y="1476"/>
          <a:ext cx="913607" cy="913607"/>
        </a:xfrm>
        <a:prstGeom prst="ellipse">
          <a:avLst/>
        </a:prstGeom>
        <a:solidFill>
          <a:srgbClr val="FBB277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회원관리</a:t>
          </a:r>
        </a:p>
      </dsp:txBody>
      <dsp:txXfrm>
        <a:off x="1801755" y="135271"/>
        <a:ext cx="646017" cy="646017"/>
      </dsp:txXfrm>
    </dsp:sp>
    <dsp:sp modelId="{DACAE249-9C40-42DB-A2A0-9578C56A1FB4}">
      <dsp:nvSpPr>
        <dsp:cNvPr id="0" name=""/>
        <dsp:cNvSpPr/>
      </dsp:nvSpPr>
      <dsp:spPr>
        <a:xfrm>
          <a:off x="2867090" y="2078430"/>
          <a:ext cx="913607" cy="913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기구관리</a:t>
          </a:r>
        </a:p>
      </dsp:txBody>
      <dsp:txXfrm>
        <a:off x="3000885" y="2212225"/>
        <a:ext cx="646017" cy="646017"/>
      </dsp:txXfrm>
    </dsp:sp>
    <dsp:sp modelId="{95D29218-9D36-4931-8B8D-7C2B8F6F84A6}">
      <dsp:nvSpPr>
        <dsp:cNvPr id="0" name=""/>
        <dsp:cNvSpPr/>
      </dsp:nvSpPr>
      <dsp:spPr>
        <a:xfrm>
          <a:off x="468830" y="2078430"/>
          <a:ext cx="913607" cy="9136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재무관리</a:t>
          </a:r>
        </a:p>
      </dsp:txBody>
      <dsp:txXfrm>
        <a:off x="602625" y="2212225"/>
        <a:ext cx="646017" cy="646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3A310-E6B4-FE46-B93D-2DDFC2DD52D8}">
      <dsp:nvSpPr>
        <dsp:cNvPr id="0" name=""/>
        <dsp:cNvSpPr/>
      </dsp:nvSpPr>
      <dsp:spPr>
        <a:xfrm>
          <a:off x="6091035" y="4631956"/>
          <a:ext cx="230272" cy="49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36" y="0"/>
              </a:lnTo>
              <a:lnTo>
                <a:pt x="115136" y="495086"/>
              </a:lnTo>
              <a:lnTo>
                <a:pt x="230272" y="49508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1ADF2-E02E-CF41-AF86-6DDEF2C975F7}">
      <dsp:nvSpPr>
        <dsp:cNvPr id="0" name=""/>
        <dsp:cNvSpPr/>
      </dsp:nvSpPr>
      <dsp:spPr>
        <a:xfrm>
          <a:off x="6091035" y="4586236"/>
          <a:ext cx="230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0272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37007-C42C-1143-AFC7-182C0B42D05C}">
      <dsp:nvSpPr>
        <dsp:cNvPr id="0" name=""/>
        <dsp:cNvSpPr/>
      </dsp:nvSpPr>
      <dsp:spPr>
        <a:xfrm>
          <a:off x="6091035" y="4136870"/>
          <a:ext cx="230272" cy="495086"/>
        </a:xfrm>
        <a:custGeom>
          <a:avLst/>
          <a:gdLst/>
          <a:ahLst/>
          <a:cxnLst/>
          <a:rect l="0" t="0" r="0" b="0"/>
          <a:pathLst>
            <a:path>
              <a:moveTo>
                <a:pt x="0" y="495086"/>
              </a:moveTo>
              <a:lnTo>
                <a:pt x="115136" y="495086"/>
              </a:lnTo>
              <a:lnTo>
                <a:pt x="115136" y="0"/>
              </a:lnTo>
              <a:lnTo>
                <a:pt x="230272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7E888-CE7C-2246-BB7B-46DA05200A30}">
      <dsp:nvSpPr>
        <dsp:cNvPr id="0" name=""/>
        <dsp:cNvSpPr/>
      </dsp:nvSpPr>
      <dsp:spPr>
        <a:xfrm>
          <a:off x="4709399" y="2775383"/>
          <a:ext cx="230272" cy="18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36" y="0"/>
              </a:lnTo>
              <a:lnTo>
                <a:pt x="115136" y="1856573"/>
              </a:lnTo>
              <a:lnTo>
                <a:pt x="230272" y="1856573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B5F8-8755-494A-86D5-8FC559F27191}">
      <dsp:nvSpPr>
        <dsp:cNvPr id="0" name=""/>
        <dsp:cNvSpPr/>
      </dsp:nvSpPr>
      <dsp:spPr>
        <a:xfrm>
          <a:off x="6091035" y="2899155"/>
          <a:ext cx="230272" cy="74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36" y="0"/>
              </a:lnTo>
              <a:lnTo>
                <a:pt x="115136" y="742629"/>
              </a:lnTo>
              <a:lnTo>
                <a:pt x="230272" y="74262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CE214-3B43-E844-9935-8C31B36FB895}">
      <dsp:nvSpPr>
        <dsp:cNvPr id="0" name=""/>
        <dsp:cNvSpPr/>
      </dsp:nvSpPr>
      <dsp:spPr>
        <a:xfrm>
          <a:off x="6091035" y="2899155"/>
          <a:ext cx="230272" cy="247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36" y="0"/>
              </a:lnTo>
              <a:lnTo>
                <a:pt x="115136" y="247543"/>
              </a:lnTo>
              <a:lnTo>
                <a:pt x="230272" y="247543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AADF9-E8E8-5849-A4B1-5375ADE165A8}">
      <dsp:nvSpPr>
        <dsp:cNvPr id="0" name=""/>
        <dsp:cNvSpPr/>
      </dsp:nvSpPr>
      <dsp:spPr>
        <a:xfrm>
          <a:off x="6091035" y="2651611"/>
          <a:ext cx="230272" cy="247543"/>
        </a:xfrm>
        <a:custGeom>
          <a:avLst/>
          <a:gdLst/>
          <a:ahLst/>
          <a:cxnLst/>
          <a:rect l="0" t="0" r="0" b="0"/>
          <a:pathLst>
            <a:path>
              <a:moveTo>
                <a:pt x="0" y="247543"/>
              </a:moveTo>
              <a:lnTo>
                <a:pt x="115136" y="247543"/>
              </a:lnTo>
              <a:lnTo>
                <a:pt x="115136" y="0"/>
              </a:lnTo>
              <a:lnTo>
                <a:pt x="230272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59572-EF67-3E4F-9C66-6027B242B950}">
      <dsp:nvSpPr>
        <dsp:cNvPr id="0" name=""/>
        <dsp:cNvSpPr/>
      </dsp:nvSpPr>
      <dsp:spPr>
        <a:xfrm>
          <a:off x="6091035" y="2156525"/>
          <a:ext cx="230272" cy="742629"/>
        </a:xfrm>
        <a:custGeom>
          <a:avLst/>
          <a:gdLst/>
          <a:ahLst/>
          <a:cxnLst/>
          <a:rect l="0" t="0" r="0" b="0"/>
          <a:pathLst>
            <a:path>
              <a:moveTo>
                <a:pt x="0" y="742629"/>
              </a:moveTo>
              <a:lnTo>
                <a:pt x="115136" y="742629"/>
              </a:lnTo>
              <a:lnTo>
                <a:pt x="115136" y="0"/>
              </a:lnTo>
              <a:lnTo>
                <a:pt x="230272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ECBBB-AF58-E748-BE9E-D62E6D758AE0}">
      <dsp:nvSpPr>
        <dsp:cNvPr id="0" name=""/>
        <dsp:cNvSpPr/>
      </dsp:nvSpPr>
      <dsp:spPr>
        <a:xfrm>
          <a:off x="4709399" y="2775383"/>
          <a:ext cx="230272" cy="123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36" y="0"/>
              </a:lnTo>
              <a:lnTo>
                <a:pt x="115136" y="123771"/>
              </a:lnTo>
              <a:lnTo>
                <a:pt x="230272" y="123771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778D5-3BF5-964A-BAB1-61768980D124}">
      <dsp:nvSpPr>
        <dsp:cNvPr id="0" name=""/>
        <dsp:cNvSpPr/>
      </dsp:nvSpPr>
      <dsp:spPr>
        <a:xfrm>
          <a:off x="6091035" y="918810"/>
          <a:ext cx="230272" cy="742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36" y="0"/>
              </a:lnTo>
              <a:lnTo>
                <a:pt x="115136" y="742629"/>
              </a:lnTo>
              <a:lnTo>
                <a:pt x="230272" y="74262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CE89B-0EBE-054A-A4F9-06BB5ADBE9A2}">
      <dsp:nvSpPr>
        <dsp:cNvPr id="0" name=""/>
        <dsp:cNvSpPr/>
      </dsp:nvSpPr>
      <dsp:spPr>
        <a:xfrm>
          <a:off x="6091035" y="918810"/>
          <a:ext cx="230272" cy="247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36" y="0"/>
              </a:lnTo>
              <a:lnTo>
                <a:pt x="115136" y="247543"/>
              </a:lnTo>
              <a:lnTo>
                <a:pt x="230272" y="247543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BC947-F6FF-B44C-8DA9-4AD32DBE4304}">
      <dsp:nvSpPr>
        <dsp:cNvPr id="0" name=""/>
        <dsp:cNvSpPr/>
      </dsp:nvSpPr>
      <dsp:spPr>
        <a:xfrm>
          <a:off x="6091035" y="671267"/>
          <a:ext cx="230272" cy="247543"/>
        </a:xfrm>
        <a:custGeom>
          <a:avLst/>
          <a:gdLst/>
          <a:ahLst/>
          <a:cxnLst/>
          <a:rect l="0" t="0" r="0" b="0"/>
          <a:pathLst>
            <a:path>
              <a:moveTo>
                <a:pt x="0" y="247543"/>
              </a:moveTo>
              <a:lnTo>
                <a:pt x="115136" y="247543"/>
              </a:lnTo>
              <a:lnTo>
                <a:pt x="115136" y="0"/>
              </a:lnTo>
              <a:lnTo>
                <a:pt x="230272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40626-CFB9-6B4C-B73F-8F6E5DC9D150}">
      <dsp:nvSpPr>
        <dsp:cNvPr id="0" name=""/>
        <dsp:cNvSpPr/>
      </dsp:nvSpPr>
      <dsp:spPr>
        <a:xfrm>
          <a:off x="6091035" y="176180"/>
          <a:ext cx="230272" cy="742629"/>
        </a:xfrm>
        <a:custGeom>
          <a:avLst/>
          <a:gdLst/>
          <a:ahLst/>
          <a:cxnLst/>
          <a:rect l="0" t="0" r="0" b="0"/>
          <a:pathLst>
            <a:path>
              <a:moveTo>
                <a:pt x="0" y="742629"/>
              </a:moveTo>
              <a:lnTo>
                <a:pt x="115136" y="742629"/>
              </a:lnTo>
              <a:lnTo>
                <a:pt x="115136" y="0"/>
              </a:lnTo>
              <a:lnTo>
                <a:pt x="230272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BEA64-B932-2044-A8B3-9E858E8E973C}">
      <dsp:nvSpPr>
        <dsp:cNvPr id="0" name=""/>
        <dsp:cNvSpPr/>
      </dsp:nvSpPr>
      <dsp:spPr>
        <a:xfrm>
          <a:off x="4709399" y="918810"/>
          <a:ext cx="230272" cy="1856573"/>
        </a:xfrm>
        <a:custGeom>
          <a:avLst/>
          <a:gdLst/>
          <a:ahLst/>
          <a:cxnLst/>
          <a:rect l="0" t="0" r="0" b="0"/>
          <a:pathLst>
            <a:path>
              <a:moveTo>
                <a:pt x="0" y="1856573"/>
              </a:moveTo>
              <a:lnTo>
                <a:pt x="115136" y="1856573"/>
              </a:lnTo>
              <a:lnTo>
                <a:pt x="115136" y="0"/>
              </a:lnTo>
              <a:lnTo>
                <a:pt x="230272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52BCF-DAF8-5847-9274-A021ED91EB18}">
      <dsp:nvSpPr>
        <dsp:cNvPr id="0" name=""/>
        <dsp:cNvSpPr/>
      </dsp:nvSpPr>
      <dsp:spPr>
        <a:xfrm>
          <a:off x="3327763" y="2729663"/>
          <a:ext cx="230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027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CAEB3-A94C-584F-9FD2-E4D9DA7C882D}">
      <dsp:nvSpPr>
        <dsp:cNvPr id="0" name=""/>
        <dsp:cNvSpPr/>
      </dsp:nvSpPr>
      <dsp:spPr>
        <a:xfrm>
          <a:off x="2176400" y="2554449"/>
          <a:ext cx="1151363" cy="44186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i="0" kern="1200" dirty="0">
              <a:latin typeface="Nanum Gothic" charset="-127"/>
              <a:ea typeface="Nanum Gothic" charset="-127"/>
              <a:cs typeface="Nanum Gothic" charset="-127"/>
            </a:rPr>
            <a:t>로그인</a:t>
          </a:r>
        </a:p>
      </dsp:txBody>
      <dsp:txXfrm>
        <a:off x="2176400" y="2554449"/>
        <a:ext cx="1151363" cy="441868"/>
      </dsp:txXfrm>
    </dsp:sp>
    <dsp:sp modelId="{70728CC7-AE8F-6B4C-824C-6B9D92CA9F14}">
      <dsp:nvSpPr>
        <dsp:cNvPr id="0" name=""/>
        <dsp:cNvSpPr/>
      </dsp:nvSpPr>
      <dsp:spPr>
        <a:xfrm>
          <a:off x="3558036" y="2554447"/>
          <a:ext cx="1151363" cy="441871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Nanum Gothic" charset="-127"/>
              <a:ea typeface="Nanum Gothic" charset="-127"/>
              <a:cs typeface="Nanum Gothic" charset="-127"/>
            </a:rPr>
            <a:t>메인 화면</a:t>
          </a:r>
        </a:p>
      </dsp:txBody>
      <dsp:txXfrm>
        <a:off x="3558036" y="2554447"/>
        <a:ext cx="1151363" cy="441871"/>
      </dsp:txXfrm>
    </dsp:sp>
    <dsp:sp modelId="{C232B89B-A95D-9147-8543-C47E5AAC2A81}">
      <dsp:nvSpPr>
        <dsp:cNvPr id="0" name=""/>
        <dsp:cNvSpPr/>
      </dsp:nvSpPr>
      <dsp:spPr>
        <a:xfrm>
          <a:off x="4939672" y="743227"/>
          <a:ext cx="1151363" cy="351165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회원 관리</a:t>
          </a:r>
        </a:p>
      </dsp:txBody>
      <dsp:txXfrm>
        <a:off x="4939672" y="743227"/>
        <a:ext cx="1151363" cy="351165"/>
      </dsp:txXfrm>
    </dsp:sp>
    <dsp:sp modelId="{31E136F6-433C-B646-9D28-9D6394F10529}">
      <dsp:nvSpPr>
        <dsp:cNvPr id="0" name=""/>
        <dsp:cNvSpPr/>
      </dsp:nvSpPr>
      <dsp:spPr>
        <a:xfrm>
          <a:off x="6321308" y="598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회원 목록</a:t>
          </a:r>
        </a:p>
      </dsp:txBody>
      <dsp:txXfrm>
        <a:off x="6321308" y="598"/>
        <a:ext cx="1151363" cy="351165"/>
      </dsp:txXfrm>
    </dsp:sp>
    <dsp:sp modelId="{E5DF420A-11C8-5745-81B8-04A105723FE9}">
      <dsp:nvSpPr>
        <dsp:cNvPr id="0" name=""/>
        <dsp:cNvSpPr/>
      </dsp:nvSpPr>
      <dsp:spPr>
        <a:xfrm>
          <a:off x="6321308" y="495684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회원 가입</a:t>
          </a:r>
        </a:p>
      </dsp:txBody>
      <dsp:txXfrm>
        <a:off x="6321308" y="495684"/>
        <a:ext cx="1151363" cy="351165"/>
      </dsp:txXfrm>
    </dsp:sp>
    <dsp:sp modelId="{D5B56D86-5B9F-504D-9C90-B41DD0CFC081}">
      <dsp:nvSpPr>
        <dsp:cNvPr id="0" name=""/>
        <dsp:cNvSpPr/>
      </dsp:nvSpPr>
      <dsp:spPr>
        <a:xfrm>
          <a:off x="6321308" y="990770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회원 수정</a:t>
          </a:r>
        </a:p>
      </dsp:txBody>
      <dsp:txXfrm>
        <a:off x="6321308" y="990770"/>
        <a:ext cx="1151363" cy="351165"/>
      </dsp:txXfrm>
    </dsp:sp>
    <dsp:sp modelId="{59E668F1-42FD-E248-9A74-AEB33D24C10D}">
      <dsp:nvSpPr>
        <dsp:cNvPr id="0" name=""/>
        <dsp:cNvSpPr/>
      </dsp:nvSpPr>
      <dsp:spPr>
        <a:xfrm>
          <a:off x="6321308" y="1485856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회원 삭제</a:t>
          </a:r>
        </a:p>
      </dsp:txBody>
      <dsp:txXfrm>
        <a:off x="6321308" y="1485856"/>
        <a:ext cx="1151363" cy="351165"/>
      </dsp:txXfrm>
    </dsp:sp>
    <dsp:sp modelId="{1F96384B-0119-F244-B437-2F3861886082}">
      <dsp:nvSpPr>
        <dsp:cNvPr id="0" name=""/>
        <dsp:cNvSpPr/>
      </dsp:nvSpPr>
      <dsp:spPr>
        <a:xfrm>
          <a:off x="4939672" y="2723572"/>
          <a:ext cx="1151363" cy="351165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기구 관리</a:t>
          </a:r>
        </a:p>
      </dsp:txBody>
      <dsp:txXfrm>
        <a:off x="4939672" y="2723572"/>
        <a:ext cx="1151363" cy="351165"/>
      </dsp:txXfrm>
    </dsp:sp>
    <dsp:sp modelId="{179D8E15-7320-C545-9D13-A9E7DF7F6D00}">
      <dsp:nvSpPr>
        <dsp:cNvPr id="0" name=""/>
        <dsp:cNvSpPr/>
      </dsp:nvSpPr>
      <dsp:spPr>
        <a:xfrm>
          <a:off x="6321308" y="1980942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기구 목록</a:t>
          </a:r>
        </a:p>
      </dsp:txBody>
      <dsp:txXfrm>
        <a:off x="6321308" y="1980942"/>
        <a:ext cx="1151363" cy="351165"/>
      </dsp:txXfrm>
    </dsp:sp>
    <dsp:sp modelId="{130E9AE9-B1D3-3541-8639-5F34B45042F3}">
      <dsp:nvSpPr>
        <dsp:cNvPr id="0" name=""/>
        <dsp:cNvSpPr/>
      </dsp:nvSpPr>
      <dsp:spPr>
        <a:xfrm>
          <a:off x="6321308" y="2476029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기구 등록</a:t>
          </a:r>
        </a:p>
      </dsp:txBody>
      <dsp:txXfrm>
        <a:off x="6321308" y="2476029"/>
        <a:ext cx="1151363" cy="351165"/>
      </dsp:txXfrm>
    </dsp:sp>
    <dsp:sp modelId="{000E3813-DF5A-384F-883C-91DF4F828007}">
      <dsp:nvSpPr>
        <dsp:cNvPr id="0" name=""/>
        <dsp:cNvSpPr/>
      </dsp:nvSpPr>
      <dsp:spPr>
        <a:xfrm>
          <a:off x="6321308" y="2971115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기구 수정</a:t>
          </a:r>
        </a:p>
      </dsp:txBody>
      <dsp:txXfrm>
        <a:off x="6321308" y="2971115"/>
        <a:ext cx="1151363" cy="351165"/>
      </dsp:txXfrm>
    </dsp:sp>
    <dsp:sp modelId="{00157880-9290-0B4B-82F2-70ACD260E694}">
      <dsp:nvSpPr>
        <dsp:cNvPr id="0" name=""/>
        <dsp:cNvSpPr/>
      </dsp:nvSpPr>
      <dsp:spPr>
        <a:xfrm>
          <a:off x="6321308" y="3466201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기구 삭제</a:t>
          </a:r>
        </a:p>
      </dsp:txBody>
      <dsp:txXfrm>
        <a:off x="6321308" y="3466201"/>
        <a:ext cx="1151363" cy="351165"/>
      </dsp:txXfrm>
    </dsp:sp>
    <dsp:sp modelId="{31AA689C-A480-184C-A4AE-A7F0F3C0DAAC}">
      <dsp:nvSpPr>
        <dsp:cNvPr id="0" name=""/>
        <dsp:cNvSpPr/>
      </dsp:nvSpPr>
      <dsp:spPr>
        <a:xfrm>
          <a:off x="4939672" y="4456373"/>
          <a:ext cx="1151363" cy="351165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재무 관리</a:t>
          </a:r>
        </a:p>
      </dsp:txBody>
      <dsp:txXfrm>
        <a:off x="4939672" y="4456373"/>
        <a:ext cx="1151363" cy="351165"/>
      </dsp:txXfrm>
    </dsp:sp>
    <dsp:sp modelId="{953DF0EE-BA70-C04D-91D6-E0E7D1EEAB7B}">
      <dsp:nvSpPr>
        <dsp:cNvPr id="0" name=""/>
        <dsp:cNvSpPr/>
      </dsp:nvSpPr>
      <dsp:spPr>
        <a:xfrm>
          <a:off x="6321308" y="3961287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총 매출</a:t>
          </a:r>
        </a:p>
      </dsp:txBody>
      <dsp:txXfrm>
        <a:off x="6321308" y="3961287"/>
        <a:ext cx="1151363" cy="351165"/>
      </dsp:txXfrm>
    </dsp:sp>
    <dsp:sp modelId="{7A82364B-3540-8948-832F-5BA60538B49A}">
      <dsp:nvSpPr>
        <dsp:cNvPr id="0" name=""/>
        <dsp:cNvSpPr/>
      </dsp:nvSpPr>
      <dsp:spPr>
        <a:xfrm>
          <a:off x="6321308" y="4456373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총 지출</a:t>
          </a:r>
        </a:p>
      </dsp:txBody>
      <dsp:txXfrm>
        <a:off x="6321308" y="4456373"/>
        <a:ext cx="1151363" cy="351165"/>
      </dsp:txXfrm>
    </dsp:sp>
    <dsp:sp modelId="{A27ACE3F-9F3B-E140-B86F-7936D839C82A}">
      <dsp:nvSpPr>
        <dsp:cNvPr id="0" name=""/>
        <dsp:cNvSpPr/>
      </dsp:nvSpPr>
      <dsp:spPr>
        <a:xfrm>
          <a:off x="6321308" y="4951460"/>
          <a:ext cx="1151363" cy="351165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i="0" kern="1200" dirty="0">
              <a:latin typeface="Nanum Gothic" charset="-127"/>
              <a:ea typeface="Nanum Gothic" charset="-127"/>
              <a:cs typeface="Nanum Gothic" charset="-127"/>
            </a:rPr>
            <a:t>순이익</a:t>
          </a:r>
        </a:p>
      </dsp:txBody>
      <dsp:txXfrm>
        <a:off x="6321308" y="4951460"/>
        <a:ext cx="1151363" cy="351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333A-371B-BE4A-9639-DADE921C9314}">
      <dsp:nvSpPr>
        <dsp:cNvPr id="0" name=""/>
        <dsp:cNvSpPr/>
      </dsp:nvSpPr>
      <dsp:spPr>
        <a:xfrm>
          <a:off x="985" y="89360"/>
          <a:ext cx="1238690" cy="4699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latin typeface="Nanum Gothic" charset="-127"/>
              <a:ea typeface="Nanum Gothic" charset="-127"/>
              <a:cs typeface="Nanum Gothic" charset="-127"/>
            </a:rPr>
            <a:t>Member</a:t>
          </a:r>
          <a:endParaRPr lang="ko-KR" altLang="en-US" sz="10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985" y="89360"/>
        <a:ext cx="1238690" cy="313326"/>
      </dsp:txXfrm>
    </dsp:sp>
    <dsp:sp modelId="{D411C68D-CCEE-154B-AA0E-1DF387B1FB9F}">
      <dsp:nvSpPr>
        <dsp:cNvPr id="0" name=""/>
        <dsp:cNvSpPr/>
      </dsp:nvSpPr>
      <dsp:spPr>
        <a:xfrm>
          <a:off x="254693" y="402687"/>
          <a:ext cx="1238690" cy="9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회원 등록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회원가입 정보 반환</a:t>
          </a:r>
        </a:p>
      </dsp:txBody>
      <dsp:txXfrm>
        <a:off x="283689" y="431683"/>
        <a:ext cx="1180698" cy="932008"/>
      </dsp:txXfrm>
    </dsp:sp>
    <dsp:sp modelId="{EE4A9F0D-0D3E-AB47-9C67-7B12480BA6B7}">
      <dsp:nvSpPr>
        <dsp:cNvPr id="0" name=""/>
        <dsp:cNvSpPr/>
      </dsp:nvSpPr>
      <dsp:spPr>
        <a:xfrm>
          <a:off x="1427457" y="91824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1427457" y="153504"/>
        <a:ext cx="305576" cy="185038"/>
      </dsp:txXfrm>
    </dsp:sp>
    <dsp:sp modelId="{61B590AF-439E-E242-BFA3-0295F63718C9}">
      <dsp:nvSpPr>
        <dsp:cNvPr id="0" name=""/>
        <dsp:cNvSpPr/>
      </dsp:nvSpPr>
      <dsp:spPr>
        <a:xfrm>
          <a:off x="1990799" y="89360"/>
          <a:ext cx="1238690" cy="4699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>
              <a:latin typeface="Nanum Gothic" charset="-127"/>
              <a:ea typeface="Nanum Gothic" charset="-127"/>
              <a:cs typeface="Nanum Gothic" charset="-127"/>
            </a:rPr>
            <a:t>MemberDao</a:t>
          </a:r>
          <a:endParaRPr lang="ko-KR" altLang="en-US" sz="10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1990799" y="89360"/>
        <a:ext cx="1238690" cy="313326"/>
      </dsp:txXfrm>
    </dsp:sp>
    <dsp:sp modelId="{C48734C6-A99E-564E-8CC8-A9442ECBADFE}">
      <dsp:nvSpPr>
        <dsp:cNvPr id="0" name=""/>
        <dsp:cNvSpPr/>
      </dsp:nvSpPr>
      <dsp:spPr>
        <a:xfrm>
          <a:off x="2244507" y="402687"/>
          <a:ext cx="1238690" cy="9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회원 목록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회원 가입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회원 수정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회원 삭제</a:t>
          </a:r>
        </a:p>
      </dsp:txBody>
      <dsp:txXfrm>
        <a:off x="2273503" y="431683"/>
        <a:ext cx="1180698" cy="932008"/>
      </dsp:txXfrm>
    </dsp:sp>
    <dsp:sp modelId="{93C2F989-6D4D-9C4A-802C-10DFF343E1D1}">
      <dsp:nvSpPr>
        <dsp:cNvPr id="0" name=""/>
        <dsp:cNvSpPr/>
      </dsp:nvSpPr>
      <dsp:spPr>
        <a:xfrm>
          <a:off x="3417271" y="91824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53151"/>
            <a:satOff val="-2127"/>
            <a:lumOff val="114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3417271" y="153504"/>
        <a:ext cx="305576" cy="185038"/>
      </dsp:txXfrm>
    </dsp:sp>
    <dsp:sp modelId="{30822642-0306-D34D-9824-062E19A80C10}">
      <dsp:nvSpPr>
        <dsp:cNvPr id="0" name=""/>
        <dsp:cNvSpPr/>
      </dsp:nvSpPr>
      <dsp:spPr>
        <a:xfrm>
          <a:off x="3980614" y="89360"/>
          <a:ext cx="1238690" cy="4699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>
              <a:latin typeface="Nanum Gothic" charset="-127"/>
              <a:ea typeface="Nanum Gothic" charset="-127"/>
              <a:cs typeface="Nanum Gothic" charset="-127"/>
            </a:rPr>
            <a:t>MemberManager</a:t>
          </a:r>
          <a:endParaRPr lang="ko-KR" altLang="en-US" sz="10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3980614" y="89360"/>
        <a:ext cx="1238690" cy="313326"/>
      </dsp:txXfrm>
    </dsp:sp>
    <dsp:sp modelId="{4A07D8E9-E732-6147-87EE-963C1A7EC146}">
      <dsp:nvSpPr>
        <dsp:cNvPr id="0" name=""/>
        <dsp:cNvSpPr/>
      </dsp:nvSpPr>
      <dsp:spPr>
        <a:xfrm>
          <a:off x="4234321" y="402687"/>
          <a:ext cx="1238690" cy="9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Nanum Gothic" charset="-127"/>
              <a:ea typeface="Nanum Gothic" charset="-127"/>
              <a:cs typeface="Nanum Gothic" charset="-127"/>
            </a:rPr>
            <a:t>DAO</a:t>
          </a: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회원 요금</a:t>
          </a:r>
          <a:r>
            <a:rPr lang="en-US" altLang="ko-KR" sz="900" kern="1200" dirty="0">
              <a:latin typeface="Nanum Gothic" charset="-127"/>
              <a:ea typeface="Nanum Gothic" charset="-127"/>
              <a:cs typeface="Nanum Gothic" charset="-127"/>
            </a:rPr>
            <a:t>,</a:t>
          </a: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 등급</a:t>
          </a:r>
          <a:r>
            <a:rPr lang="en-US" altLang="ko-KR" sz="900" kern="1200" dirty="0">
              <a:latin typeface="Nanum Gothic" charset="-127"/>
              <a:ea typeface="Nanum Gothic" charset="-127"/>
              <a:cs typeface="Nanum Gothic" charset="-127"/>
            </a:rPr>
            <a:t>,</a:t>
          </a: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 </a:t>
          </a:r>
          <a:endParaRPr lang="en-US" altLang="ko-KR" sz="900" kern="1200" dirty="0">
            <a:latin typeface="Nanum Gothic" charset="-127"/>
            <a:ea typeface="Nanum Gothic" charset="-127"/>
            <a:cs typeface="Nanum Gothic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 락커이용여부</a:t>
          </a:r>
        </a:p>
      </dsp:txBody>
      <dsp:txXfrm>
        <a:off x="4263317" y="431683"/>
        <a:ext cx="1180698" cy="932008"/>
      </dsp:txXfrm>
    </dsp:sp>
    <dsp:sp modelId="{9B8AB6CF-9482-6A4A-9229-ECDB83508FF8}">
      <dsp:nvSpPr>
        <dsp:cNvPr id="0" name=""/>
        <dsp:cNvSpPr/>
      </dsp:nvSpPr>
      <dsp:spPr>
        <a:xfrm>
          <a:off x="5407085" y="91824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06302"/>
            <a:satOff val="-4255"/>
            <a:lumOff val="229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5407085" y="153504"/>
        <a:ext cx="305576" cy="185038"/>
      </dsp:txXfrm>
    </dsp:sp>
    <dsp:sp modelId="{CF584132-9D71-D746-9D25-620CF0E68C1F}">
      <dsp:nvSpPr>
        <dsp:cNvPr id="0" name=""/>
        <dsp:cNvSpPr/>
      </dsp:nvSpPr>
      <dsp:spPr>
        <a:xfrm>
          <a:off x="5970428" y="89360"/>
          <a:ext cx="1238690" cy="4699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>
              <a:latin typeface="Nanum Gothic" charset="-127"/>
              <a:ea typeface="Nanum Gothic" charset="-127"/>
              <a:cs typeface="Nanum Gothic" charset="-127"/>
            </a:rPr>
            <a:t>MemberUI</a:t>
          </a:r>
          <a:endParaRPr lang="ko-KR" altLang="en-US" sz="10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5970428" y="89360"/>
        <a:ext cx="1238690" cy="313326"/>
      </dsp:txXfrm>
    </dsp:sp>
    <dsp:sp modelId="{76BA4DE4-7FD6-EF48-A32B-0A17AA302829}">
      <dsp:nvSpPr>
        <dsp:cNvPr id="0" name=""/>
        <dsp:cNvSpPr/>
      </dsp:nvSpPr>
      <dsp:spPr>
        <a:xfrm>
          <a:off x="6224135" y="402687"/>
          <a:ext cx="1238690" cy="99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메인화면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Nanum Gothic" charset="-127"/>
              <a:ea typeface="Nanum Gothic" charset="-127"/>
              <a:cs typeface="Nanum Gothic" charset="-127"/>
            </a:rPr>
            <a:t>Manager</a:t>
          </a: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</a:p>
      </dsp:txBody>
      <dsp:txXfrm>
        <a:off x="6253131" y="431683"/>
        <a:ext cx="1180698" cy="932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333A-371B-BE4A-9639-DADE921C9314}">
      <dsp:nvSpPr>
        <dsp:cNvPr id="0" name=""/>
        <dsp:cNvSpPr/>
      </dsp:nvSpPr>
      <dsp:spPr>
        <a:xfrm>
          <a:off x="985" y="449423"/>
          <a:ext cx="1238690" cy="51603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latin typeface="Nanum Gothic" charset="-127"/>
              <a:ea typeface="Nanum Gothic" charset="-127"/>
              <a:cs typeface="Nanum Gothic" charset="-127"/>
            </a:rPr>
            <a:t>Facility</a:t>
          </a:r>
          <a:endParaRPr lang="ko-KR" altLang="en-US" sz="11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985" y="449423"/>
        <a:ext cx="1238690" cy="344020"/>
      </dsp:txXfrm>
    </dsp:sp>
    <dsp:sp modelId="{D411C68D-CCEE-154B-AA0E-1DF387B1FB9F}">
      <dsp:nvSpPr>
        <dsp:cNvPr id="0" name=""/>
        <dsp:cNvSpPr/>
      </dsp:nvSpPr>
      <dsp:spPr>
        <a:xfrm>
          <a:off x="254693" y="793443"/>
          <a:ext cx="1238690" cy="98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기구 등록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기구 등록 정보 </a:t>
          </a:r>
          <a:endParaRPr lang="en-US" altLang="ko-KR" sz="900" kern="1200" dirty="0">
            <a:latin typeface="Nanum Gothic" charset="-127"/>
            <a:ea typeface="Nanum Gothic" charset="-127"/>
            <a:cs typeface="Nanum Gothic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 반환</a:t>
          </a:r>
        </a:p>
      </dsp:txBody>
      <dsp:txXfrm>
        <a:off x="283671" y="822421"/>
        <a:ext cx="1180734" cy="931425"/>
      </dsp:txXfrm>
    </dsp:sp>
    <dsp:sp modelId="{EE4A9F0D-0D3E-AB47-9C67-7B12480BA6B7}">
      <dsp:nvSpPr>
        <dsp:cNvPr id="0" name=""/>
        <dsp:cNvSpPr/>
      </dsp:nvSpPr>
      <dsp:spPr>
        <a:xfrm>
          <a:off x="1427457" y="467234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1427457" y="528914"/>
        <a:ext cx="305576" cy="185038"/>
      </dsp:txXfrm>
    </dsp:sp>
    <dsp:sp modelId="{F6CC1675-8F9B-9747-A414-DF3762D994F1}">
      <dsp:nvSpPr>
        <dsp:cNvPr id="0" name=""/>
        <dsp:cNvSpPr/>
      </dsp:nvSpPr>
      <dsp:spPr>
        <a:xfrm>
          <a:off x="1990799" y="449423"/>
          <a:ext cx="1238690" cy="51603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>
              <a:latin typeface="Nanum Gothic" charset="-127"/>
              <a:ea typeface="Nanum Gothic" charset="-127"/>
              <a:cs typeface="Nanum Gothic" charset="-127"/>
            </a:rPr>
            <a:t>FacilityDao</a:t>
          </a:r>
          <a:endParaRPr lang="ko-KR" altLang="en-US" sz="11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1990799" y="449423"/>
        <a:ext cx="1238690" cy="344020"/>
      </dsp:txXfrm>
    </dsp:sp>
    <dsp:sp modelId="{385D3501-2756-0F49-BEF4-1AF2A0C38410}">
      <dsp:nvSpPr>
        <dsp:cNvPr id="0" name=""/>
        <dsp:cNvSpPr/>
      </dsp:nvSpPr>
      <dsp:spPr>
        <a:xfrm>
          <a:off x="2244507" y="793443"/>
          <a:ext cx="1238690" cy="98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기구 목록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기구 등록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기구 수정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기구 삭제</a:t>
          </a:r>
        </a:p>
      </dsp:txBody>
      <dsp:txXfrm>
        <a:off x="2273485" y="822421"/>
        <a:ext cx="1180734" cy="931425"/>
      </dsp:txXfrm>
    </dsp:sp>
    <dsp:sp modelId="{5DE07A83-3364-5C4C-9874-5753AEA880BC}">
      <dsp:nvSpPr>
        <dsp:cNvPr id="0" name=""/>
        <dsp:cNvSpPr/>
      </dsp:nvSpPr>
      <dsp:spPr>
        <a:xfrm>
          <a:off x="3417271" y="467234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53151"/>
            <a:satOff val="-2127"/>
            <a:lumOff val="114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3417271" y="528914"/>
        <a:ext cx="305576" cy="185038"/>
      </dsp:txXfrm>
    </dsp:sp>
    <dsp:sp modelId="{30822642-0306-D34D-9824-062E19A80C10}">
      <dsp:nvSpPr>
        <dsp:cNvPr id="0" name=""/>
        <dsp:cNvSpPr/>
      </dsp:nvSpPr>
      <dsp:spPr>
        <a:xfrm>
          <a:off x="3980614" y="449423"/>
          <a:ext cx="1238690" cy="51603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>
              <a:latin typeface="Nanum Gothic" charset="-127"/>
              <a:ea typeface="Nanum Gothic" charset="-127"/>
              <a:cs typeface="Nanum Gothic" charset="-127"/>
            </a:rPr>
            <a:t>FacilityManager</a:t>
          </a:r>
          <a:endParaRPr lang="ko-KR" altLang="en-US" sz="11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3980614" y="449423"/>
        <a:ext cx="1238690" cy="344020"/>
      </dsp:txXfrm>
    </dsp:sp>
    <dsp:sp modelId="{4A07D8E9-E732-6147-87EE-963C1A7EC146}">
      <dsp:nvSpPr>
        <dsp:cNvPr id="0" name=""/>
        <dsp:cNvSpPr/>
      </dsp:nvSpPr>
      <dsp:spPr>
        <a:xfrm>
          <a:off x="4234321" y="793443"/>
          <a:ext cx="1238690" cy="98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Nanum Gothic" charset="-127"/>
              <a:ea typeface="Nanum Gothic" charset="-127"/>
              <a:cs typeface="Nanum Gothic" charset="-127"/>
            </a:rPr>
            <a:t>DAO</a:t>
          </a: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기구 수리 현황 및 가격 확인</a:t>
          </a:r>
        </a:p>
      </dsp:txBody>
      <dsp:txXfrm>
        <a:off x="4263299" y="822421"/>
        <a:ext cx="1180734" cy="931425"/>
      </dsp:txXfrm>
    </dsp:sp>
    <dsp:sp modelId="{9B8AB6CF-9482-6A4A-9229-ECDB83508FF8}">
      <dsp:nvSpPr>
        <dsp:cNvPr id="0" name=""/>
        <dsp:cNvSpPr/>
      </dsp:nvSpPr>
      <dsp:spPr>
        <a:xfrm>
          <a:off x="5407085" y="467234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06302"/>
            <a:satOff val="-4255"/>
            <a:lumOff val="229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5407085" y="528914"/>
        <a:ext cx="305576" cy="185038"/>
      </dsp:txXfrm>
    </dsp:sp>
    <dsp:sp modelId="{CF584132-9D71-D746-9D25-620CF0E68C1F}">
      <dsp:nvSpPr>
        <dsp:cNvPr id="0" name=""/>
        <dsp:cNvSpPr/>
      </dsp:nvSpPr>
      <dsp:spPr>
        <a:xfrm>
          <a:off x="5970428" y="449423"/>
          <a:ext cx="1238690" cy="51603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>
              <a:latin typeface="Nanum Gothic" charset="-127"/>
              <a:ea typeface="Nanum Gothic" charset="-127"/>
              <a:cs typeface="Nanum Gothic" charset="-127"/>
            </a:rPr>
            <a:t>FacilityUI</a:t>
          </a:r>
          <a:endParaRPr lang="ko-KR" altLang="en-US" sz="11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5970428" y="449423"/>
        <a:ext cx="1238690" cy="344020"/>
      </dsp:txXfrm>
    </dsp:sp>
    <dsp:sp modelId="{76BA4DE4-7FD6-EF48-A32B-0A17AA302829}">
      <dsp:nvSpPr>
        <dsp:cNvPr id="0" name=""/>
        <dsp:cNvSpPr/>
      </dsp:nvSpPr>
      <dsp:spPr>
        <a:xfrm>
          <a:off x="6224135" y="793443"/>
          <a:ext cx="1238690" cy="989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>
              <a:latin typeface="Nanum Gothic" charset="-127"/>
              <a:ea typeface="Nanum Gothic" charset="-127"/>
              <a:cs typeface="Nanum Gothic" charset="-127"/>
            </a:rPr>
            <a:t>메인화면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>
              <a:latin typeface="Nanum Gothic" charset="-127"/>
              <a:ea typeface="Nanum Gothic" charset="-127"/>
              <a:cs typeface="Nanum Gothic" charset="-127"/>
            </a:rPr>
            <a:t>Manager</a:t>
          </a:r>
          <a:r>
            <a:rPr lang="ko-KR" altLang="en-US" sz="900" kern="120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  <a:endParaRPr lang="ko-KR" altLang="en-US" sz="90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6253113" y="822421"/>
        <a:ext cx="1180734" cy="9314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3333A-371B-BE4A-9639-DADE921C9314}">
      <dsp:nvSpPr>
        <dsp:cNvPr id="0" name=""/>
        <dsp:cNvSpPr/>
      </dsp:nvSpPr>
      <dsp:spPr>
        <a:xfrm>
          <a:off x="985" y="317749"/>
          <a:ext cx="1238690" cy="4699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i="0" kern="1200" dirty="0">
              <a:latin typeface="Nanum Gothic" charset="-127"/>
              <a:ea typeface="Nanum Gothic" charset="-127"/>
              <a:cs typeface="Nanum Gothic" charset="-127"/>
            </a:rPr>
            <a:t>Financial</a:t>
          </a:r>
          <a:endParaRPr lang="ko-KR" altLang="en-US" sz="1000" b="0" i="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985" y="317749"/>
        <a:ext cx="1238690" cy="313326"/>
      </dsp:txXfrm>
    </dsp:sp>
    <dsp:sp modelId="{D411C68D-CCEE-154B-AA0E-1DF387B1FB9F}">
      <dsp:nvSpPr>
        <dsp:cNvPr id="0" name=""/>
        <dsp:cNvSpPr/>
      </dsp:nvSpPr>
      <dsp:spPr>
        <a:xfrm>
          <a:off x="254693" y="631075"/>
          <a:ext cx="1238690" cy="96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회원 요금 수리요금 정보 반환</a:t>
          </a:r>
        </a:p>
      </dsp:txBody>
      <dsp:txXfrm>
        <a:off x="283030" y="659412"/>
        <a:ext cx="1182016" cy="910826"/>
      </dsp:txXfrm>
    </dsp:sp>
    <dsp:sp modelId="{EE4A9F0D-0D3E-AB47-9C67-7B12480BA6B7}">
      <dsp:nvSpPr>
        <dsp:cNvPr id="0" name=""/>
        <dsp:cNvSpPr/>
      </dsp:nvSpPr>
      <dsp:spPr>
        <a:xfrm>
          <a:off x="1427457" y="320213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b="0" i="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1427457" y="381893"/>
        <a:ext cx="305576" cy="185038"/>
      </dsp:txXfrm>
    </dsp:sp>
    <dsp:sp modelId="{DE9E0098-5F65-924B-8801-AF52369B81D2}">
      <dsp:nvSpPr>
        <dsp:cNvPr id="0" name=""/>
        <dsp:cNvSpPr/>
      </dsp:nvSpPr>
      <dsp:spPr>
        <a:xfrm>
          <a:off x="1990799" y="317749"/>
          <a:ext cx="1238690" cy="4699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i="0" kern="1200" dirty="0" err="1">
              <a:latin typeface="Nanum Gothic" charset="-127"/>
              <a:ea typeface="Nanum Gothic" charset="-127"/>
              <a:cs typeface="Nanum Gothic" charset="-127"/>
            </a:rPr>
            <a:t>FinancialDao</a:t>
          </a:r>
          <a:endParaRPr lang="ko-KR" altLang="en-US" sz="1000" b="0" i="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1990799" y="317749"/>
        <a:ext cx="1238690" cy="313326"/>
      </dsp:txXfrm>
    </dsp:sp>
    <dsp:sp modelId="{D8EBB757-9E8D-C343-A0B4-83707035A2FA}">
      <dsp:nvSpPr>
        <dsp:cNvPr id="0" name=""/>
        <dsp:cNvSpPr/>
      </dsp:nvSpPr>
      <dsp:spPr>
        <a:xfrm>
          <a:off x="2244507" y="631075"/>
          <a:ext cx="1238690" cy="96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총 매출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총 지출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순 이익</a:t>
          </a:r>
        </a:p>
      </dsp:txBody>
      <dsp:txXfrm>
        <a:off x="2272844" y="659412"/>
        <a:ext cx="1182016" cy="910826"/>
      </dsp:txXfrm>
    </dsp:sp>
    <dsp:sp modelId="{CF624B5D-1BED-CE4D-80EA-BA1F3356141F}">
      <dsp:nvSpPr>
        <dsp:cNvPr id="0" name=""/>
        <dsp:cNvSpPr/>
      </dsp:nvSpPr>
      <dsp:spPr>
        <a:xfrm>
          <a:off x="3417271" y="320213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53151"/>
            <a:satOff val="-2127"/>
            <a:lumOff val="114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b="0" i="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3417271" y="381893"/>
        <a:ext cx="305576" cy="185038"/>
      </dsp:txXfrm>
    </dsp:sp>
    <dsp:sp modelId="{30822642-0306-D34D-9824-062E19A80C10}">
      <dsp:nvSpPr>
        <dsp:cNvPr id="0" name=""/>
        <dsp:cNvSpPr/>
      </dsp:nvSpPr>
      <dsp:spPr>
        <a:xfrm>
          <a:off x="3980614" y="317749"/>
          <a:ext cx="1238690" cy="4699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i="0" kern="1200" dirty="0" err="1">
              <a:latin typeface="Nanum Gothic" charset="-127"/>
              <a:ea typeface="Nanum Gothic" charset="-127"/>
              <a:cs typeface="Nanum Gothic" charset="-127"/>
            </a:rPr>
            <a:t>FinancialManager</a:t>
          </a:r>
          <a:endParaRPr lang="ko-KR" altLang="en-US" sz="1000" b="0" i="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3980614" y="317749"/>
        <a:ext cx="1238690" cy="313326"/>
      </dsp:txXfrm>
    </dsp:sp>
    <dsp:sp modelId="{4A07D8E9-E732-6147-87EE-963C1A7EC146}">
      <dsp:nvSpPr>
        <dsp:cNvPr id="0" name=""/>
        <dsp:cNvSpPr/>
      </dsp:nvSpPr>
      <dsp:spPr>
        <a:xfrm>
          <a:off x="4234321" y="631075"/>
          <a:ext cx="1238690" cy="96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b="0" i="0" kern="1200" dirty="0">
              <a:latin typeface="Nanum Gothic" charset="-127"/>
              <a:ea typeface="Nanum Gothic" charset="-127"/>
              <a:cs typeface="Nanum Gothic" charset="-127"/>
            </a:rPr>
            <a:t>DAO</a:t>
          </a: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총 매출</a:t>
          </a:r>
          <a:r>
            <a:rPr lang="en-US" altLang="ko-KR" sz="900" b="0" i="0" kern="1200" dirty="0">
              <a:latin typeface="Nanum Gothic" charset="-127"/>
              <a:ea typeface="Nanum Gothic" charset="-127"/>
              <a:cs typeface="Nanum Gothic" charset="-127"/>
            </a:rPr>
            <a:t>,</a:t>
          </a: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 총 지출</a:t>
          </a:r>
          <a:r>
            <a:rPr lang="en-US" altLang="ko-KR" sz="900" b="0" i="0" kern="1200" dirty="0">
              <a:latin typeface="Nanum Gothic" charset="-127"/>
              <a:ea typeface="Nanum Gothic" charset="-127"/>
              <a:cs typeface="Nanum Gothic" charset="-127"/>
            </a:rPr>
            <a:t>,</a:t>
          </a: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 </a:t>
          </a:r>
          <a:endParaRPr lang="en-US" altLang="ko-KR" sz="900" b="0" i="0" kern="1200" dirty="0">
            <a:latin typeface="Nanum Gothic" charset="-127"/>
            <a:ea typeface="Nanum Gothic" charset="-127"/>
            <a:cs typeface="Nanum Gothic" charset="-127"/>
          </a:endParaRP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 순 이익 계산</a:t>
          </a:r>
        </a:p>
      </dsp:txBody>
      <dsp:txXfrm>
        <a:off x="4262658" y="659412"/>
        <a:ext cx="1182016" cy="910826"/>
      </dsp:txXfrm>
    </dsp:sp>
    <dsp:sp modelId="{9B8AB6CF-9482-6A4A-9229-ECDB83508FF8}">
      <dsp:nvSpPr>
        <dsp:cNvPr id="0" name=""/>
        <dsp:cNvSpPr/>
      </dsp:nvSpPr>
      <dsp:spPr>
        <a:xfrm>
          <a:off x="5407085" y="320213"/>
          <a:ext cx="398095" cy="3083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06302"/>
            <a:satOff val="-4255"/>
            <a:lumOff val="229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b="0" i="0" kern="120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5407085" y="381893"/>
        <a:ext cx="305576" cy="185038"/>
      </dsp:txXfrm>
    </dsp:sp>
    <dsp:sp modelId="{CF584132-9D71-D746-9D25-620CF0E68C1F}">
      <dsp:nvSpPr>
        <dsp:cNvPr id="0" name=""/>
        <dsp:cNvSpPr/>
      </dsp:nvSpPr>
      <dsp:spPr>
        <a:xfrm>
          <a:off x="5970428" y="317749"/>
          <a:ext cx="1238690" cy="46999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i="0" kern="1200" dirty="0" err="1">
              <a:latin typeface="Nanum Gothic" charset="-127"/>
              <a:ea typeface="Nanum Gothic" charset="-127"/>
              <a:cs typeface="Nanum Gothic" charset="-127"/>
            </a:rPr>
            <a:t>FinancialUI</a:t>
          </a:r>
          <a:endParaRPr lang="ko-KR" altLang="en-US" sz="1000" b="0" i="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5970428" y="317749"/>
        <a:ext cx="1238690" cy="313326"/>
      </dsp:txXfrm>
    </dsp:sp>
    <dsp:sp modelId="{76BA4DE4-7FD6-EF48-A32B-0A17AA302829}">
      <dsp:nvSpPr>
        <dsp:cNvPr id="0" name=""/>
        <dsp:cNvSpPr/>
      </dsp:nvSpPr>
      <dsp:spPr>
        <a:xfrm>
          <a:off x="6224135" y="631075"/>
          <a:ext cx="1238690" cy="96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0" cap="flat" cmpd="sng" algn="ctr">
          <a:noFill/>
          <a:prstDash val="solid"/>
        </a:ln>
        <a:effectLst>
          <a:outerShdw blurRad="50800" dist="12700" dir="2700000" algn="tl" rotWithShape="0">
            <a:prstClr val="black">
              <a:alpha val="42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0" i="0" kern="1200" dirty="0">
              <a:latin typeface="Nanum Gothic" charset="-127"/>
              <a:ea typeface="Nanum Gothic" charset="-127"/>
              <a:cs typeface="Nanum Gothic" charset="-127"/>
            </a:rPr>
            <a:t>메인화면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b="0" i="0" kern="1200" dirty="0">
              <a:latin typeface="Nanum Gothic" charset="-127"/>
              <a:ea typeface="Nanum Gothic" charset="-127"/>
              <a:cs typeface="Nanum Gothic" charset="-127"/>
            </a:rPr>
            <a:t>Manager</a:t>
          </a:r>
          <a:r>
            <a:rPr lang="ko-KR" altLang="en-US" sz="900" b="0" i="0" kern="1200">
              <a:latin typeface="Nanum Gothic" charset="-127"/>
              <a:ea typeface="Nanum Gothic" charset="-127"/>
              <a:cs typeface="Nanum Gothic" charset="-127"/>
            </a:rPr>
            <a:t>에 의한 기능 구현</a:t>
          </a:r>
          <a:endParaRPr lang="ko-KR" altLang="en-US" sz="900" b="0" i="0" kern="1200" dirty="0">
            <a:latin typeface="Nanum Gothic" charset="-127"/>
            <a:ea typeface="Nanum Gothic" charset="-127"/>
            <a:cs typeface="Nanum Gothic" charset="-127"/>
          </a:endParaRPr>
        </a:p>
      </dsp:txBody>
      <dsp:txXfrm>
        <a:off x="6252472" y="659412"/>
        <a:ext cx="1182016" cy="910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7193F-7A13-4AA3-AEAB-B78B7092E86C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8486E-C520-4A75-B7FE-6090115B7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3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16" y="2587932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Team Penguin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Leader </a:t>
            </a: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이종화</a:t>
            </a:r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강민영 윤효성 이혜원 황선호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613648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ea typeface="Daum SemiBold" charset="-127"/>
                <a:cs typeface="Arial" panose="020B0604020202020204" pitchFamily="34" charset="0"/>
              </a:rPr>
              <a:t>Gym Total Care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ea typeface="Daum SemiBold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820222"/>
            <a:ext cx="6434663" cy="643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5838241" y="2000241"/>
            <a:ext cx="2571768" cy="1857388"/>
          </a:xfrm>
          <a:prstGeom prst="roundRect">
            <a:avLst/>
          </a:prstGeom>
          <a:solidFill>
            <a:srgbClr val="FBB2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48863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965" y="1317442"/>
            <a:ext cx="48387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857884" y="2071678"/>
            <a:ext cx="1977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/>
              <a:t> Check Box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중복 허용 </a:t>
            </a:r>
            <a:r>
              <a:rPr lang="en-US" altLang="ko-KR" dirty="0"/>
              <a:t>x)</a:t>
            </a:r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등록 기간</a:t>
            </a:r>
            <a:r>
              <a:rPr lang="en-US" altLang="ko-KR" dirty="0"/>
              <a:t>, PT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회원등급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등록 기간 입력 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월 회비</a:t>
            </a:r>
            <a:endParaRPr lang="en-US" altLang="ko-KR" dirty="0"/>
          </a:p>
        </p:txBody>
      </p:sp>
      <p:pic>
        <p:nvPicPr>
          <p:cNvPr id="21" name="Picture 2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4429132"/>
            <a:ext cx="2000264" cy="1685908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6029315"/>
            <a:ext cx="1162050" cy="171450"/>
          </a:xfrm>
          <a:prstGeom prst="rect">
            <a:avLst/>
          </a:prstGeom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메인 화면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5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5838241" y="2000241"/>
            <a:ext cx="2571768" cy="1857388"/>
          </a:xfrm>
          <a:prstGeom prst="roundRect">
            <a:avLst/>
          </a:prstGeom>
          <a:solidFill>
            <a:srgbClr val="FBB2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21" y="1357298"/>
            <a:ext cx="5170701" cy="350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57298"/>
            <a:ext cx="514353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5857884" y="2143116"/>
            <a:ext cx="2714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/>
              <a:t> 회원 목록</a:t>
            </a:r>
            <a:r>
              <a:rPr lang="en-US" altLang="ko-KR" dirty="0"/>
              <a:t>, </a:t>
            </a:r>
            <a:r>
              <a:rPr lang="ko-KR" altLang="en-US" dirty="0"/>
              <a:t>기구 목록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회원 목록 </a:t>
            </a:r>
            <a:r>
              <a:rPr lang="en-US" altLang="ko-KR" dirty="0"/>
              <a:t>- </a:t>
            </a:r>
            <a:r>
              <a:rPr lang="ko-KR" altLang="en-US" dirty="0"/>
              <a:t>번호기준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회원 번호 변경 불가능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시설 목록 </a:t>
            </a:r>
            <a:r>
              <a:rPr lang="en-US" altLang="ko-KR" dirty="0"/>
              <a:t>- </a:t>
            </a:r>
            <a:r>
              <a:rPr lang="ko-KR" altLang="en-US" dirty="0"/>
              <a:t>이름기준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시설 목록 </a:t>
            </a:r>
            <a:r>
              <a:rPr lang="en-US" altLang="ko-KR" dirty="0"/>
              <a:t>- </a:t>
            </a:r>
            <a:r>
              <a:rPr lang="ko-KR" altLang="en-US" dirty="0"/>
              <a:t>수리비용</a:t>
            </a:r>
          </a:p>
        </p:txBody>
      </p:sp>
      <p:pic>
        <p:nvPicPr>
          <p:cNvPr id="25" name="Picture 2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4429132"/>
            <a:ext cx="2000264" cy="1685908"/>
          </a:xfrm>
          <a:prstGeom prst="rect">
            <a:avLst/>
          </a:prstGeom>
          <a:noFill/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메인 화면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5838241" y="2000241"/>
            <a:ext cx="2571768" cy="1857388"/>
          </a:xfrm>
          <a:prstGeom prst="roundRect">
            <a:avLst/>
          </a:prstGeom>
          <a:solidFill>
            <a:srgbClr val="FBB2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492922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857884" y="2214554"/>
            <a:ext cx="2579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/>
              <a:t> 재무관리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총 매출 </a:t>
            </a:r>
            <a:r>
              <a:rPr lang="en-US" altLang="ko-KR" dirty="0"/>
              <a:t>(</a:t>
            </a:r>
            <a:r>
              <a:rPr lang="ko-KR" altLang="en-US" dirty="0"/>
              <a:t>월 회비</a:t>
            </a:r>
            <a:r>
              <a:rPr lang="en-US" altLang="ko-KR" dirty="0"/>
              <a:t>)</a:t>
            </a:r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총 지출 </a:t>
            </a:r>
            <a:r>
              <a:rPr lang="en-US" altLang="ko-KR" dirty="0"/>
              <a:t>(</a:t>
            </a:r>
            <a:r>
              <a:rPr lang="ko-KR" altLang="en-US" dirty="0"/>
              <a:t>기구 수리비</a:t>
            </a:r>
            <a:r>
              <a:rPr lang="en-US" altLang="ko-KR" dirty="0"/>
              <a:t>)</a:t>
            </a:r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순 이익 </a:t>
            </a:r>
            <a:endParaRPr lang="en-US" altLang="ko-KR" dirty="0"/>
          </a:p>
          <a:p>
            <a:r>
              <a:rPr lang="en-US" altLang="ko-KR" dirty="0"/>
              <a:t> ( </a:t>
            </a:r>
            <a:r>
              <a:rPr lang="ko-KR" altLang="en-US" dirty="0"/>
              <a:t>총 매출 </a:t>
            </a:r>
            <a:r>
              <a:rPr lang="en-US" altLang="ko-KR" dirty="0"/>
              <a:t>– </a:t>
            </a:r>
            <a:r>
              <a:rPr lang="ko-KR" altLang="en-US" dirty="0"/>
              <a:t>총 지출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Picture 2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429132"/>
            <a:ext cx="2000264" cy="1685908"/>
          </a:xfrm>
          <a:prstGeom prst="rect">
            <a:avLst/>
          </a:prstGeom>
          <a:noFill/>
        </p:spPr>
      </p:pic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메인 화면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8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500034" y="1500174"/>
            <a:ext cx="5000660" cy="2286016"/>
          </a:xfrm>
          <a:prstGeom prst="roundRect">
            <a:avLst/>
          </a:prstGeom>
          <a:solidFill>
            <a:srgbClr val="FBB2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개선 방안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아쉬운 점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1785926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직원 목록</a:t>
            </a:r>
            <a:r>
              <a:rPr lang="en-US" altLang="ko-KR" dirty="0"/>
              <a:t>, </a:t>
            </a:r>
            <a:r>
              <a:rPr lang="ko-KR" altLang="en-US" dirty="0"/>
              <a:t>월급 관리 등 다양한 기능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날짜 기능</a:t>
            </a:r>
            <a:endParaRPr lang="en-US" altLang="ko-KR" dirty="0"/>
          </a:p>
          <a:p>
            <a:pPr>
              <a:buFont typeface="Arial" charset="0"/>
              <a:buChar char="•"/>
            </a:pP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기초 설계 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화면 정의</a:t>
            </a:r>
            <a:r>
              <a:rPr lang="en-US" altLang="ko-KR" dirty="0"/>
              <a:t>)</a:t>
            </a:r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협업을 통한 업무 분담 </a:t>
            </a:r>
            <a:r>
              <a:rPr lang="en-US" altLang="ko-KR" dirty="0"/>
              <a:t>-&gt; </a:t>
            </a:r>
            <a:r>
              <a:rPr lang="ko-KR" altLang="en-US" dirty="0"/>
              <a:t>통합</a:t>
            </a:r>
            <a:endParaRPr lang="en-US" altLang="ko-KR" dirty="0"/>
          </a:p>
        </p:txBody>
      </p:sp>
      <p:pic>
        <p:nvPicPr>
          <p:cNvPr id="3074" name="Picture 2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4429132"/>
            <a:ext cx="2000264" cy="1685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15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77571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Layla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820222"/>
            <a:ext cx="6434663" cy="6434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다음_SemiBold" pitchFamily="2" charset="-127"/>
                <a:cs typeface="Arial" panose="020B0604020202020204" pitchFamily="34" charset="0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318010" y="2676274"/>
            <a:ext cx="6295426" cy="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83236" y="3347953"/>
            <a:ext cx="8073742" cy="1164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66"/>
          <p:cNvCxnSpPr/>
          <p:nvPr/>
        </p:nvCxnSpPr>
        <p:spPr>
          <a:xfrm>
            <a:off x="1644244" y="2050899"/>
            <a:ext cx="6747000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1754686" y="1633865"/>
            <a:ext cx="2016224" cy="2016000"/>
            <a:chOff x="1979712" y="1646964"/>
            <a:chExt cx="2016224" cy="2016000"/>
          </a:xfrm>
        </p:grpSpPr>
        <p:sp>
          <p:nvSpPr>
            <p:cNvPr id="46" name="타원 45"/>
            <p:cNvSpPr/>
            <p:nvPr/>
          </p:nvSpPr>
          <p:spPr>
            <a:xfrm>
              <a:off x="1979712" y="1646964"/>
              <a:ext cx="2016224" cy="2016000"/>
            </a:xfrm>
            <a:prstGeom prst="ellipse">
              <a:avLst/>
            </a:prstGeom>
            <a:solidFill>
              <a:schemeClr val="bg1">
                <a:lumMod val="8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25"/>
            <p:cNvSpPr txBox="1">
              <a:spLocks noChangeArrowheads="1"/>
            </p:cNvSpPr>
            <p:nvPr/>
          </p:nvSpPr>
          <p:spPr bwMode="auto">
            <a:xfrm>
              <a:off x="2198736" y="2184541"/>
              <a:ext cx="14701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하나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60" name="TextBox 25"/>
            <p:cNvSpPr txBox="1">
              <a:spLocks noChangeArrowheads="1"/>
            </p:cNvSpPr>
            <p:nvPr/>
          </p:nvSpPr>
          <p:spPr bwMode="auto">
            <a:xfrm>
              <a:off x="2198736" y="2579984"/>
              <a:ext cx="14701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개발 동기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86" name="직선 연결선 67"/>
            <p:cNvCxnSpPr/>
            <p:nvPr/>
          </p:nvCxnSpPr>
          <p:spPr>
            <a:xfrm flipH="1">
              <a:off x="2987824" y="1716611"/>
              <a:ext cx="1" cy="60611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523865" y="1633865"/>
            <a:ext cx="2096269" cy="2016000"/>
            <a:chOff x="3563888" y="1646964"/>
            <a:chExt cx="2096269" cy="2016000"/>
          </a:xfrm>
        </p:grpSpPr>
        <p:sp>
          <p:nvSpPr>
            <p:cNvPr id="47" name="타원 46"/>
            <p:cNvSpPr/>
            <p:nvPr/>
          </p:nvSpPr>
          <p:spPr>
            <a:xfrm>
              <a:off x="3563888" y="1646964"/>
              <a:ext cx="2016224" cy="2016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25"/>
            <p:cNvSpPr txBox="1">
              <a:spLocks noChangeArrowheads="1"/>
            </p:cNvSpPr>
            <p:nvPr/>
          </p:nvSpPr>
          <p:spPr bwMode="auto">
            <a:xfrm>
              <a:off x="3746908" y="2184541"/>
              <a:ext cx="14701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둘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64" name="TextBox 25"/>
            <p:cNvSpPr txBox="1">
              <a:spLocks noChangeArrowheads="1"/>
            </p:cNvSpPr>
            <p:nvPr/>
          </p:nvSpPr>
          <p:spPr bwMode="auto">
            <a:xfrm>
              <a:off x="3811951" y="2554626"/>
              <a:ext cx="184820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프로그램</a:t>
              </a:r>
            </a:p>
            <a:p>
              <a:pPr lvl="0"/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흐름도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87" name="직선 연결선 68"/>
            <p:cNvCxnSpPr/>
            <p:nvPr/>
          </p:nvCxnSpPr>
          <p:spPr>
            <a:xfrm flipH="1">
              <a:off x="4629632" y="1716611"/>
              <a:ext cx="1" cy="60611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5373090" y="1633865"/>
            <a:ext cx="2016224" cy="2016000"/>
            <a:chOff x="5148064" y="1646964"/>
            <a:chExt cx="2016224" cy="2016000"/>
          </a:xfrm>
        </p:grpSpPr>
        <p:sp>
          <p:nvSpPr>
            <p:cNvPr id="57" name="타원 56"/>
            <p:cNvSpPr/>
            <p:nvPr/>
          </p:nvSpPr>
          <p:spPr>
            <a:xfrm>
              <a:off x="5148064" y="1646964"/>
              <a:ext cx="2016224" cy="2016000"/>
            </a:xfrm>
            <a:prstGeom prst="ellipse">
              <a:avLst/>
            </a:prstGeom>
            <a:solidFill>
              <a:srgbClr val="4C93C7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25"/>
            <p:cNvSpPr txBox="1">
              <a:spLocks noChangeArrowheads="1"/>
            </p:cNvSpPr>
            <p:nvPr/>
          </p:nvSpPr>
          <p:spPr bwMode="auto">
            <a:xfrm>
              <a:off x="5331084" y="2184541"/>
              <a:ext cx="14701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셋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66" name="TextBox 25"/>
            <p:cNvSpPr txBox="1">
              <a:spLocks noChangeArrowheads="1"/>
            </p:cNvSpPr>
            <p:nvPr/>
          </p:nvSpPr>
          <p:spPr bwMode="auto">
            <a:xfrm>
              <a:off x="5304081" y="2579984"/>
              <a:ext cx="18482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Why GTC?</a:t>
              </a:r>
            </a:p>
          </p:txBody>
        </p:sp>
        <p:cxnSp>
          <p:nvCxnSpPr>
            <p:cNvPr id="88" name="직선 연결선 69"/>
            <p:cNvCxnSpPr/>
            <p:nvPr/>
          </p:nvCxnSpPr>
          <p:spPr>
            <a:xfrm flipH="1">
              <a:off x="6224927" y="1716611"/>
              <a:ext cx="1" cy="60611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직선 연결선 80"/>
          <p:cNvCxnSpPr/>
          <p:nvPr/>
        </p:nvCxnSpPr>
        <p:spPr>
          <a:xfrm>
            <a:off x="1475656" y="5286659"/>
            <a:ext cx="6747000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412141" y="3592611"/>
            <a:ext cx="2016224" cy="2016000"/>
            <a:chOff x="5124062" y="3606474"/>
            <a:chExt cx="2016224" cy="2016000"/>
          </a:xfrm>
        </p:grpSpPr>
        <p:sp>
          <p:nvSpPr>
            <p:cNvPr id="74" name="타원 73"/>
            <p:cNvSpPr/>
            <p:nvPr/>
          </p:nvSpPr>
          <p:spPr>
            <a:xfrm>
              <a:off x="5124062" y="3606474"/>
              <a:ext cx="2016224" cy="2016000"/>
            </a:xfrm>
            <a:prstGeom prst="ellipse">
              <a:avLst/>
            </a:prstGeom>
            <a:solidFill>
              <a:schemeClr val="tx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280079" y="4119432"/>
              <a:ext cx="1848206" cy="883262"/>
              <a:chOff x="5292080" y="2897234"/>
              <a:chExt cx="1584176" cy="757082"/>
            </a:xfrm>
          </p:grpSpPr>
          <p:sp>
            <p:nvSpPr>
              <p:cNvPr id="80" name="TextBox 25"/>
              <p:cNvSpPr txBox="1">
                <a:spLocks noChangeArrowheads="1"/>
              </p:cNvSpPr>
              <p:nvPr/>
            </p:nvSpPr>
            <p:spPr bwMode="auto">
              <a:xfrm>
                <a:off x="5292080" y="2897234"/>
                <a:ext cx="12601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400" dirty="0">
                    <a:solidFill>
                      <a:schemeClr val="bg1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여섯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</a:t>
                </a:r>
              </a:p>
            </p:txBody>
          </p:sp>
          <p:sp>
            <p:nvSpPr>
              <p:cNvPr id="84" name="TextBox 25"/>
              <p:cNvSpPr txBox="1">
                <a:spLocks noChangeArrowheads="1"/>
              </p:cNvSpPr>
              <p:nvPr/>
            </p:nvSpPr>
            <p:spPr bwMode="auto">
              <a:xfrm>
                <a:off x="5292080" y="3284984"/>
                <a:ext cx="158417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dirty="0">
                    <a:solidFill>
                      <a:schemeClr val="bg1"/>
                    </a:soli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실행</a:t>
                </a:r>
                <a:endParaRPr lang="en-US" altLang="ko-KR" dirty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  <p:cxnSp>
          <p:nvCxnSpPr>
            <p:cNvPr id="90" name="직선 연결선 81"/>
            <p:cNvCxnSpPr/>
            <p:nvPr/>
          </p:nvCxnSpPr>
          <p:spPr>
            <a:xfrm flipH="1">
              <a:off x="6204182" y="4972265"/>
              <a:ext cx="1" cy="60611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1727707" y="3592611"/>
            <a:ext cx="2016224" cy="2016000"/>
            <a:chOff x="1949755" y="3607247"/>
            <a:chExt cx="2016224" cy="2016000"/>
          </a:xfrm>
        </p:grpSpPr>
        <p:sp>
          <p:nvSpPr>
            <p:cNvPr id="95" name="타원 94"/>
            <p:cNvSpPr/>
            <p:nvPr/>
          </p:nvSpPr>
          <p:spPr>
            <a:xfrm>
              <a:off x="1949755" y="3607247"/>
              <a:ext cx="2016224" cy="2016000"/>
            </a:xfrm>
            <a:prstGeom prst="ellipse">
              <a:avLst/>
            </a:prstGeom>
            <a:solidFill>
              <a:srgbClr val="4C93C7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25"/>
            <p:cNvSpPr txBox="1">
              <a:spLocks noChangeArrowheads="1"/>
            </p:cNvSpPr>
            <p:nvPr/>
          </p:nvSpPr>
          <p:spPr bwMode="auto">
            <a:xfrm>
              <a:off x="2132775" y="4144824"/>
              <a:ext cx="14701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넷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97" name="TextBox 25"/>
            <p:cNvSpPr txBox="1">
              <a:spLocks noChangeArrowheads="1"/>
            </p:cNvSpPr>
            <p:nvPr/>
          </p:nvSpPr>
          <p:spPr bwMode="auto">
            <a:xfrm>
              <a:off x="2105772" y="4540267"/>
              <a:ext cx="18482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클래스 조직도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98" name="직선 연결선 61"/>
            <p:cNvCxnSpPr/>
            <p:nvPr/>
          </p:nvCxnSpPr>
          <p:spPr>
            <a:xfrm flipH="1">
              <a:off x="3026618" y="4973038"/>
              <a:ext cx="1" cy="60611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3569924" y="3592611"/>
            <a:ext cx="2016224" cy="2016000"/>
            <a:chOff x="3551887" y="3605700"/>
            <a:chExt cx="2016224" cy="2016000"/>
          </a:xfrm>
        </p:grpSpPr>
        <p:sp>
          <p:nvSpPr>
            <p:cNvPr id="100" name="타원 99"/>
            <p:cNvSpPr/>
            <p:nvPr/>
          </p:nvSpPr>
          <p:spPr>
            <a:xfrm>
              <a:off x="3551887" y="3605700"/>
              <a:ext cx="2016224" cy="2016000"/>
            </a:xfrm>
            <a:prstGeom prst="ellipse">
              <a:avLst/>
            </a:prstGeom>
            <a:solidFill>
              <a:srgbClr val="4C93C7">
                <a:alpha val="3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25"/>
            <p:cNvSpPr txBox="1">
              <a:spLocks noChangeArrowheads="1"/>
            </p:cNvSpPr>
            <p:nvPr/>
          </p:nvSpPr>
          <p:spPr bwMode="auto">
            <a:xfrm>
              <a:off x="3734907" y="4143277"/>
              <a:ext cx="14701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다섯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102" name="TextBox 25"/>
            <p:cNvSpPr txBox="1">
              <a:spLocks noChangeArrowheads="1"/>
            </p:cNvSpPr>
            <p:nvPr/>
          </p:nvSpPr>
          <p:spPr bwMode="auto">
            <a:xfrm>
              <a:off x="3707904" y="4538720"/>
              <a:ext cx="18482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개선 방안</a:t>
              </a:r>
              <a:endPara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103" name="직선 연결선 61"/>
            <p:cNvCxnSpPr/>
            <p:nvPr/>
          </p:nvCxnSpPr>
          <p:spPr>
            <a:xfrm flipH="1">
              <a:off x="4628750" y="4971491"/>
              <a:ext cx="1" cy="60611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직선 연결선 80"/>
          <p:cNvCxnSpPr/>
          <p:nvPr/>
        </p:nvCxnSpPr>
        <p:spPr>
          <a:xfrm>
            <a:off x="1644244" y="3493175"/>
            <a:ext cx="6747000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각자 맡은 임무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2866334" y="2319463"/>
            <a:ext cx="6295426" cy="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31560" y="2991142"/>
            <a:ext cx="8073742" cy="1164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66"/>
          <p:cNvCxnSpPr/>
          <p:nvPr/>
        </p:nvCxnSpPr>
        <p:spPr>
          <a:xfrm>
            <a:off x="2192568" y="1694088"/>
            <a:ext cx="6747000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6"/>
          <p:cNvCxnSpPr/>
          <p:nvPr/>
        </p:nvCxnSpPr>
        <p:spPr>
          <a:xfrm flipV="1">
            <a:off x="2864948" y="4432810"/>
            <a:ext cx="6295426" cy="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80"/>
          <p:cNvCxnSpPr/>
          <p:nvPr/>
        </p:nvCxnSpPr>
        <p:spPr>
          <a:xfrm flipV="1">
            <a:off x="930174" y="5104489"/>
            <a:ext cx="8073742" cy="1164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385008326"/>
              </p:ext>
            </p:extLst>
          </p:nvPr>
        </p:nvGraphicFramePr>
        <p:xfrm>
          <a:off x="1919045" y="16940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39552" y="1306841"/>
            <a:ext cx="1445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75B2D"/>
                </a:solidFill>
              </a:rPr>
              <a:t>Financial DAO/VO</a:t>
            </a:r>
            <a:endParaRPr lang="ko-KR" altLang="en-US" sz="1200" dirty="0">
              <a:solidFill>
                <a:srgbClr val="275B2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3587588"/>
            <a:ext cx="130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7756A0"/>
                </a:solidFill>
              </a:rPr>
              <a:t>Facility DAO/VO</a:t>
            </a:r>
            <a:endParaRPr lang="ko-KR" altLang="en-US" sz="1200" dirty="0">
              <a:solidFill>
                <a:srgbClr val="7756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3587588"/>
            <a:ext cx="120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3978D"/>
                </a:solidFill>
              </a:rPr>
              <a:t>UI/Service Test</a:t>
            </a:r>
            <a:endParaRPr lang="ko-KR" altLang="en-US" sz="1200" dirty="0">
              <a:solidFill>
                <a:srgbClr val="43978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4637" y="5828504"/>
            <a:ext cx="1373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E6798"/>
                </a:solidFill>
              </a:rPr>
              <a:t>MemberDAO</a:t>
            </a:r>
            <a:r>
              <a:rPr lang="en-US" altLang="ko-KR" sz="1200" dirty="0">
                <a:solidFill>
                  <a:srgbClr val="4E6798"/>
                </a:solidFill>
              </a:rPr>
              <a:t>/VO</a:t>
            </a:r>
            <a:endParaRPr lang="ko-KR" altLang="en-US" sz="1200" dirty="0">
              <a:solidFill>
                <a:srgbClr val="4E679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4056" y="4054617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6A852F"/>
                </a:solidFill>
              </a:rPr>
              <a:t>전체 설계</a:t>
            </a:r>
            <a:r>
              <a:rPr lang="en-US" altLang="ko-KR" sz="1400" dirty="0">
                <a:solidFill>
                  <a:srgbClr val="6A852F"/>
                </a:solidFill>
              </a:rPr>
              <a:t> </a:t>
            </a:r>
            <a:r>
              <a:rPr lang="ko-KR" altLang="en-US" sz="1400" dirty="0">
                <a:solidFill>
                  <a:srgbClr val="6A852F"/>
                </a:solidFill>
              </a:rPr>
              <a:t>및 관리</a:t>
            </a:r>
            <a:r>
              <a:rPr lang="en-US" altLang="ko-KR" sz="1400" dirty="0">
                <a:solidFill>
                  <a:srgbClr val="6A852F"/>
                </a:solidFill>
              </a:rPr>
              <a:t>/UI</a:t>
            </a:r>
            <a:endParaRPr lang="ko-KR" altLang="en-US" sz="1400" dirty="0">
              <a:solidFill>
                <a:srgbClr val="6A85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7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H="1">
            <a:off x="4583470" y="-500618"/>
            <a:ext cx="6613265" cy="7859235"/>
          </a:xfrm>
          <a:custGeom>
            <a:avLst/>
            <a:gdLst>
              <a:gd name="connsiteX0" fmla="*/ 0 w 4608512"/>
              <a:gd name="connsiteY0" fmla="*/ 0 h 7704856"/>
              <a:gd name="connsiteX1" fmla="*/ 4608512 w 4608512"/>
              <a:gd name="connsiteY1" fmla="*/ 0 h 7704856"/>
              <a:gd name="connsiteX2" fmla="*/ 4608512 w 4608512"/>
              <a:gd name="connsiteY2" fmla="*/ 7704856 h 7704856"/>
              <a:gd name="connsiteX3" fmla="*/ 0 w 4608512"/>
              <a:gd name="connsiteY3" fmla="*/ 7704856 h 7704856"/>
              <a:gd name="connsiteX4" fmla="*/ 0 w 4608512"/>
              <a:gd name="connsiteY4" fmla="*/ 0 h 7704856"/>
              <a:gd name="connsiteX0" fmla="*/ 926275 w 4608512"/>
              <a:gd name="connsiteY0" fmla="*/ 0 h 7847360"/>
              <a:gd name="connsiteX1" fmla="*/ 4608512 w 4608512"/>
              <a:gd name="connsiteY1" fmla="*/ 142504 h 7847360"/>
              <a:gd name="connsiteX2" fmla="*/ 4608512 w 4608512"/>
              <a:gd name="connsiteY2" fmla="*/ 7847360 h 7847360"/>
              <a:gd name="connsiteX3" fmla="*/ 0 w 4608512"/>
              <a:gd name="connsiteY3" fmla="*/ 7847360 h 7847360"/>
              <a:gd name="connsiteX4" fmla="*/ 926275 w 4608512"/>
              <a:gd name="connsiteY4" fmla="*/ 0 h 7847360"/>
              <a:gd name="connsiteX0" fmla="*/ 1923802 w 5606039"/>
              <a:gd name="connsiteY0" fmla="*/ 0 h 7918612"/>
              <a:gd name="connsiteX1" fmla="*/ 5606039 w 5606039"/>
              <a:gd name="connsiteY1" fmla="*/ 142504 h 7918612"/>
              <a:gd name="connsiteX2" fmla="*/ 5606039 w 5606039"/>
              <a:gd name="connsiteY2" fmla="*/ 7847360 h 7918612"/>
              <a:gd name="connsiteX3" fmla="*/ 0 w 5606039"/>
              <a:gd name="connsiteY3" fmla="*/ 7918612 h 7918612"/>
              <a:gd name="connsiteX4" fmla="*/ 1923802 w 5606039"/>
              <a:gd name="connsiteY4" fmla="*/ 0 h 7918612"/>
              <a:gd name="connsiteX0" fmla="*/ 1698171 w 5606039"/>
              <a:gd name="connsiteY0" fmla="*/ 0 h 7859235"/>
              <a:gd name="connsiteX1" fmla="*/ 5606039 w 5606039"/>
              <a:gd name="connsiteY1" fmla="*/ 83127 h 7859235"/>
              <a:gd name="connsiteX2" fmla="*/ 5606039 w 5606039"/>
              <a:gd name="connsiteY2" fmla="*/ 7787983 h 7859235"/>
              <a:gd name="connsiteX3" fmla="*/ 0 w 5606039"/>
              <a:gd name="connsiteY3" fmla="*/ 7859235 h 7859235"/>
              <a:gd name="connsiteX4" fmla="*/ 1698171 w 5606039"/>
              <a:gd name="connsiteY4" fmla="*/ 0 h 785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6039" h="7859235">
                <a:moveTo>
                  <a:pt x="1698171" y="0"/>
                </a:moveTo>
                <a:lnTo>
                  <a:pt x="5606039" y="83127"/>
                </a:lnTo>
                <a:lnTo>
                  <a:pt x="5606039" y="7787983"/>
                </a:lnTo>
                <a:lnTo>
                  <a:pt x="0" y="7859235"/>
                </a:lnTo>
                <a:lnTo>
                  <a:pt x="169817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개발 동기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320128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회원 관리만 하는 기존 헬스장 관리 프로그램을 보완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532038"/>
              </p:ext>
            </p:extLst>
          </p:nvPr>
        </p:nvGraphicFramePr>
        <p:xfrm>
          <a:off x="4545225" y="1844824"/>
          <a:ext cx="4249528" cy="344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타원 40"/>
          <p:cNvSpPr/>
          <p:nvPr/>
        </p:nvSpPr>
        <p:spPr>
          <a:xfrm>
            <a:off x="1610727" y="2690995"/>
            <a:ext cx="1750423" cy="1750423"/>
          </a:xfrm>
          <a:prstGeom prst="ellipse">
            <a:avLst/>
          </a:prstGeom>
          <a:solidFill>
            <a:srgbClr val="FAB27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 프로그램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3332" y="5475012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기존 헬스장 관리 프로그램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25" y="5447310"/>
            <a:ext cx="1452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Gym Total Care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11" name="직선 연결선 20"/>
          <p:cNvCxnSpPr/>
          <p:nvPr/>
        </p:nvCxnSpPr>
        <p:spPr>
          <a:xfrm flipH="1">
            <a:off x="404538" y="1126341"/>
            <a:ext cx="4167462" cy="231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프로그램 흐름도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993177202"/>
              </p:ext>
            </p:extLst>
          </p:nvPr>
        </p:nvGraphicFramePr>
        <p:xfrm>
          <a:off x="-505072" y="864731"/>
          <a:ext cx="9649072" cy="530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25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621471" y="2417659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69827" y="2417659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815457" y="2417659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Why GTC?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58509" y="2708920"/>
            <a:ext cx="1992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쉬운 조작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930518" y="3107355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3426938" y="2708920"/>
            <a:ext cx="234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도난</a:t>
            </a:r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분실 감소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498946" y="3107355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6084168" y="2708920"/>
            <a:ext cx="261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효율적인 회원관리</a:t>
            </a:r>
            <a:endParaRPr lang="en-US" altLang="ko-KR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156176" y="3107355"/>
            <a:ext cx="147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829827" y="3688277"/>
            <a:ext cx="22300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사용자 경험과 환경을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고려한 체계적인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UI</a:t>
            </a:r>
          </a:p>
          <a:p>
            <a:pPr marL="171450" lvl="0" indent="-171450">
              <a:buFont typeface="Arial" charset="0"/>
              <a:buChar char="•"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불필요한 정보를 제외하고      핵심 내용만 수집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3264946" y="3679322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회원의 수건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운동복 대여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여부에 관한 정보 제공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5940152" y="3633155"/>
            <a:ext cx="234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lvl="0" indent="-171450">
              <a:buFont typeface="Arial" charset="0"/>
              <a:buChar char="•"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VIP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관리를 자동적으로 처리하여 장기적인 고객 확보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 typeface="Arial" charset="0"/>
              <a:buChar char="•"/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여부를 확인할 수 있어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고객에게 차별화된 서비스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  제공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5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6679452" y="1549604"/>
            <a:ext cx="1512168" cy="497574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689622" y="1549604"/>
            <a:ext cx="1512168" cy="4975740"/>
          </a:xfrm>
          <a:prstGeom prst="roundRect">
            <a:avLst/>
          </a:prstGeom>
          <a:solidFill>
            <a:srgbClr val="FBB27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99792" y="1549604"/>
            <a:ext cx="1512168" cy="4975740"/>
          </a:xfrm>
          <a:prstGeom prst="roundRect">
            <a:avLst/>
          </a:prstGeom>
          <a:solidFill>
            <a:srgbClr val="FBB277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3568" y="1549604"/>
            <a:ext cx="1512168" cy="4975740"/>
          </a:xfrm>
          <a:prstGeom prst="roundRect">
            <a:avLst/>
          </a:prstGeom>
          <a:solidFill>
            <a:srgbClr val="FBB2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95536" y="643022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클래스 조직도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176055855"/>
              </p:ext>
            </p:extLst>
          </p:nvPr>
        </p:nvGraphicFramePr>
        <p:xfrm>
          <a:off x="801190" y="2134401"/>
          <a:ext cx="7463812" cy="148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다이어그램 38"/>
          <p:cNvGraphicFramePr/>
          <p:nvPr>
            <p:extLst>
              <p:ext uri="{D42A27DB-BD31-4B8C-83A1-F6EECF244321}">
                <p14:modId xmlns:p14="http://schemas.microsoft.com/office/powerpoint/2010/main" val="1931705000"/>
              </p:ext>
            </p:extLst>
          </p:nvPr>
        </p:nvGraphicFramePr>
        <p:xfrm>
          <a:off x="801190" y="3107444"/>
          <a:ext cx="746381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다이어그램 39"/>
          <p:cNvGraphicFramePr/>
          <p:nvPr>
            <p:extLst>
              <p:ext uri="{D42A27DB-BD31-4B8C-83A1-F6EECF244321}">
                <p14:modId xmlns:p14="http://schemas.microsoft.com/office/powerpoint/2010/main" val="96840659"/>
              </p:ext>
            </p:extLst>
          </p:nvPr>
        </p:nvGraphicFramePr>
        <p:xfrm>
          <a:off x="801190" y="4653136"/>
          <a:ext cx="7463812" cy="191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078014" y="17964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Daum" charset="-127"/>
                <a:ea typeface="Daum" charset="-127"/>
                <a:cs typeface="Daum" charset="-127"/>
              </a:rPr>
              <a:t>패키지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um" charset="-127"/>
              <a:ea typeface="Daum" charset="-127"/>
              <a:cs typeface="Daum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33512" y="1796462"/>
            <a:ext cx="58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Daum" charset="-127"/>
                <a:ea typeface="Daum" charset="-127"/>
                <a:cs typeface="Daum" charset="-127"/>
              </a:rPr>
              <a:t>DAO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um" charset="-127"/>
              <a:ea typeface="Daum" charset="-127"/>
              <a:cs typeface="Daum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26820" y="179646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um" charset="-127"/>
                <a:ea typeface="Daum" charset="-127"/>
                <a:cs typeface="Daum" charset="-127"/>
              </a:rPr>
              <a:t>Manager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aum" charset="-127"/>
              <a:ea typeface="Daum" charset="-127"/>
              <a:cs typeface="Daum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51268" y="1796462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um" charset="-127"/>
                <a:ea typeface="Daum" charset="-127"/>
                <a:cs typeface="Daum" charset="-127"/>
              </a:rPr>
              <a:t>UI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aum" charset="-127"/>
                <a:ea typeface="Daum" charset="-127"/>
                <a:cs typeface="Daum" charset="-127"/>
              </a:rPr>
              <a:t> 패키지</a:t>
            </a:r>
          </a:p>
        </p:txBody>
      </p:sp>
    </p:spTree>
    <p:extLst>
      <p:ext uri="{BB962C8B-B14F-4D97-AF65-F5344CB8AC3E}">
        <p14:creationId xmlns:p14="http://schemas.microsoft.com/office/powerpoint/2010/main" val="172805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563888" y="3068960"/>
            <a:ext cx="51845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세부 설명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779912" y="2852936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5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5838241" y="2000241"/>
            <a:ext cx="2571768" cy="1857388"/>
          </a:xfrm>
          <a:prstGeom prst="roundRect">
            <a:avLst/>
          </a:prstGeom>
          <a:solidFill>
            <a:srgbClr val="FBB2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Arial" panose="020B0604020202020204" pitchFamily="34" charset="0"/>
              </a:rPr>
              <a:t>메인 화면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4473212" cy="384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85860"/>
            <a:ext cx="4942113" cy="42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357298"/>
            <a:ext cx="4929222" cy="425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857884" y="2143116"/>
            <a:ext cx="2356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/>
              <a:t> 로그인 전 비활성화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ko-KR" altLang="en-US" dirty="0"/>
              <a:t> 관리자  </a:t>
            </a:r>
            <a:r>
              <a:rPr lang="en-US" altLang="ko-KR" dirty="0"/>
              <a:t>ID </a:t>
            </a:r>
            <a:r>
              <a:rPr lang="ko-KR" altLang="en-US" dirty="0"/>
              <a:t>로그인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en-US" altLang="ko-KR" dirty="0"/>
              <a:t> // 123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ko-KR" altLang="en-US" dirty="0"/>
              <a:t> 로그인 오류</a:t>
            </a:r>
            <a:endParaRPr lang="en-US" altLang="ko-KR" dirty="0"/>
          </a:p>
          <a:p>
            <a:pPr>
              <a:buFont typeface="Arial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로그인 성공 </a:t>
            </a:r>
            <a:endParaRPr lang="en-US" altLang="ko-KR" dirty="0"/>
          </a:p>
          <a:p>
            <a:r>
              <a:rPr lang="en-US" altLang="ko-KR" dirty="0"/>
              <a:t>   -&gt; </a:t>
            </a:r>
            <a:r>
              <a:rPr lang="ko-KR" altLang="en-US" dirty="0"/>
              <a:t>활성화</a:t>
            </a:r>
          </a:p>
        </p:txBody>
      </p:sp>
      <p:pic>
        <p:nvPicPr>
          <p:cNvPr id="19" name="Picture 2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4429132"/>
            <a:ext cx="2000264" cy="1685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971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446</Words>
  <Application>Microsoft Office PowerPoint</Application>
  <PresentationFormat>화면 슬라이드 쇼(4:3)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Daum</vt:lpstr>
      <vt:lpstr>Daum SemiBold</vt:lpstr>
      <vt:lpstr>Nanum Gothic</vt:lpstr>
      <vt:lpstr>나눔고딕 ExtraBold</vt:lpstr>
      <vt:lpstr>나눔고딕코딩</vt:lpstr>
      <vt:lpstr>나눔바른고딕</vt:lpstr>
      <vt:lpstr>다음_Regular</vt:lpstr>
      <vt:lpstr>다음_SemiBold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STU</cp:lastModifiedBy>
  <cp:revision>67</cp:revision>
  <dcterms:created xsi:type="dcterms:W3CDTF">2014-03-28T09:29:33Z</dcterms:created>
  <dcterms:modified xsi:type="dcterms:W3CDTF">2017-04-13T04:59:43Z</dcterms:modified>
</cp:coreProperties>
</file>